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6" r:id="rId1"/>
    <p:sldMasterId id="2147483820" r:id="rId2"/>
  </p:sldMasterIdLst>
  <p:notesMasterIdLst>
    <p:notesMasterId r:id="rId22"/>
  </p:notesMasterIdLst>
  <p:sldIdLst>
    <p:sldId id="311" r:id="rId3"/>
    <p:sldId id="287" r:id="rId4"/>
    <p:sldId id="319" r:id="rId5"/>
    <p:sldId id="346" r:id="rId6"/>
    <p:sldId id="350" r:id="rId7"/>
    <p:sldId id="347" r:id="rId8"/>
    <p:sldId id="358" r:id="rId9"/>
    <p:sldId id="351" r:id="rId10"/>
    <p:sldId id="365" r:id="rId11"/>
    <p:sldId id="361" r:id="rId12"/>
    <p:sldId id="348" r:id="rId13"/>
    <p:sldId id="354" r:id="rId14"/>
    <p:sldId id="355" r:id="rId15"/>
    <p:sldId id="362" r:id="rId16"/>
    <p:sldId id="363" r:id="rId17"/>
    <p:sldId id="349" r:id="rId18"/>
    <p:sldId id="364" r:id="rId19"/>
    <p:sldId id="341" r:id="rId20"/>
    <p:sldId id="342" r:id="rId21"/>
  </p:sldIdLst>
  <p:sldSz cx="9147175" cy="5145088"/>
  <p:notesSz cx="6858000" cy="9144000"/>
  <p:custDataLst>
    <p:tags r:id="rId2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1" userDrawn="1">
          <p15:clr>
            <a:srgbClr val="A4A3A4"/>
          </p15:clr>
        </p15:guide>
        <p15:guide id="2" pos="2881"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ung Thi Dung" initials="TTD" lastIdx="19" clrIdx="0">
    <p:extLst>
      <p:ext uri="{19B8F6BF-5375-455C-9EA6-DF929625EA0E}">
        <p15:presenceInfo xmlns:p15="http://schemas.microsoft.com/office/powerpoint/2012/main" userId="S::0101498816@hanoi.itrithuc.vn::46bd803c-d22c-40f6-8aaf-2483e2264c0c" providerId="AD"/>
      </p:ext>
    </p:extLst>
  </p:cmAuthor>
  <p:cmAuthor id="2" name="Admin" initials="A" lastIdx="2" clrIdx="1">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CC0099"/>
    <a:srgbClr val="0000FF"/>
    <a:srgbClr val="96BE80"/>
    <a:srgbClr val="C6DCBA"/>
    <a:srgbClr val="F8FFB1"/>
    <a:srgbClr val="DDEAD6"/>
    <a:srgbClr val="000066"/>
    <a:srgbClr val="123E61"/>
    <a:srgbClr val="EFEF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p:cViewPr varScale="1">
        <p:scale>
          <a:sx n="92" d="100"/>
          <a:sy n="92" d="100"/>
        </p:scale>
        <p:origin x="696" y="96"/>
      </p:cViewPr>
      <p:guideLst>
        <p:guide orient="horz" pos="1621"/>
        <p:guide pos="2881"/>
      </p:guideLst>
    </p:cSldViewPr>
  </p:slideViewPr>
  <p:notesTextViewPr>
    <p:cViewPr>
      <p:scale>
        <a:sx n="100" d="100"/>
        <a:sy n="100" d="100"/>
      </p:scale>
      <p:origin x="0" y="0"/>
    </p:cViewPr>
  </p:notesTextViewPr>
  <p:sorterViewPr>
    <p:cViewPr>
      <p:scale>
        <a:sx n="174" d="100"/>
        <a:sy n="174" d="100"/>
      </p:scale>
      <p:origin x="0" y="0"/>
    </p:cViewPr>
  </p:sorter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gs" Target="tags/tag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68A863E-D442-44F9-9BD6-E000583DFCBC}" type="datetimeFigureOut">
              <a:rPr lang="zh-CN" altLang="en-US" smtClean="0"/>
              <a:pPr/>
              <a:t>2024/2/29</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B9AA98F-6474-4A59-A3C8-82662F366263}" type="slidenum">
              <a:rPr lang="zh-CN" altLang="en-US" smtClean="0"/>
              <a:pPr/>
              <a:t>‹#›</a:t>
            </a:fld>
            <a:endParaRPr lang="zh-CN" altLang="en-US"/>
          </a:p>
        </p:txBody>
      </p:sp>
    </p:spTree>
    <p:extLst>
      <p:ext uri="{BB962C8B-B14F-4D97-AF65-F5344CB8AC3E}">
        <p14:creationId xmlns:p14="http://schemas.microsoft.com/office/powerpoint/2010/main" val="16257576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D248E98-4F9C-4F01-A2E4-36C3243D25F8}"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9154" name="Rectangle 2"/>
          <p:cNvSpPr>
            <a:spLocks noGrp="1" noRot="1" noChangeAspect="1" noChangeArrowheads="1" noTextEdit="1"/>
          </p:cNvSpPr>
          <p:nvPr>
            <p:ph type="sldImg"/>
          </p:nvPr>
        </p:nvSpPr>
        <p:spPr>
          <a:xfrm>
            <a:off x="381000" y="685800"/>
            <a:ext cx="6096000" cy="3429000"/>
          </a:xfrm>
          <a:ln/>
        </p:spPr>
      </p:sp>
      <p:sp>
        <p:nvSpPr>
          <p:cNvPr id="4915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94379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2</a:t>
            </a:fld>
            <a:endParaRPr lang="en-US" altLang="zh-CN"/>
          </a:p>
        </p:txBody>
      </p:sp>
    </p:spTree>
    <p:extLst>
      <p:ext uri="{BB962C8B-B14F-4D97-AF65-F5344CB8AC3E}">
        <p14:creationId xmlns:p14="http://schemas.microsoft.com/office/powerpoint/2010/main" val="2926507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A23211-66F3-4E52-BE2E-D8A9E8DA1D0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84048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4</a:t>
            </a:fld>
            <a:endParaRPr lang="en-US" altLang="zh-CN"/>
          </a:p>
        </p:txBody>
      </p:sp>
    </p:spTree>
    <p:extLst>
      <p:ext uri="{BB962C8B-B14F-4D97-AF65-F5344CB8AC3E}">
        <p14:creationId xmlns:p14="http://schemas.microsoft.com/office/powerpoint/2010/main" val="34407596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1"/>
        <p:cNvGrpSpPr/>
        <p:nvPr/>
      </p:nvGrpSpPr>
      <p:grpSpPr>
        <a:xfrm>
          <a:off x="0" y="0"/>
          <a:ext cx="0" cy="0"/>
          <a:chOff x="0" y="0"/>
          <a:chExt cx="0" cy="0"/>
        </a:xfrm>
      </p:grpSpPr>
      <p:sp>
        <p:nvSpPr>
          <p:cNvPr id="1762" name="Google Shape;1762;g898feb88a6_0_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3" name="Google Shape;1763;g898feb88a6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2102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6</a:t>
            </a:fld>
            <a:endParaRPr lang="en-US" altLang="zh-CN"/>
          </a:p>
        </p:txBody>
      </p:sp>
    </p:spTree>
    <p:extLst>
      <p:ext uri="{BB962C8B-B14F-4D97-AF65-F5344CB8AC3E}">
        <p14:creationId xmlns:p14="http://schemas.microsoft.com/office/powerpoint/2010/main" val="29218606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11</a:t>
            </a:fld>
            <a:endParaRPr lang="en-US" altLang="zh-CN"/>
          </a:p>
        </p:txBody>
      </p:sp>
    </p:spTree>
    <p:extLst>
      <p:ext uri="{BB962C8B-B14F-4D97-AF65-F5344CB8AC3E}">
        <p14:creationId xmlns:p14="http://schemas.microsoft.com/office/powerpoint/2010/main" val="24949107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16</a:t>
            </a:fld>
            <a:endParaRPr lang="en-US" altLang="zh-CN"/>
          </a:p>
        </p:txBody>
      </p:sp>
    </p:spTree>
    <p:extLst>
      <p:ext uri="{BB962C8B-B14F-4D97-AF65-F5344CB8AC3E}">
        <p14:creationId xmlns:p14="http://schemas.microsoft.com/office/powerpoint/2010/main" val="37997661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397" y="842032"/>
            <a:ext cx="6860381" cy="1791253"/>
          </a:xfrm>
        </p:spPr>
        <p:txBody>
          <a:bodyPr anchor="b"/>
          <a:lstStyle>
            <a:lvl1pPr algn="ctr">
              <a:defRPr sz="4501"/>
            </a:lvl1pPr>
          </a:lstStyle>
          <a:p>
            <a:r>
              <a:rPr lang="en-US"/>
              <a:t>Click to edit Master title style</a:t>
            </a:r>
            <a:endParaRPr lang="en-US" dirty="0"/>
          </a:p>
        </p:txBody>
      </p:sp>
      <p:sp>
        <p:nvSpPr>
          <p:cNvPr id="3" name="Subtitle 2"/>
          <p:cNvSpPr>
            <a:spLocks noGrp="1"/>
          </p:cNvSpPr>
          <p:nvPr>
            <p:ph type="subTitle" idx="1"/>
          </p:nvPr>
        </p:nvSpPr>
        <p:spPr>
          <a:xfrm>
            <a:off x="1143397" y="2702363"/>
            <a:ext cx="6860381" cy="1242205"/>
          </a:xfrm>
        </p:spPr>
        <p:txBody>
          <a:bodyPr/>
          <a:lstStyle>
            <a:lvl1pPr marL="0" indent="0" algn="ctr">
              <a:buNone/>
              <a:defRPr sz="1800"/>
            </a:lvl1pPr>
            <a:lvl2pPr marL="342991" indent="0" algn="ctr">
              <a:buNone/>
              <a:defRPr sz="1500"/>
            </a:lvl2pPr>
            <a:lvl3pPr marL="685983" indent="0" algn="ctr">
              <a:buNone/>
              <a:defRPr sz="1350"/>
            </a:lvl3pPr>
            <a:lvl4pPr marL="1028974" indent="0" algn="ctr">
              <a:buNone/>
              <a:defRPr sz="1200"/>
            </a:lvl4pPr>
            <a:lvl5pPr marL="1371966" indent="0" algn="ctr">
              <a:buNone/>
              <a:defRPr sz="1200"/>
            </a:lvl5pPr>
            <a:lvl6pPr marL="1714957" indent="0" algn="ctr">
              <a:buNone/>
              <a:defRPr sz="1200"/>
            </a:lvl6pPr>
            <a:lvl7pPr marL="2057949" indent="0" algn="ctr">
              <a:buNone/>
              <a:defRPr sz="1200"/>
            </a:lvl7pPr>
            <a:lvl8pPr marL="2400940" indent="0" algn="ctr">
              <a:buNone/>
              <a:defRPr sz="1200"/>
            </a:lvl8pPr>
            <a:lvl9pPr marL="2743932"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685983" fontAlgn="base">
              <a:spcBef>
                <a:spcPct val="0"/>
              </a:spcBef>
              <a:spcAft>
                <a:spcPct val="0"/>
              </a:spcAft>
            </a:pPr>
            <a:endParaRPr lang="en-US" altLang="en-US">
              <a:solidFill>
                <a:srgbClr val="000000"/>
              </a:solidFill>
            </a:endParaRPr>
          </a:p>
        </p:txBody>
      </p:sp>
      <p:sp>
        <p:nvSpPr>
          <p:cNvPr id="5" name="Footer Placeholder 4"/>
          <p:cNvSpPr>
            <a:spLocks noGrp="1"/>
          </p:cNvSpPr>
          <p:nvPr>
            <p:ph type="ftr" sz="quarter" idx="11"/>
          </p:nvPr>
        </p:nvSpPr>
        <p:spPr/>
        <p:txBody>
          <a:bodyPr/>
          <a:lstStyle/>
          <a:p>
            <a:pPr defTabSz="685983" fontAlgn="base">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pPr defTabSz="685983" fontAlgn="base">
              <a:spcBef>
                <a:spcPct val="0"/>
              </a:spcBef>
              <a:spcAft>
                <a:spcPct val="0"/>
              </a:spcAft>
            </a:pPr>
            <a:fld id="{01D2CDEE-B44F-40D0-A94B-71A458232A0D}" type="slidenum">
              <a:rPr lang="en-US" altLang="en-US" smtClean="0">
                <a:solidFill>
                  <a:srgbClr val="000000"/>
                </a:solidFill>
              </a:rPr>
              <a:pPr defTabSz="685983"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671500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4104" y="1282700"/>
            <a:ext cx="7889438" cy="2140213"/>
          </a:xfrm>
        </p:spPr>
        <p:txBody>
          <a:bodyPr anchor="b"/>
          <a:lstStyle>
            <a:lvl1pPr>
              <a:defRPr sz="4501"/>
            </a:lvl1pPr>
          </a:lstStyle>
          <a:p>
            <a:r>
              <a:rPr lang="en-US"/>
              <a:t>Click to edit Master title style</a:t>
            </a:r>
            <a:endParaRPr lang="en-US" dirty="0"/>
          </a:p>
        </p:txBody>
      </p:sp>
      <p:sp>
        <p:nvSpPr>
          <p:cNvPr id="3" name="Text Placeholder 2"/>
          <p:cNvSpPr>
            <a:spLocks noGrp="1"/>
          </p:cNvSpPr>
          <p:nvPr>
            <p:ph type="body" idx="1"/>
          </p:nvPr>
        </p:nvSpPr>
        <p:spPr>
          <a:xfrm>
            <a:off x="624104" y="3443160"/>
            <a:ext cx="7889438" cy="1125488"/>
          </a:xfrm>
        </p:spPr>
        <p:txBody>
          <a:bodyPr/>
          <a:lstStyle>
            <a:lvl1pPr marL="0" indent="0">
              <a:buNone/>
              <a:defRPr sz="1800">
                <a:solidFill>
                  <a:schemeClr val="tx1">
                    <a:tint val="75000"/>
                  </a:schemeClr>
                </a:solidFill>
              </a:defRPr>
            </a:lvl1pPr>
            <a:lvl2pPr marL="342991" indent="0">
              <a:buNone/>
              <a:defRPr sz="1500">
                <a:solidFill>
                  <a:schemeClr val="tx1">
                    <a:tint val="75000"/>
                  </a:schemeClr>
                </a:solidFill>
              </a:defRPr>
            </a:lvl2pPr>
            <a:lvl3pPr marL="685983" indent="0">
              <a:buNone/>
              <a:defRPr sz="1350">
                <a:solidFill>
                  <a:schemeClr val="tx1">
                    <a:tint val="75000"/>
                  </a:schemeClr>
                </a:solidFill>
              </a:defRPr>
            </a:lvl3pPr>
            <a:lvl4pPr marL="1028974" indent="0">
              <a:buNone/>
              <a:defRPr sz="1200">
                <a:solidFill>
                  <a:schemeClr val="tx1">
                    <a:tint val="75000"/>
                  </a:schemeClr>
                </a:solidFill>
              </a:defRPr>
            </a:lvl4pPr>
            <a:lvl5pPr marL="1371966" indent="0">
              <a:buNone/>
              <a:defRPr sz="1200">
                <a:solidFill>
                  <a:schemeClr val="tx1">
                    <a:tint val="75000"/>
                  </a:schemeClr>
                </a:solidFill>
              </a:defRPr>
            </a:lvl5pPr>
            <a:lvl6pPr marL="1714957" indent="0">
              <a:buNone/>
              <a:defRPr sz="1200">
                <a:solidFill>
                  <a:schemeClr val="tx1">
                    <a:tint val="75000"/>
                  </a:schemeClr>
                </a:solidFill>
              </a:defRPr>
            </a:lvl6pPr>
            <a:lvl7pPr marL="2057949" indent="0">
              <a:buNone/>
              <a:defRPr sz="1200">
                <a:solidFill>
                  <a:schemeClr val="tx1">
                    <a:tint val="75000"/>
                  </a:schemeClr>
                </a:solidFill>
              </a:defRPr>
            </a:lvl7pPr>
            <a:lvl8pPr marL="2400940" indent="0">
              <a:buNone/>
              <a:defRPr sz="1200">
                <a:solidFill>
                  <a:schemeClr val="tx1">
                    <a:tint val="75000"/>
                  </a:schemeClr>
                </a:solidFill>
              </a:defRPr>
            </a:lvl8pPr>
            <a:lvl9pPr marL="2743932"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983" fontAlgn="base">
              <a:spcBef>
                <a:spcPct val="0"/>
              </a:spcBef>
              <a:spcAft>
                <a:spcPct val="0"/>
              </a:spcAft>
            </a:pPr>
            <a:endParaRPr lang="en-US" altLang="en-US">
              <a:solidFill>
                <a:srgbClr val="000000"/>
              </a:solidFill>
            </a:endParaRPr>
          </a:p>
        </p:txBody>
      </p:sp>
      <p:sp>
        <p:nvSpPr>
          <p:cNvPr id="5" name="Footer Placeholder 4"/>
          <p:cNvSpPr>
            <a:spLocks noGrp="1"/>
          </p:cNvSpPr>
          <p:nvPr>
            <p:ph type="ftr" sz="quarter" idx="11"/>
          </p:nvPr>
        </p:nvSpPr>
        <p:spPr/>
        <p:txBody>
          <a:bodyPr/>
          <a:lstStyle/>
          <a:p>
            <a:pPr defTabSz="685983" fontAlgn="base">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pPr defTabSz="685983" fontAlgn="base">
              <a:spcBef>
                <a:spcPct val="0"/>
              </a:spcBef>
              <a:spcAft>
                <a:spcPct val="0"/>
              </a:spcAft>
            </a:pPr>
            <a:fld id="{D7D8E925-3072-4103-A984-60049798CBED}" type="slidenum">
              <a:rPr lang="en-US" altLang="en-US" smtClean="0">
                <a:solidFill>
                  <a:srgbClr val="000000"/>
                </a:solidFill>
              </a:rPr>
              <a:pPr defTabSz="685983"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293118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868" y="1369642"/>
            <a:ext cx="3887549" cy="32645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30758" y="1369642"/>
            <a:ext cx="3887549" cy="32645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685983" fontAlgn="base">
              <a:spcBef>
                <a:spcPct val="0"/>
              </a:spcBef>
              <a:spcAft>
                <a:spcPct val="0"/>
              </a:spcAft>
            </a:pPr>
            <a:endParaRPr lang="en-US" altLang="en-US">
              <a:solidFill>
                <a:srgbClr val="000000"/>
              </a:solidFill>
            </a:endParaRPr>
          </a:p>
        </p:txBody>
      </p:sp>
      <p:sp>
        <p:nvSpPr>
          <p:cNvPr id="6" name="Footer Placeholder 5"/>
          <p:cNvSpPr>
            <a:spLocks noGrp="1"/>
          </p:cNvSpPr>
          <p:nvPr>
            <p:ph type="ftr" sz="quarter" idx="11"/>
          </p:nvPr>
        </p:nvSpPr>
        <p:spPr/>
        <p:txBody>
          <a:bodyPr/>
          <a:lstStyle/>
          <a:p>
            <a:pPr defTabSz="685983" fontAlgn="base">
              <a:spcBef>
                <a:spcPct val="0"/>
              </a:spcBef>
              <a:spcAft>
                <a:spcPct val="0"/>
              </a:spcAft>
            </a:pPr>
            <a:endParaRPr lang="en-US" altLang="en-US">
              <a:solidFill>
                <a:srgbClr val="000000"/>
              </a:solidFill>
            </a:endParaRPr>
          </a:p>
        </p:txBody>
      </p:sp>
      <p:sp>
        <p:nvSpPr>
          <p:cNvPr id="7" name="Slide Number Placeholder 6"/>
          <p:cNvSpPr>
            <a:spLocks noGrp="1"/>
          </p:cNvSpPr>
          <p:nvPr>
            <p:ph type="sldNum" sz="quarter" idx="12"/>
          </p:nvPr>
        </p:nvSpPr>
        <p:spPr/>
        <p:txBody>
          <a:bodyPr/>
          <a:lstStyle/>
          <a:p>
            <a:pPr defTabSz="685983" fontAlgn="base">
              <a:spcBef>
                <a:spcPct val="0"/>
              </a:spcBef>
              <a:spcAft>
                <a:spcPct val="0"/>
              </a:spcAft>
            </a:pPr>
            <a:fld id="{86BDAFB1-17C0-4101-A698-C4F48E3BF680}" type="slidenum">
              <a:rPr lang="en-US" altLang="en-US" smtClean="0">
                <a:solidFill>
                  <a:srgbClr val="000000"/>
                </a:solidFill>
              </a:rPr>
              <a:pPr defTabSz="685983"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8336860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060" y="273929"/>
            <a:ext cx="7889438" cy="994479"/>
          </a:xfrm>
        </p:spPr>
        <p:txBody>
          <a:bodyPr/>
          <a:lstStyle/>
          <a:p>
            <a:r>
              <a:rPr lang="en-US"/>
              <a:t>Click to edit Master title style</a:t>
            </a:r>
            <a:endParaRPr lang="en-US" dirty="0"/>
          </a:p>
        </p:txBody>
      </p:sp>
      <p:sp>
        <p:nvSpPr>
          <p:cNvPr id="3" name="Text Placeholder 2"/>
          <p:cNvSpPr>
            <a:spLocks noGrp="1"/>
          </p:cNvSpPr>
          <p:nvPr>
            <p:ph type="body" idx="1"/>
          </p:nvPr>
        </p:nvSpPr>
        <p:spPr>
          <a:xfrm>
            <a:off x="630060" y="1261261"/>
            <a:ext cx="3869683" cy="618125"/>
          </a:xfrm>
        </p:spPr>
        <p:txBody>
          <a:bodyPr anchor="b"/>
          <a:lstStyle>
            <a:lvl1pPr marL="0" indent="0">
              <a:buNone/>
              <a:defRPr sz="1800" b="1"/>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a:r>
              <a:rPr lang="en-US"/>
              <a:t>Edit Master text styles</a:t>
            </a:r>
          </a:p>
        </p:txBody>
      </p:sp>
      <p:sp>
        <p:nvSpPr>
          <p:cNvPr id="4" name="Content Placeholder 3"/>
          <p:cNvSpPr>
            <a:spLocks noGrp="1"/>
          </p:cNvSpPr>
          <p:nvPr>
            <p:ph sz="half" idx="2"/>
          </p:nvPr>
        </p:nvSpPr>
        <p:spPr>
          <a:xfrm>
            <a:off x="630060" y="1879386"/>
            <a:ext cx="3869683" cy="276429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30757" y="1261261"/>
            <a:ext cx="3888741" cy="618125"/>
          </a:xfrm>
        </p:spPr>
        <p:txBody>
          <a:bodyPr anchor="b"/>
          <a:lstStyle>
            <a:lvl1pPr marL="0" indent="0">
              <a:buNone/>
              <a:defRPr sz="1800" b="1"/>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a:r>
              <a:rPr lang="en-US"/>
              <a:t>Edit Master text styles</a:t>
            </a:r>
          </a:p>
        </p:txBody>
      </p:sp>
      <p:sp>
        <p:nvSpPr>
          <p:cNvPr id="6" name="Content Placeholder 5"/>
          <p:cNvSpPr>
            <a:spLocks noGrp="1"/>
          </p:cNvSpPr>
          <p:nvPr>
            <p:ph sz="quarter" idx="4"/>
          </p:nvPr>
        </p:nvSpPr>
        <p:spPr>
          <a:xfrm>
            <a:off x="4630757" y="1879386"/>
            <a:ext cx="3888741" cy="276429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685983" fontAlgn="base">
              <a:spcBef>
                <a:spcPct val="0"/>
              </a:spcBef>
              <a:spcAft>
                <a:spcPct val="0"/>
              </a:spcAft>
            </a:pPr>
            <a:endParaRPr lang="en-US" altLang="en-US">
              <a:solidFill>
                <a:srgbClr val="000000"/>
              </a:solidFill>
            </a:endParaRPr>
          </a:p>
        </p:txBody>
      </p:sp>
      <p:sp>
        <p:nvSpPr>
          <p:cNvPr id="8" name="Footer Placeholder 7"/>
          <p:cNvSpPr>
            <a:spLocks noGrp="1"/>
          </p:cNvSpPr>
          <p:nvPr>
            <p:ph type="ftr" sz="quarter" idx="11"/>
          </p:nvPr>
        </p:nvSpPr>
        <p:spPr/>
        <p:txBody>
          <a:bodyPr/>
          <a:lstStyle/>
          <a:p>
            <a:pPr defTabSz="685983" fontAlgn="base">
              <a:spcBef>
                <a:spcPct val="0"/>
              </a:spcBef>
              <a:spcAft>
                <a:spcPct val="0"/>
              </a:spcAft>
            </a:pPr>
            <a:endParaRPr lang="en-US" altLang="en-US">
              <a:solidFill>
                <a:srgbClr val="000000"/>
              </a:solidFill>
            </a:endParaRPr>
          </a:p>
        </p:txBody>
      </p:sp>
      <p:sp>
        <p:nvSpPr>
          <p:cNvPr id="9" name="Slide Number Placeholder 8"/>
          <p:cNvSpPr>
            <a:spLocks noGrp="1"/>
          </p:cNvSpPr>
          <p:nvPr>
            <p:ph type="sldNum" sz="quarter" idx="12"/>
          </p:nvPr>
        </p:nvSpPr>
        <p:spPr/>
        <p:txBody>
          <a:bodyPr/>
          <a:lstStyle/>
          <a:p>
            <a:pPr defTabSz="685983" fontAlgn="base">
              <a:spcBef>
                <a:spcPct val="0"/>
              </a:spcBef>
              <a:spcAft>
                <a:spcPct val="0"/>
              </a:spcAft>
            </a:pPr>
            <a:fld id="{9905B381-3D88-4064-A967-3A975BDE3A4C}" type="slidenum">
              <a:rPr lang="en-US" altLang="en-US" smtClean="0">
                <a:solidFill>
                  <a:srgbClr val="000000"/>
                </a:solidFill>
              </a:rPr>
              <a:pPr defTabSz="685983"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8361446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685983" fontAlgn="base">
              <a:spcBef>
                <a:spcPct val="0"/>
              </a:spcBef>
              <a:spcAft>
                <a:spcPct val="0"/>
              </a:spcAft>
            </a:pPr>
            <a:endParaRPr lang="en-US" altLang="en-US">
              <a:solidFill>
                <a:srgbClr val="000000"/>
              </a:solidFill>
            </a:endParaRPr>
          </a:p>
        </p:txBody>
      </p:sp>
      <p:sp>
        <p:nvSpPr>
          <p:cNvPr id="4" name="Footer Placeholder 3"/>
          <p:cNvSpPr>
            <a:spLocks noGrp="1"/>
          </p:cNvSpPr>
          <p:nvPr>
            <p:ph type="ftr" sz="quarter" idx="11"/>
          </p:nvPr>
        </p:nvSpPr>
        <p:spPr/>
        <p:txBody>
          <a:bodyPr/>
          <a:lstStyle/>
          <a:p>
            <a:pPr defTabSz="685983" fontAlgn="base">
              <a:spcBef>
                <a:spcPct val="0"/>
              </a:spcBef>
              <a:spcAft>
                <a:spcPct val="0"/>
              </a:spcAft>
            </a:pPr>
            <a:endParaRPr lang="en-US" altLang="en-US">
              <a:solidFill>
                <a:srgbClr val="000000"/>
              </a:solidFill>
            </a:endParaRPr>
          </a:p>
        </p:txBody>
      </p:sp>
      <p:sp>
        <p:nvSpPr>
          <p:cNvPr id="5" name="Slide Number Placeholder 4"/>
          <p:cNvSpPr>
            <a:spLocks noGrp="1"/>
          </p:cNvSpPr>
          <p:nvPr>
            <p:ph type="sldNum" sz="quarter" idx="12"/>
          </p:nvPr>
        </p:nvSpPr>
        <p:spPr/>
        <p:txBody>
          <a:bodyPr/>
          <a:lstStyle/>
          <a:p>
            <a:pPr defTabSz="685983" fontAlgn="base">
              <a:spcBef>
                <a:spcPct val="0"/>
              </a:spcBef>
              <a:spcAft>
                <a:spcPct val="0"/>
              </a:spcAft>
            </a:pPr>
            <a:fld id="{C08A34DC-4DD5-41C1-A161-69E979DF2560}" type="slidenum">
              <a:rPr lang="en-US" altLang="en-US" smtClean="0">
                <a:solidFill>
                  <a:srgbClr val="000000"/>
                </a:solidFill>
              </a:rPr>
              <a:pPr defTabSz="685983"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4766683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983" fontAlgn="base">
              <a:spcBef>
                <a:spcPct val="0"/>
              </a:spcBef>
              <a:spcAft>
                <a:spcPct val="0"/>
              </a:spcAft>
            </a:pPr>
            <a:endParaRPr lang="en-US" altLang="en-US">
              <a:solidFill>
                <a:srgbClr val="000000"/>
              </a:solidFill>
            </a:endParaRPr>
          </a:p>
        </p:txBody>
      </p:sp>
      <p:sp>
        <p:nvSpPr>
          <p:cNvPr id="3" name="Footer Placeholder 2"/>
          <p:cNvSpPr>
            <a:spLocks noGrp="1"/>
          </p:cNvSpPr>
          <p:nvPr>
            <p:ph type="ftr" sz="quarter" idx="11"/>
          </p:nvPr>
        </p:nvSpPr>
        <p:spPr/>
        <p:txBody>
          <a:bodyPr/>
          <a:lstStyle/>
          <a:p>
            <a:pPr defTabSz="685983" fontAlgn="base">
              <a:spcBef>
                <a:spcPct val="0"/>
              </a:spcBef>
              <a:spcAft>
                <a:spcPct val="0"/>
              </a:spcAft>
            </a:pPr>
            <a:endParaRPr lang="en-US" altLang="en-US">
              <a:solidFill>
                <a:srgbClr val="000000"/>
              </a:solidFill>
            </a:endParaRPr>
          </a:p>
        </p:txBody>
      </p:sp>
      <p:sp>
        <p:nvSpPr>
          <p:cNvPr id="4" name="Slide Number Placeholder 3"/>
          <p:cNvSpPr>
            <a:spLocks noGrp="1"/>
          </p:cNvSpPr>
          <p:nvPr>
            <p:ph type="sldNum" sz="quarter" idx="12"/>
          </p:nvPr>
        </p:nvSpPr>
        <p:spPr/>
        <p:txBody>
          <a:bodyPr/>
          <a:lstStyle/>
          <a:p>
            <a:pPr defTabSz="685983" fontAlgn="base">
              <a:spcBef>
                <a:spcPct val="0"/>
              </a:spcBef>
              <a:spcAft>
                <a:spcPct val="0"/>
              </a:spcAft>
            </a:pPr>
            <a:fld id="{3BB545AD-A82C-4FB7-A1EF-4E8FA743B045}" type="slidenum">
              <a:rPr lang="en-US" altLang="en-US" smtClean="0">
                <a:solidFill>
                  <a:srgbClr val="000000"/>
                </a:solidFill>
              </a:rPr>
              <a:pPr defTabSz="685983"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97394796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983" fontAlgn="base">
              <a:spcBef>
                <a:spcPct val="0"/>
              </a:spcBef>
              <a:spcAft>
                <a:spcPct val="0"/>
              </a:spcAft>
            </a:pPr>
            <a:endParaRPr lang="en-US" altLang="en-US">
              <a:solidFill>
                <a:srgbClr val="000000"/>
              </a:solidFill>
            </a:endParaRPr>
          </a:p>
        </p:txBody>
      </p:sp>
      <p:sp>
        <p:nvSpPr>
          <p:cNvPr id="3" name="Footer Placeholder 2"/>
          <p:cNvSpPr>
            <a:spLocks noGrp="1"/>
          </p:cNvSpPr>
          <p:nvPr>
            <p:ph type="ftr" sz="quarter" idx="11"/>
          </p:nvPr>
        </p:nvSpPr>
        <p:spPr/>
        <p:txBody>
          <a:bodyPr/>
          <a:lstStyle/>
          <a:p>
            <a:pPr defTabSz="685983" fontAlgn="base">
              <a:spcBef>
                <a:spcPct val="0"/>
              </a:spcBef>
              <a:spcAft>
                <a:spcPct val="0"/>
              </a:spcAft>
            </a:pPr>
            <a:endParaRPr lang="en-US" altLang="en-US">
              <a:solidFill>
                <a:srgbClr val="000000"/>
              </a:solidFill>
            </a:endParaRPr>
          </a:p>
        </p:txBody>
      </p:sp>
      <p:sp>
        <p:nvSpPr>
          <p:cNvPr id="4" name="Slide Number Placeholder 3"/>
          <p:cNvSpPr>
            <a:spLocks noGrp="1"/>
          </p:cNvSpPr>
          <p:nvPr>
            <p:ph type="sldNum" sz="quarter" idx="12"/>
          </p:nvPr>
        </p:nvSpPr>
        <p:spPr/>
        <p:txBody>
          <a:bodyPr/>
          <a:lstStyle/>
          <a:p>
            <a:pPr defTabSz="685983" fontAlgn="base">
              <a:spcBef>
                <a:spcPct val="0"/>
              </a:spcBef>
              <a:spcAft>
                <a:spcPct val="0"/>
              </a:spcAft>
            </a:pPr>
            <a:fld id="{3BB545AD-A82C-4FB7-A1EF-4E8FA743B045}" type="slidenum">
              <a:rPr lang="en-US" altLang="en-US" smtClean="0">
                <a:solidFill>
                  <a:srgbClr val="000000"/>
                </a:solidFill>
              </a:rPr>
              <a:pPr defTabSz="685983"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89110185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060" y="343006"/>
            <a:ext cx="2950202" cy="1200521"/>
          </a:xfrm>
        </p:spPr>
        <p:txBody>
          <a:bodyPr anchor="b"/>
          <a:lstStyle>
            <a:lvl1pPr>
              <a:defRPr sz="2401"/>
            </a:lvl1pPr>
          </a:lstStyle>
          <a:p>
            <a:r>
              <a:rPr lang="en-US"/>
              <a:t>Click to edit Master title style</a:t>
            </a:r>
            <a:endParaRPr lang="en-US" dirty="0"/>
          </a:p>
        </p:txBody>
      </p:sp>
      <p:sp>
        <p:nvSpPr>
          <p:cNvPr id="3" name="Content Placeholder 2"/>
          <p:cNvSpPr>
            <a:spLocks noGrp="1"/>
          </p:cNvSpPr>
          <p:nvPr>
            <p:ph idx="1"/>
          </p:nvPr>
        </p:nvSpPr>
        <p:spPr>
          <a:xfrm>
            <a:off x="3888741" y="740798"/>
            <a:ext cx="4630757" cy="3656347"/>
          </a:xfrm>
        </p:spPr>
        <p:txBody>
          <a:bodyPr/>
          <a:lstStyle>
            <a:lvl1pPr>
              <a:defRPr sz="2401"/>
            </a:lvl1pPr>
            <a:lvl2pPr>
              <a:defRPr sz="2101"/>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30060" y="1543526"/>
            <a:ext cx="2950202" cy="2859574"/>
          </a:xfrm>
        </p:spPr>
        <p:txBody>
          <a:bodyPr/>
          <a:lstStyle>
            <a:lvl1pPr marL="0" indent="0">
              <a:buNone/>
              <a:defRPr sz="1200"/>
            </a:lvl1pPr>
            <a:lvl2pPr marL="342991" indent="0">
              <a:buNone/>
              <a:defRPr sz="1050"/>
            </a:lvl2pPr>
            <a:lvl3pPr marL="685983" indent="0">
              <a:buNone/>
              <a:defRPr sz="900"/>
            </a:lvl3pPr>
            <a:lvl4pPr marL="1028974" indent="0">
              <a:buNone/>
              <a:defRPr sz="750"/>
            </a:lvl4pPr>
            <a:lvl5pPr marL="1371966" indent="0">
              <a:buNone/>
              <a:defRPr sz="750"/>
            </a:lvl5pPr>
            <a:lvl6pPr marL="1714957" indent="0">
              <a:buNone/>
              <a:defRPr sz="750"/>
            </a:lvl6pPr>
            <a:lvl7pPr marL="2057949" indent="0">
              <a:buNone/>
              <a:defRPr sz="750"/>
            </a:lvl7pPr>
            <a:lvl8pPr marL="2400940" indent="0">
              <a:buNone/>
              <a:defRPr sz="750"/>
            </a:lvl8pPr>
            <a:lvl9pPr marL="2743932"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983" fontAlgn="base">
              <a:spcBef>
                <a:spcPct val="0"/>
              </a:spcBef>
              <a:spcAft>
                <a:spcPct val="0"/>
              </a:spcAft>
            </a:pPr>
            <a:endParaRPr lang="en-US" altLang="en-US">
              <a:solidFill>
                <a:srgbClr val="000000"/>
              </a:solidFill>
            </a:endParaRPr>
          </a:p>
        </p:txBody>
      </p:sp>
      <p:sp>
        <p:nvSpPr>
          <p:cNvPr id="6" name="Footer Placeholder 5"/>
          <p:cNvSpPr>
            <a:spLocks noGrp="1"/>
          </p:cNvSpPr>
          <p:nvPr>
            <p:ph type="ftr" sz="quarter" idx="11"/>
          </p:nvPr>
        </p:nvSpPr>
        <p:spPr/>
        <p:txBody>
          <a:bodyPr/>
          <a:lstStyle/>
          <a:p>
            <a:pPr defTabSz="685983" fontAlgn="base">
              <a:spcBef>
                <a:spcPct val="0"/>
              </a:spcBef>
              <a:spcAft>
                <a:spcPct val="0"/>
              </a:spcAft>
            </a:pPr>
            <a:endParaRPr lang="en-US" altLang="en-US">
              <a:solidFill>
                <a:srgbClr val="000000"/>
              </a:solidFill>
            </a:endParaRPr>
          </a:p>
        </p:txBody>
      </p:sp>
      <p:sp>
        <p:nvSpPr>
          <p:cNvPr id="7" name="Slide Number Placeholder 6"/>
          <p:cNvSpPr>
            <a:spLocks noGrp="1"/>
          </p:cNvSpPr>
          <p:nvPr>
            <p:ph type="sldNum" sz="quarter" idx="12"/>
          </p:nvPr>
        </p:nvSpPr>
        <p:spPr/>
        <p:txBody>
          <a:bodyPr/>
          <a:lstStyle/>
          <a:p>
            <a:pPr defTabSz="685983" fontAlgn="base">
              <a:spcBef>
                <a:spcPct val="0"/>
              </a:spcBef>
              <a:spcAft>
                <a:spcPct val="0"/>
              </a:spcAft>
            </a:pPr>
            <a:fld id="{7665D65C-FF09-4549-87D6-C2EB0777F7E1}" type="slidenum">
              <a:rPr lang="en-US" altLang="en-US" smtClean="0">
                <a:solidFill>
                  <a:srgbClr val="000000"/>
                </a:solidFill>
              </a:rPr>
              <a:pPr defTabSz="685983"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5935149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060" y="343006"/>
            <a:ext cx="2950202" cy="1200521"/>
          </a:xfrm>
        </p:spPr>
        <p:txBody>
          <a:bodyPr anchor="b"/>
          <a:lstStyle>
            <a:lvl1pPr>
              <a:defRPr sz="2401"/>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8741" y="740798"/>
            <a:ext cx="4630757" cy="3656347"/>
          </a:xfrm>
        </p:spPr>
        <p:txBody>
          <a:bodyPr anchor="t"/>
          <a:lstStyle>
            <a:lvl1pPr marL="0" indent="0">
              <a:buNone/>
              <a:defRPr sz="2401"/>
            </a:lvl1pPr>
            <a:lvl2pPr marL="342991" indent="0">
              <a:buNone/>
              <a:defRPr sz="2101"/>
            </a:lvl2pPr>
            <a:lvl3pPr marL="685983" indent="0">
              <a:buNone/>
              <a:defRPr sz="1800"/>
            </a:lvl3pPr>
            <a:lvl4pPr marL="1028974" indent="0">
              <a:buNone/>
              <a:defRPr sz="1500"/>
            </a:lvl4pPr>
            <a:lvl5pPr marL="1371966" indent="0">
              <a:buNone/>
              <a:defRPr sz="1500"/>
            </a:lvl5pPr>
            <a:lvl6pPr marL="1714957" indent="0">
              <a:buNone/>
              <a:defRPr sz="1500"/>
            </a:lvl6pPr>
            <a:lvl7pPr marL="2057949" indent="0">
              <a:buNone/>
              <a:defRPr sz="1500"/>
            </a:lvl7pPr>
            <a:lvl8pPr marL="2400940" indent="0">
              <a:buNone/>
              <a:defRPr sz="1500"/>
            </a:lvl8pPr>
            <a:lvl9pPr marL="2743932"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30060" y="1543526"/>
            <a:ext cx="2950202" cy="2859574"/>
          </a:xfrm>
        </p:spPr>
        <p:txBody>
          <a:bodyPr/>
          <a:lstStyle>
            <a:lvl1pPr marL="0" indent="0">
              <a:buNone/>
              <a:defRPr sz="1200"/>
            </a:lvl1pPr>
            <a:lvl2pPr marL="342991" indent="0">
              <a:buNone/>
              <a:defRPr sz="1050"/>
            </a:lvl2pPr>
            <a:lvl3pPr marL="685983" indent="0">
              <a:buNone/>
              <a:defRPr sz="900"/>
            </a:lvl3pPr>
            <a:lvl4pPr marL="1028974" indent="0">
              <a:buNone/>
              <a:defRPr sz="750"/>
            </a:lvl4pPr>
            <a:lvl5pPr marL="1371966" indent="0">
              <a:buNone/>
              <a:defRPr sz="750"/>
            </a:lvl5pPr>
            <a:lvl6pPr marL="1714957" indent="0">
              <a:buNone/>
              <a:defRPr sz="750"/>
            </a:lvl6pPr>
            <a:lvl7pPr marL="2057949" indent="0">
              <a:buNone/>
              <a:defRPr sz="750"/>
            </a:lvl7pPr>
            <a:lvl8pPr marL="2400940" indent="0">
              <a:buNone/>
              <a:defRPr sz="750"/>
            </a:lvl8pPr>
            <a:lvl9pPr marL="2743932"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983" fontAlgn="base">
              <a:spcBef>
                <a:spcPct val="0"/>
              </a:spcBef>
              <a:spcAft>
                <a:spcPct val="0"/>
              </a:spcAft>
            </a:pPr>
            <a:endParaRPr lang="en-US" altLang="en-US">
              <a:solidFill>
                <a:srgbClr val="000000"/>
              </a:solidFill>
            </a:endParaRPr>
          </a:p>
        </p:txBody>
      </p:sp>
      <p:sp>
        <p:nvSpPr>
          <p:cNvPr id="6" name="Footer Placeholder 5"/>
          <p:cNvSpPr>
            <a:spLocks noGrp="1"/>
          </p:cNvSpPr>
          <p:nvPr>
            <p:ph type="ftr" sz="quarter" idx="11"/>
          </p:nvPr>
        </p:nvSpPr>
        <p:spPr/>
        <p:txBody>
          <a:bodyPr/>
          <a:lstStyle/>
          <a:p>
            <a:pPr defTabSz="685983" fontAlgn="base">
              <a:spcBef>
                <a:spcPct val="0"/>
              </a:spcBef>
              <a:spcAft>
                <a:spcPct val="0"/>
              </a:spcAft>
            </a:pPr>
            <a:endParaRPr lang="en-US" altLang="en-US">
              <a:solidFill>
                <a:srgbClr val="000000"/>
              </a:solidFill>
            </a:endParaRPr>
          </a:p>
        </p:txBody>
      </p:sp>
      <p:sp>
        <p:nvSpPr>
          <p:cNvPr id="7" name="Slide Number Placeholder 6"/>
          <p:cNvSpPr>
            <a:spLocks noGrp="1"/>
          </p:cNvSpPr>
          <p:nvPr>
            <p:ph type="sldNum" sz="quarter" idx="12"/>
          </p:nvPr>
        </p:nvSpPr>
        <p:spPr/>
        <p:txBody>
          <a:bodyPr/>
          <a:lstStyle/>
          <a:p>
            <a:pPr defTabSz="685983" fontAlgn="base">
              <a:spcBef>
                <a:spcPct val="0"/>
              </a:spcBef>
              <a:spcAft>
                <a:spcPct val="0"/>
              </a:spcAft>
            </a:pPr>
            <a:fld id="{F5988B10-A9BD-4E63-BE82-AA3FB014E01B}" type="slidenum">
              <a:rPr lang="en-US" altLang="en-US" smtClean="0">
                <a:solidFill>
                  <a:srgbClr val="000000"/>
                </a:solidFill>
              </a:rPr>
              <a:pPr defTabSz="685983"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6232664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983" fontAlgn="base">
              <a:spcBef>
                <a:spcPct val="0"/>
              </a:spcBef>
              <a:spcAft>
                <a:spcPct val="0"/>
              </a:spcAft>
            </a:pPr>
            <a:endParaRPr lang="en-US" altLang="en-US">
              <a:solidFill>
                <a:srgbClr val="000000"/>
              </a:solidFill>
            </a:endParaRPr>
          </a:p>
        </p:txBody>
      </p:sp>
      <p:sp>
        <p:nvSpPr>
          <p:cNvPr id="5" name="Footer Placeholder 4"/>
          <p:cNvSpPr>
            <a:spLocks noGrp="1"/>
          </p:cNvSpPr>
          <p:nvPr>
            <p:ph type="ftr" sz="quarter" idx="11"/>
          </p:nvPr>
        </p:nvSpPr>
        <p:spPr/>
        <p:txBody>
          <a:bodyPr/>
          <a:lstStyle/>
          <a:p>
            <a:pPr defTabSz="685983" fontAlgn="base">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pPr defTabSz="685983" fontAlgn="base">
              <a:spcBef>
                <a:spcPct val="0"/>
              </a:spcBef>
              <a:spcAft>
                <a:spcPct val="0"/>
              </a:spcAft>
            </a:pPr>
            <a:fld id="{A973BB44-E0D1-485D-ABCD-660D61974E85}" type="slidenum">
              <a:rPr lang="en-US" altLang="en-US" smtClean="0">
                <a:solidFill>
                  <a:srgbClr val="000000"/>
                </a:solidFill>
              </a:rPr>
              <a:pPr defTabSz="685983"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42374000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5947" y="273928"/>
            <a:ext cx="1972360" cy="436022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868" y="273928"/>
            <a:ext cx="5802739" cy="43602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983" fontAlgn="base">
              <a:spcBef>
                <a:spcPct val="0"/>
              </a:spcBef>
              <a:spcAft>
                <a:spcPct val="0"/>
              </a:spcAft>
            </a:pPr>
            <a:endParaRPr lang="en-US" altLang="en-US">
              <a:solidFill>
                <a:srgbClr val="000000"/>
              </a:solidFill>
            </a:endParaRPr>
          </a:p>
        </p:txBody>
      </p:sp>
      <p:sp>
        <p:nvSpPr>
          <p:cNvPr id="5" name="Footer Placeholder 4"/>
          <p:cNvSpPr>
            <a:spLocks noGrp="1"/>
          </p:cNvSpPr>
          <p:nvPr>
            <p:ph type="ftr" sz="quarter" idx="11"/>
          </p:nvPr>
        </p:nvSpPr>
        <p:spPr/>
        <p:txBody>
          <a:bodyPr/>
          <a:lstStyle/>
          <a:p>
            <a:pPr defTabSz="685983" fontAlgn="base">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pPr defTabSz="685983" fontAlgn="base">
              <a:spcBef>
                <a:spcPct val="0"/>
              </a:spcBef>
              <a:spcAft>
                <a:spcPct val="0"/>
              </a:spcAft>
            </a:pPr>
            <a:fld id="{07F88807-791C-4860-9AE9-CA8C38FD4D5E}" type="slidenum">
              <a:rPr lang="en-US" altLang="en-US" smtClean="0">
                <a:solidFill>
                  <a:srgbClr val="000000"/>
                </a:solidFill>
              </a:rPr>
              <a:pPr defTabSz="685983"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4256930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983" fontAlgn="base">
              <a:spcBef>
                <a:spcPct val="0"/>
              </a:spcBef>
              <a:spcAft>
                <a:spcPct val="0"/>
              </a:spcAft>
            </a:pPr>
            <a:endParaRPr lang="en-US" altLang="en-US">
              <a:solidFill>
                <a:srgbClr val="000000"/>
              </a:solidFill>
            </a:endParaRPr>
          </a:p>
        </p:txBody>
      </p:sp>
      <p:sp>
        <p:nvSpPr>
          <p:cNvPr id="5" name="Footer Placeholder 4"/>
          <p:cNvSpPr>
            <a:spLocks noGrp="1"/>
          </p:cNvSpPr>
          <p:nvPr>
            <p:ph type="ftr" sz="quarter" idx="11"/>
          </p:nvPr>
        </p:nvSpPr>
        <p:spPr/>
        <p:txBody>
          <a:bodyPr/>
          <a:lstStyle/>
          <a:p>
            <a:pPr defTabSz="685983" fontAlgn="base">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pPr defTabSz="685983" fontAlgn="base">
              <a:spcBef>
                <a:spcPct val="0"/>
              </a:spcBef>
              <a:spcAft>
                <a:spcPct val="0"/>
              </a:spcAft>
            </a:pPr>
            <a:fld id="{91257EB9-0E1B-4384-A04B-006BE92E21A6}" type="slidenum">
              <a:rPr lang="en-US" altLang="en-US" smtClean="0">
                <a:solidFill>
                  <a:srgbClr val="000000"/>
                </a:solidFill>
              </a:rPr>
              <a:pPr defTabSz="685983"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26343468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359" y="4768736"/>
            <a:ext cx="2134341" cy="273929"/>
          </a:xfrm>
          <a:prstGeom prst="rect">
            <a:avLst/>
          </a:prstGeom>
        </p:spPr>
        <p:txBody>
          <a:bodyPr/>
          <a:lstStyle/>
          <a:p>
            <a:endParaRPr lang="zh-CN" altLang="en-US"/>
          </a:p>
        </p:txBody>
      </p:sp>
      <p:sp>
        <p:nvSpPr>
          <p:cNvPr id="5" name="页脚占位符 4"/>
          <p:cNvSpPr>
            <a:spLocks noGrp="1"/>
          </p:cNvSpPr>
          <p:nvPr>
            <p:ph type="ftr" sz="quarter" idx="11"/>
          </p:nvPr>
        </p:nvSpPr>
        <p:spPr>
          <a:xfrm>
            <a:off x="3125285" y="4768736"/>
            <a:ext cx="2896605" cy="273929"/>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101" y="4788105"/>
            <a:ext cx="410996" cy="273929"/>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val="2918968494"/>
      </p:ext>
    </p:extLst>
  </p:cSld>
  <p:clrMapOvr>
    <a:masterClrMapping/>
  </p:clrMapOvr>
  <p:transition>
    <p:random/>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359" y="4768736"/>
            <a:ext cx="2134341" cy="273929"/>
          </a:xfrm>
          <a:prstGeom prst="rect">
            <a:avLst/>
          </a:prstGeom>
        </p:spPr>
        <p:txBody>
          <a:bodyPr/>
          <a:lstStyle/>
          <a:p>
            <a:endParaRPr lang="zh-CN" altLang="en-US"/>
          </a:p>
        </p:txBody>
      </p:sp>
      <p:sp>
        <p:nvSpPr>
          <p:cNvPr id="5" name="页脚占位符 4"/>
          <p:cNvSpPr>
            <a:spLocks noGrp="1"/>
          </p:cNvSpPr>
          <p:nvPr>
            <p:ph type="ftr" sz="quarter" idx="11"/>
          </p:nvPr>
        </p:nvSpPr>
        <p:spPr>
          <a:xfrm>
            <a:off x="3125285" y="4768736"/>
            <a:ext cx="2896605" cy="273929"/>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101" y="4788105"/>
            <a:ext cx="410996" cy="273929"/>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val="1933580954"/>
      </p:ext>
    </p:extLst>
  </p:cSld>
  <p:clrMapOvr>
    <a:masterClrMapping/>
  </p:clrMapOvr>
  <p:transition>
    <p:random/>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41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359" y="4768736"/>
            <a:ext cx="2134341" cy="273929"/>
          </a:xfrm>
          <a:prstGeom prst="rect">
            <a:avLst/>
          </a:prstGeom>
        </p:spPr>
        <p:txBody>
          <a:bodyPr/>
          <a:lstStyle/>
          <a:p>
            <a:endParaRPr lang="zh-CN" altLang="en-US"/>
          </a:p>
        </p:txBody>
      </p:sp>
      <p:sp>
        <p:nvSpPr>
          <p:cNvPr id="5" name="页脚占位符 4"/>
          <p:cNvSpPr>
            <a:spLocks noGrp="1"/>
          </p:cNvSpPr>
          <p:nvPr>
            <p:ph type="ftr" sz="quarter" idx="11"/>
          </p:nvPr>
        </p:nvSpPr>
        <p:spPr>
          <a:xfrm>
            <a:off x="3125285" y="4768736"/>
            <a:ext cx="2896605" cy="273929"/>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101" y="4788105"/>
            <a:ext cx="410996" cy="273929"/>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val="2303794819"/>
      </p:ext>
    </p:extLst>
  </p:cSld>
  <p:clrMapOvr>
    <a:masterClrMapping/>
  </p:clrMapOvr>
  <p:transition>
    <p:random/>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40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359" y="4768736"/>
            <a:ext cx="2134341" cy="273929"/>
          </a:xfrm>
          <a:prstGeom prst="rect">
            <a:avLst/>
          </a:prstGeom>
        </p:spPr>
        <p:txBody>
          <a:bodyPr/>
          <a:lstStyle/>
          <a:p>
            <a:endParaRPr lang="zh-CN" altLang="en-US"/>
          </a:p>
        </p:txBody>
      </p:sp>
      <p:sp>
        <p:nvSpPr>
          <p:cNvPr id="5" name="页脚占位符 4"/>
          <p:cNvSpPr>
            <a:spLocks noGrp="1"/>
          </p:cNvSpPr>
          <p:nvPr>
            <p:ph type="ftr" sz="quarter" idx="11"/>
          </p:nvPr>
        </p:nvSpPr>
        <p:spPr>
          <a:xfrm>
            <a:off x="3125285" y="4768736"/>
            <a:ext cx="2896605" cy="273929"/>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101" y="4788105"/>
            <a:ext cx="410996" cy="273929"/>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val="3278888329"/>
      </p:ext>
    </p:extLst>
  </p:cSld>
  <p:clrMapOvr>
    <a:masterClrMapping/>
  </p:clrMapOvr>
  <p:transition>
    <p:random/>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359" y="4768736"/>
            <a:ext cx="2134341" cy="273929"/>
          </a:xfrm>
          <a:prstGeom prst="rect">
            <a:avLst/>
          </a:prstGeom>
        </p:spPr>
        <p:txBody>
          <a:bodyPr/>
          <a:lstStyle/>
          <a:p>
            <a:endParaRPr lang="zh-CN" altLang="en-US"/>
          </a:p>
        </p:txBody>
      </p:sp>
      <p:sp>
        <p:nvSpPr>
          <p:cNvPr id="5" name="页脚占位符 4"/>
          <p:cNvSpPr>
            <a:spLocks noGrp="1"/>
          </p:cNvSpPr>
          <p:nvPr>
            <p:ph type="ftr" sz="quarter" idx="11"/>
          </p:nvPr>
        </p:nvSpPr>
        <p:spPr>
          <a:xfrm>
            <a:off x="3125285" y="4768736"/>
            <a:ext cx="2896605" cy="273929"/>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101" y="4788105"/>
            <a:ext cx="410996" cy="273929"/>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val="2342891329"/>
      </p:ext>
    </p:extLst>
  </p:cSld>
  <p:clrMapOvr>
    <a:masterClrMapping/>
  </p:clrMapOvr>
  <p:transition>
    <p:random/>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8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359" y="4768736"/>
            <a:ext cx="2134341" cy="273929"/>
          </a:xfrm>
          <a:prstGeom prst="rect">
            <a:avLst/>
          </a:prstGeom>
        </p:spPr>
        <p:txBody>
          <a:bodyPr/>
          <a:lstStyle/>
          <a:p>
            <a:endParaRPr lang="zh-CN" altLang="en-US"/>
          </a:p>
        </p:txBody>
      </p:sp>
      <p:sp>
        <p:nvSpPr>
          <p:cNvPr id="5" name="页脚占位符 4"/>
          <p:cNvSpPr>
            <a:spLocks noGrp="1"/>
          </p:cNvSpPr>
          <p:nvPr>
            <p:ph type="ftr" sz="quarter" idx="11"/>
          </p:nvPr>
        </p:nvSpPr>
        <p:spPr>
          <a:xfrm>
            <a:off x="3125285" y="4768736"/>
            <a:ext cx="2896605" cy="273929"/>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101" y="4788105"/>
            <a:ext cx="410996" cy="273929"/>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val="710572003"/>
      </p:ext>
    </p:extLst>
  </p:cSld>
  <p:clrMapOvr>
    <a:masterClrMapping/>
  </p:clrMapOvr>
  <p:transition>
    <p:random/>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7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359" y="4768736"/>
            <a:ext cx="2134341" cy="273929"/>
          </a:xfrm>
          <a:prstGeom prst="rect">
            <a:avLst/>
          </a:prstGeom>
        </p:spPr>
        <p:txBody>
          <a:bodyPr/>
          <a:lstStyle/>
          <a:p>
            <a:endParaRPr lang="zh-CN" altLang="en-US"/>
          </a:p>
        </p:txBody>
      </p:sp>
      <p:sp>
        <p:nvSpPr>
          <p:cNvPr id="5" name="页脚占位符 4"/>
          <p:cNvSpPr>
            <a:spLocks noGrp="1"/>
          </p:cNvSpPr>
          <p:nvPr>
            <p:ph type="ftr" sz="quarter" idx="11"/>
          </p:nvPr>
        </p:nvSpPr>
        <p:spPr>
          <a:xfrm>
            <a:off x="3125285" y="4768736"/>
            <a:ext cx="2896605" cy="273929"/>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101" y="4788105"/>
            <a:ext cx="410996" cy="273929"/>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val="2591018439"/>
      </p:ext>
    </p:extLst>
  </p:cSld>
  <p:clrMapOvr>
    <a:masterClrMapping/>
  </p:clrMapOvr>
  <p:transition>
    <p:random/>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33"/>
        <p:cNvGrpSpPr/>
        <p:nvPr/>
      </p:nvGrpSpPr>
      <p:grpSpPr>
        <a:xfrm>
          <a:off x="0" y="0"/>
          <a:ext cx="0" cy="0"/>
          <a:chOff x="0" y="0"/>
          <a:chExt cx="0" cy="0"/>
        </a:xfrm>
      </p:grpSpPr>
      <p:sp>
        <p:nvSpPr>
          <p:cNvPr id="208" name="Google Shape;208;p3"/>
          <p:cNvSpPr txBox="1">
            <a:spLocks noGrp="1"/>
          </p:cNvSpPr>
          <p:nvPr>
            <p:ph type="title"/>
          </p:nvPr>
        </p:nvSpPr>
        <p:spPr>
          <a:xfrm>
            <a:off x="2498741" y="2157259"/>
            <a:ext cx="3969478" cy="656303"/>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56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
        <p:nvSpPr>
          <p:cNvPr id="209" name="Google Shape;209;p3"/>
          <p:cNvSpPr txBox="1">
            <a:spLocks noGrp="1"/>
          </p:cNvSpPr>
          <p:nvPr>
            <p:ph type="title" idx="2" hasCustomPrompt="1"/>
          </p:nvPr>
        </p:nvSpPr>
        <p:spPr>
          <a:xfrm>
            <a:off x="3967027" y="1122796"/>
            <a:ext cx="1032959" cy="656303"/>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7200"/>
              <a:buNone/>
              <a:defRPr sz="4300">
                <a:solidFill>
                  <a:schemeClr val="accent1"/>
                </a:solidFill>
              </a:defRPr>
            </a:lvl1pPr>
            <a:lvl2pPr lvl="1" algn="ctr" rtl="0">
              <a:spcBef>
                <a:spcPts val="0"/>
              </a:spcBef>
              <a:spcAft>
                <a:spcPts val="0"/>
              </a:spcAft>
              <a:buClr>
                <a:schemeClr val="accent1"/>
              </a:buClr>
              <a:buSzPts val="7200"/>
              <a:buNone/>
              <a:defRPr sz="7200">
                <a:solidFill>
                  <a:schemeClr val="accent1"/>
                </a:solidFill>
              </a:defRPr>
            </a:lvl2pPr>
            <a:lvl3pPr lvl="2" algn="ctr" rtl="0">
              <a:spcBef>
                <a:spcPts val="0"/>
              </a:spcBef>
              <a:spcAft>
                <a:spcPts val="0"/>
              </a:spcAft>
              <a:buClr>
                <a:schemeClr val="accent1"/>
              </a:buClr>
              <a:buSzPts val="7200"/>
              <a:buNone/>
              <a:defRPr sz="7200">
                <a:solidFill>
                  <a:schemeClr val="accent1"/>
                </a:solidFill>
              </a:defRPr>
            </a:lvl3pPr>
            <a:lvl4pPr lvl="3" algn="ctr" rtl="0">
              <a:spcBef>
                <a:spcPts val="0"/>
              </a:spcBef>
              <a:spcAft>
                <a:spcPts val="0"/>
              </a:spcAft>
              <a:buClr>
                <a:schemeClr val="accent1"/>
              </a:buClr>
              <a:buSzPts val="7200"/>
              <a:buNone/>
              <a:defRPr sz="7200">
                <a:solidFill>
                  <a:schemeClr val="accent1"/>
                </a:solidFill>
              </a:defRPr>
            </a:lvl4pPr>
            <a:lvl5pPr lvl="4" algn="ctr" rtl="0">
              <a:spcBef>
                <a:spcPts val="0"/>
              </a:spcBef>
              <a:spcAft>
                <a:spcPts val="0"/>
              </a:spcAft>
              <a:buClr>
                <a:schemeClr val="accent1"/>
              </a:buClr>
              <a:buSzPts val="7200"/>
              <a:buNone/>
              <a:defRPr sz="7200">
                <a:solidFill>
                  <a:schemeClr val="accent1"/>
                </a:solidFill>
              </a:defRPr>
            </a:lvl5pPr>
            <a:lvl6pPr lvl="5" algn="ctr" rtl="0">
              <a:spcBef>
                <a:spcPts val="0"/>
              </a:spcBef>
              <a:spcAft>
                <a:spcPts val="0"/>
              </a:spcAft>
              <a:buClr>
                <a:schemeClr val="accent1"/>
              </a:buClr>
              <a:buSzPts val="7200"/>
              <a:buNone/>
              <a:defRPr sz="7200">
                <a:solidFill>
                  <a:schemeClr val="accent1"/>
                </a:solidFill>
              </a:defRPr>
            </a:lvl6pPr>
            <a:lvl7pPr lvl="6" algn="ctr" rtl="0">
              <a:spcBef>
                <a:spcPts val="0"/>
              </a:spcBef>
              <a:spcAft>
                <a:spcPts val="0"/>
              </a:spcAft>
              <a:buClr>
                <a:schemeClr val="accent1"/>
              </a:buClr>
              <a:buSzPts val="7200"/>
              <a:buNone/>
              <a:defRPr sz="7200">
                <a:solidFill>
                  <a:schemeClr val="accent1"/>
                </a:solidFill>
              </a:defRPr>
            </a:lvl7pPr>
            <a:lvl8pPr lvl="7" algn="ctr" rtl="0">
              <a:spcBef>
                <a:spcPts val="0"/>
              </a:spcBef>
              <a:spcAft>
                <a:spcPts val="0"/>
              </a:spcAft>
              <a:buClr>
                <a:schemeClr val="accent1"/>
              </a:buClr>
              <a:buSzPts val="7200"/>
              <a:buNone/>
              <a:defRPr sz="7200">
                <a:solidFill>
                  <a:schemeClr val="accent1"/>
                </a:solidFill>
              </a:defRPr>
            </a:lvl8pPr>
            <a:lvl9pPr lvl="8" algn="ctr" rtl="0">
              <a:spcBef>
                <a:spcPts val="0"/>
              </a:spcBef>
              <a:spcAft>
                <a:spcPts val="0"/>
              </a:spcAft>
              <a:buClr>
                <a:schemeClr val="accent1"/>
              </a:buClr>
              <a:buSzPts val="7200"/>
              <a:buNone/>
              <a:defRPr sz="7200">
                <a:solidFill>
                  <a:schemeClr val="accent1"/>
                </a:solidFill>
              </a:defRPr>
            </a:lvl9pPr>
          </a:lstStyle>
          <a:p>
            <a:r>
              <a:t>xx%</a:t>
            </a:r>
          </a:p>
        </p:txBody>
      </p:sp>
      <p:sp>
        <p:nvSpPr>
          <p:cNvPr id="210" name="Google Shape;210;p3"/>
          <p:cNvSpPr txBox="1">
            <a:spLocks noGrp="1"/>
          </p:cNvSpPr>
          <p:nvPr>
            <p:ph type="subTitle" idx="1"/>
          </p:nvPr>
        </p:nvSpPr>
        <p:spPr>
          <a:xfrm>
            <a:off x="2234351" y="3145821"/>
            <a:ext cx="4498261" cy="656303"/>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Tree>
    <p:extLst>
      <p:ext uri="{BB962C8B-B14F-4D97-AF65-F5344CB8AC3E}">
        <p14:creationId xmlns:p14="http://schemas.microsoft.com/office/powerpoint/2010/main" val="2707029994"/>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6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359" y="4768736"/>
            <a:ext cx="2134341" cy="273929"/>
          </a:xfrm>
          <a:prstGeom prst="rect">
            <a:avLst/>
          </a:prstGeom>
        </p:spPr>
        <p:txBody>
          <a:bodyPr/>
          <a:lstStyle/>
          <a:p>
            <a:endParaRPr lang="zh-CN" altLang="en-US"/>
          </a:p>
        </p:txBody>
      </p:sp>
      <p:sp>
        <p:nvSpPr>
          <p:cNvPr id="5" name="页脚占位符 4"/>
          <p:cNvSpPr>
            <a:spLocks noGrp="1"/>
          </p:cNvSpPr>
          <p:nvPr>
            <p:ph type="ftr" sz="quarter" idx="11"/>
          </p:nvPr>
        </p:nvSpPr>
        <p:spPr>
          <a:xfrm>
            <a:off x="3125285" y="4768736"/>
            <a:ext cx="2896605" cy="273929"/>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101" y="4788105"/>
            <a:ext cx="410996" cy="273929"/>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val="4052975108"/>
      </p:ext>
    </p:extLst>
  </p:cSld>
  <p:clrMapOvr>
    <a:masterClrMapping/>
  </p:clrMapOvr>
  <p:transition>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5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359" y="4768736"/>
            <a:ext cx="2134341" cy="273929"/>
          </a:xfrm>
          <a:prstGeom prst="rect">
            <a:avLst/>
          </a:prstGeom>
        </p:spPr>
        <p:txBody>
          <a:bodyPr/>
          <a:lstStyle/>
          <a:p>
            <a:endParaRPr lang="zh-CN" altLang="en-US"/>
          </a:p>
        </p:txBody>
      </p:sp>
      <p:sp>
        <p:nvSpPr>
          <p:cNvPr id="5" name="页脚占位符 4"/>
          <p:cNvSpPr>
            <a:spLocks noGrp="1"/>
          </p:cNvSpPr>
          <p:nvPr>
            <p:ph type="ftr" sz="quarter" idx="11"/>
          </p:nvPr>
        </p:nvSpPr>
        <p:spPr>
          <a:xfrm>
            <a:off x="3125285" y="4768736"/>
            <a:ext cx="2896605" cy="273929"/>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101" y="4788105"/>
            <a:ext cx="410996" cy="273929"/>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val="3163219837"/>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983" fontAlgn="base">
              <a:spcBef>
                <a:spcPct val="0"/>
              </a:spcBef>
              <a:spcAft>
                <a:spcPct val="0"/>
              </a:spcAft>
            </a:pPr>
            <a:endParaRPr lang="en-US" altLang="en-US">
              <a:solidFill>
                <a:srgbClr val="000000"/>
              </a:solidFill>
            </a:endParaRPr>
          </a:p>
        </p:txBody>
      </p:sp>
      <p:sp>
        <p:nvSpPr>
          <p:cNvPr id="5" name="Footer Placeholder 4"/>
          <p:cNvSpPr>
            <a:spLocks noGrp="1"/>
          </p:cNvSpPr>
          <p:nvPr>
            <p:ph type="ftr" sz="quarter" idx="11"/>
          </p:nvPr>
        </p:nvSpPr>
        <p:spPr/>
        <p:txBody>
          <a:bodyPr/>
          <a:lstStyle/>
          <a:p>
            <a:pPr defTabSz="685983" fontAlgn="base">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pPr defTabSz="685983" fontAlgn="base">
              <a:spcBef>
                <a:spcPct val="0"/>
              </a:spcBef>
              <a:spcAft>
                <a:spcPct val="0"/>
              </a:spcAft>
            </a:pPr>
            <a:fld id="{91257EB9-0E1B-4384-A04B-006BE92E21A6}" type="slidenum">
              <a:rPr lang="en-US" altLang="en-US" smtClean="0">
                <a:solidFill>
                  <a:srgbClr val="000000"/>
                </a:solidFill>
              </a:rPr>
              <a:pPr defTabSz="685983"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014113145"/>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359" y="4768736"/>
            <a:ext cx="2134341" cy="273929"/>
          </a:xfrm>
          <a:prstGeom prst="rect">
            <a:avLst/>
          </a:prstGeom>
        </p:spPr>
        <p:txBody>
          <a:bodyPr/>
          <a:lstStyle/>
          <a:p>
            <a:endParaRPr lang="zh-CN" altLang="en-US"/>
          </a:p>
        </p:txBody>
      </p:sp>
      <p:sp>
        <p:nvSpPr>
          <p:cNvPr id="5" name="页脚占位符 4"/>
          <p:cNvSpPr>
            <a:spLocks noGrp="1"/>
          </p:cNvSpPr>
          <p:nvPr>
            <p:ph type="ftr" sz="quarter" idx="11"/>
          </p:nvPr>
        </p:nvSpPr>
        <p:spPr>
          <a:xfrm>
            <a:off x="3125285" y="4768736"/>
            <a:ext cx="2896605" cy="273929"/>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101" y="4788105"/>
            <a:ext cx="410996" cy="273929"/>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val="1219433103"/>
      </p:ext>
    </p:extLst>
  </p:cSld>
  <p:clrMapOvr>
    <a:masterClrMapping/>
  </p:clrMapOvr>
  <p:transition>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359" y="4768736"/>
            <a:ext cx="2134341" cy="273929"/>
          </a:xfrm>
          <a:prstGeom prst="rect">
            <a:avLst/>
          </a:prstGeom>
        </p:spPr>
        <p:txBody>
          <a:bodyPr/>
          <a:lstStyle/>
          <a:p>
            <a:endParaRPr lang="zh-CN" altLang="en-US"/>
          </a:p>
        </p:txBody>
      </p:sp>
      <p:sp>
        <p:nvSpPr>
          <p:cNvPr id="5" name="页脚占位符 4"/>
          <p:cNvSpPr>
            <a:spLocks noGrp="1"/>
          </p:cNvSpPr>
          <p:nvPr>
            <p:ph type="ftr" sz="quarter" idx="11"/>
          </p:nvPr>
        </p:nvSpPr>
        <p:spPr>
          <a:xfrm>
            <a:off x="3125285" y="4768736"/>
            <a:ext cx="2896605" cy="273929"/>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101" y="4788105"/>
            <a:ext cx="410996" cy="273929"/>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val="3507469559"/>
      </p:ext>
    </p:extLst>
  </p:cSld>
  <p:clrMapOvr>
    <a:masterClrMapping/>
  </p:clrMapOvr>
  <p:transition>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359" y="4768736"/>
            <a:ext cx="2134341" cy="273929"/>
          </a:xfrm>
          <a:prstGeom prst="rect">
            <a:avLst/>
          </a:prstGeom>
        </p:spPr>
        <p:txBody>
          <a:bodyPr/>
          <a:lstStyle/>
          <a:p>
            <a:endParaRPr lang="zh-CN" altLang="en-US"/>
          </a:p>
        </p:txBody>
      </p:sp>
      <p:sp>
        <p:nvSpPr>
          <p:cNvPr id="5" name="页脚占位符 4"/>
          <p:cNvSpPr>
            <a:spLocks noGrp="1"/>
          </p:cNvSpPr>
          <p:nvPr>
            <p:ph type="ftr" sz="quarter" idx="11"/>
          </p:nvPr>
        </p:nvSpPr>
        <p:spPr>
          <a:xfrm>
            <a:off x="3125285" y="4768736"/>
            <a:ext cx="2896605" cy="273929"/>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101" y="4788105"/>
            <a:ext cx="410996" cy="273929"/>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val="2400186718"/>
      </p:ext>
    </p:extLst>
  </p:cSld>
  <p:clrMapOvr>
    <a:masterClrMapping/>
  </p:clrMapOvr>
  <p:transition>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359" y="4768736"/>
            <a:ext cx="2134341" cy="273929"/>
          </a:xfrm>
          <a:prstGeom prst="rect">
            <a:avLst/>
          </a:prstGeom>
        </p:spPr>
        <p:txBody>
          <a:bodyPr/>
          <a:lstStyle/>
          <a:p>
            <a:endParaRPr lang="zh-CN" altLang="en-US"/>
          </a:p>
        </p:txBody>
      </p:sp>
      <p:sp>
        <p:nvSpPr>
          <p:cNvPr id="5" name="页脚占位符 4"/>
          <p:cNvSpPr>
            <a:spLocks noGrp="1"/>
          </p:cNvSpPr>
          <p:nvPr>
            <p:ph type="ftr" sz="quarter" idx="11"/>
          </p:nvPr>
        </p:nvSpPr>
        <p:spPr>
          <a:xfrm>
            <a:off x="3125285" y="4768736"/>
            <a:ext cx="2896605" cy="273929"/>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101" y="4788105"/>
            <a:ext cx="410996" cy="273929"/>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val="3544720462"/>
      </p:ext>
    </p:extLst>
  </p:cSld>
  <p:clrMapOvr>
    <a:masterClrMapping/>
  </p:clrMapOvr>
  <p:transition>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0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359" y="4768736"/>
            <a:ext cx="2134341" cy="273929"/>
          </a:xfrm>
          <a:prstGeom prst="rect">
            <a:avLst/>
          </a:prstGeom>
        </p:spPr>
        <p:txBody>
          <a:bodyPr/>
          <a:lstStyle/>
          <a:p>
            <a:endParaRPr lang="zh-CN" altLang="en-US"/>
          </a:p>
        </p:txBody>
      </p:sp>
      <p:sp>
        <p:nvSpPr>
          <p:cNvPr id="5" name="页脚占位符 4"/>
          <p:cNvSpPr>
            <a:spLocks noGrp="1"/>
          </p:cNvSpPr>
          <p:nvPr>
            <p:ph type="ftr" sz="quarter" idx="11"/>
          </p:nvPr>
        </p:nvSpPr>
        <p:spPr>
          <a:xfrm>
            <a:off x="3125285" y="4768736"/>
            <a:ext cx="2896605" cy="273929"/>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101" y="4788105"/>
            <a:ext cx="410996" cy="273929"/>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val="2059256126"/>
      </p:ext>
    </p:extLst>
  </p:cSld>
  <p:clrMapOvr>
    <a:masterClrMapping/>
  </p:clrMapOvr>
  <p:transition>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9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359" y="4768736"/>
            <a:ext cx="2134341" cy="273929"/>
          </a:xfrm>
          <a:prstGeom prst="rect">
            <a:avLst/>
          </a:prstGeom>
        </p:spPr>
        <p:txBody>
          <a:bodyPr/>
          <a:lstStyle/>
          <a:p>
            <a:endParaRPr lang="zh-CN" altLang="en-US"/>
          </a:p>
        </p:txBody>
      </p:sp>
      <p:sp>
        <p:nvSpPr>
          <p:cNvPr id="5" name="页脚占位符 4"/>
          <p:cNvSpPr>
            <a:spLocks noGrp="1"/>
          </p:cNvSpPr>
          <p:nvPr>
            <p:ph type="ftr" sz="quarter" idx="11"/>
          </p:nvPr>
        </p:nvSpPr>
        <p:spPr>
          <a:xfrm>
            <a:off x="3125285" y="4768736"/>
            <a:ext cx="2896605" cy="273929"/>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101" y="4788105"/>
            <a:ext cx="410996" cy="273929"/>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val="3374071483"/>
      </p:ext>
    </p:extLst>
  </p:cSld>
  <p:clrMapOvr>
    <a:masterClrMapping/>
  </p:clrMapOvr>
  <p:transition>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8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359" y="4768736"/>
            <a:ext cx="2134341" cy="273929"/>
          </a:xfrm>
          <a:prstGeom prst="rect">
            <a:avLst/>
          </a:prstGeom>
        </p:spPr>
        <p:txBody>
          <a:bodyPr/>
          <a:lstStyle/>
          <a:p>
            <a:endParaRPr lang="zh-CN" altLang="en-US"/>
          </a:p>
        </p:txBody>
      </p:sp>
      <p:sp>
        <p:nvSpPr>
          <p:cNvPr id="5" name="页脚占位符 4"/>
          <p:cNvSpPr>
            <a:spLocks noGrp="1"/>
          </p:cNvSpPr>
          <p:nvPr>
            <p:ph type="ftr" sz="quarter" idx="11"/>
          </p:nvPr>
        </p:nvSpPr>
        <p:spPr>
          <a:xfrm>
            <a:off x="3125285" y="4768736"/>
            <a:ext cx="2896605" cy="273929"/>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101" y="4788105"/>
            <a:ext cx="410996" cy="273929"/>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val="868165253"/>
      </p:ext>
    </p:extLst>
  </p:cSld>
  <p:clrMapOvr>
    <a:masterClrMapping/>
  </p:clrMapOvr>
  <p:transition>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359" y="4768736"/>
            <a:ext cx="2134341" cy="273929"/>
          </a:xfrm>
          <a:prstGeom prst="rect">
            <a:avLst/>
          </a:prstGeom>
        </p:spPr>
        <p:txBody>
          <a:bodyPr/>
          <a:lstStyle/>
          <a:p>
            <a:endParaRPr lang="zh-CN" altLang="en-US"/>
          </a:p>
        </p:txBody>
      </p:sp>
      <p:sp>
        <p:nvSpPr>
          <p:cNvPr id="5" name="页脚占位符 4"/>
          <p:cNvSpPr>
            <a:spLocks noGrp="1"/>
          </p:cNvSpPr>
          <p:nvPr>
            <p:ph type="ftr" sz="quarter" idx="11"/>
          </p:nvPr>
        </p:nvSpPr>
        <p:spPr>
          <a:xfrm>
            <a:off x="3125285" y="4768736"/>
            <a:ext cx="2896605" cy="273929"/>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101" y="4788105"/>
            <a:ext cx="410996" cy="273929"/>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val="2556860819"/>
      </p:ext>
    </p:extLst>
  </p:cSld>
  <p:clrMapOvr>
    <a:masterClrMapping/>
  </p:clrMapOvr>
  <p:transition>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6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359" y="4768736"/>
            <a:ext cx="2134341" cy="273929"/>
          </a:xfrm>
          <a:prstGeom prst="rect">
            <a:avLst/>
          </a:prstGeom>
        </p:spPr>
        <p:txBody>
          <a:bodyPr/>
          <a:lstStyle/>
          <a:p>
            <a:endParaRPr lang="zh-CN" altLang="en-US"/>
          </a:p>
        </p:txBody>
      </p:sp>
      <p:sp>
        <p:nvSpPr>
          <p:cNvPr id="5" name="页脚占位符 4"/>
          <p:cNvSpPr>
            <a:spLocks noGrp="1"/>
          </p:cNvSpPr>
          <p:nvPr>
            <p:ph type="ftr" sz="quarter" idx="11"/>
          </p:nvPr>
        </p:nvSpPr>
        <p:spPr>
          <a:xfrm>
            <a:off x="3125285" y="4768736"/>
            <a:ext cx="2896605" cy="273929"/>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101" y="4788105"/>
            <a:ext cx="410996" cy="273929"/>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val="592960687"/>
      </p:ext>
    </p:extLst>
  </p:cSld>
  <p:clrMapOvr>
    <a:masterClrMapping/>
  </p:clrMapOvr>
  <p:transition>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5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359" y="4768736"/>
            <a:ext cx="2134341" cy="273929"/>
          </a:xfrm>
          <a:prstGeom prst="rect">
            <a:avLst/>
          </a:prstGeom>
        </p:spPr>
        <p:txBody>
          <a:bodyPr/>
          <a:lstStyle/>
          <a:p>
            <a:endParaRPr lang="zh-CN" altLang="en-US"/>
          </a:p>
        </p:txBody>
      </p:sp>
      <p:sp>
        <p:nvSpPr>
          <p:cNvPr id="5" name="页脚占位符 4"/>
          <p:cNvSpPr>
            <a:spLocks noGrp="1"/>
          </p:cNvSpPr>
          <p:nvPr>
            <p:ph type="ftr" sz="quarter" idx="11"/>
          </p:nvPr>
        </p:nvSpPr>
        <p:spPr>
          <a:xfrm>
            <a:off x="3125285" y="4768736"/>
            <a:ext cx="2896605" cy="273929"/>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101" y="4788105"/>
            <a:ext cx="410996" cy="273929"/>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val="1585726208"/>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983" fontAlgn="base">
              <a:spcBef>
                <a:spcPct val="0"/>
              </a:spcBef>
              <a:spcAft>
                <a:spcPct val="0"/>
              </a:spcAft>
            </a:pPr>
            <a:endParaRPr lang="en-US" altLang="en-US">
              <a:solidFill>
                <a:srgbClr val="000000"/>
              </a:solidFill>
            </a:endParaRPr>
          </a:p>
        </p:txBody>
      </p:sp>
      <p:sp>
        <p:nvSpPr>
          <p:cNvPr id="5" name="Footer Placeholder 4"/>
          <p:cNvSpPr>
            <a:spLocks noGrp="1"/>
          </p:cNvSpPr>
          <p:nvPr>
            <p:ph type="ftr" sz="quarter" idx="11"/>
          </p:nvPr>
        </p:nvSpPr>
        <p:spPr/>
        <p:txBody>
          <a:bodyPr/>
          <a:lstStyle/>
          <a:p>
            <a:pPr defTabSz="685983" fontAlgn="base">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pPr defTabSz="685983" fontAlgn="base">
              <a:spcBef>
                <a:spcPct val="0"/>
              </a:spcBef>
              <a:spcAft>
                <a:spcPct val="0"/>
              </a:spcAft>
            </a:pPr>
            <a:fld id="{91257EB9-0E1B-4384-A04B-006BE92E21A6}" type="slidenum">
              <a:rPr lang="en-US" altLang="en-US" smtClean="0">
                <a:solidFill>
                  <a:srgbClr val="000000"/>
                </a:solidFill>
              </a:rPr>
              <a:pPr defTabSz="685983"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971681735"/>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359" y="4768736"/>
            <a:ext cx="2134341" cy="273929"/>
          </a:xfrm>
          <a:prstGeom prst="rect">
            <a:avLst/>
          </a:prstGeom>
        </p:spPr>
        <p:txBody>
          <a:bodyPr/>
          <a:lstStyle/>
          <a:p>
            <a:endParaRPr lang="zh-CN" altLang="en-US"/>
          </a:p>
        </p:txBody>
      </p:sp>
      <p:sp>
        <p:nvSpPr>
          <p:cNvPr id="5" name="页脚占位符 4"/>
          <p:cNvSpPr>
            <a:spLocks noGrp="1"/>
          </p:cNvSpPr>
          <p:nvPr>
            <p:ph type="ftr" sz="quarter" idx="11"/>
          </p:nvPr>
        </p:nvSpPr>
        <p:spPr>
          <a:xfrm>
            <a:off x="3125285" y="4768736"/>
            <a:ext cx="2896605" cy="273929"/>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101" y="4788105"/>
            <a:ext cx="410996" cy="273929"/>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val="17023021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2749686"/>
      </p:ext>
    </p:extLst>
  </p:cSld>
  <p:clrMapOvr>
    <a:masterClrMapping/>
  </p:clrMapOvr>
  <mc:AlternateContent xmlns:mc="http://schemas.openxmlformats.org/markup-compatibility/2006" xmlns:p14="http://schemas.microsoft.com/office/powerpoint/2010/main">
    <mc:Choice Requires="p14">
      <p:transition spd="slow" p14:dur="1100" advTm="35000">
        <p14:prism/>
      </p:transition>
    </mc:Choice>
    <mc:Fallback xmlns="">
      <p:transition spd="slow" advTm="35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7298273"/>
      </p:ext>
    </p:extLst>
  </p:cSld>
  <p:clrMapOvr>
    <a:masterClrMapping/>
  </p:clrMapOvr>
  <mc:AlternateContent xmlns:mc="http://schemas.openxmlformats.org/markup-compatibility/2006" xmlns:p14="http://schemas.microsoft.com/office/powerpoint/2010/main">
    <mc:Choice Requires="p14">
      <p:transition spd="slow" p14:dur="1100" advTm="35000">
        <p14:prism/>
      </p:transition>
    </mc:Choice>
    <mc:Fallback xmlns="">
      <p:transition spd="slow" advTm="3500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1993194"/>
      </p:ext>
    </p:extLst>
  </p:cSld>
  <p:clrMapOvr>
    <a:masterClrMapping/>
  </p:clrMapOvr>
  <mc:AlternateContent xmlns:mc="http://schemas.openxmlformats.org/markup-compatibility/2006" xmlns:p14="http://schemas.microsoft.com/office/powerpoint/2010/main">
    <mc:Choice Requires="p14">
      <p:transition spd="slow" p14:dur="1100" advTm="35000">
        <p14:prism/>
      </p:transition>
    </mc:Choice>
    <mc:Fallback xmlns="">
      <p:transition spd="slow" advTm="3500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1251631"/>
      </p:ext>
    </p:extLst>
  </p:cSld>
  <p:clrMapOvr>
    <a:masterClrMapping/>
  </p:clrMapOvr>
  <mc:AlternateContent xmlns:mc="http://schemas.openxmlformats.org/markup-compatibility/2006" xmlns:p14="http://schemas.microsoft.com/office/powerpoint/2010/main">
    <mc:Choice Requires="p14">
      <p:transition spd="slow" p14:dur="1100" advTm="35000">
        <p14:prism/>
      </p:transition>
    </mc:Choice>
    <mc:Fallback xmlns="">
      <p:transition spd="slow" advTm="3500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397" y="842032"/>
            <a:ext cx="6860381" cy="1791253"/>
          </a:xfrm>
        </p:spPr>
        <p:txBody>
          <a:bodyPr anchor="b"/>
          <a:lstStyle>
            <a:lvl1pPr algn="ctr">
              <a:defRPr sz="4501"/>
            </a:lvl1pPr>
          </a:lstStyle>
          <a:p>
            <a:r>
              <a:rPr lang="en-US"/>
              <a:t>Click to edit Master title style</a:t>
            </a:r>
            <a:endParaRPr lang="en-US" dirty="0"/>
          </a:p>
        </p:txBody>
      </p:sp>
      <p:sp>
        <p:nvSpPr>
          <p:cNvPr id="3" name="Subtitle 2"/>
          <p:cNvSpPr>
            <a:spLocks noGrp="1"/>
          </p:cNvSpPr>
          <p:nvPr>
            <p:ph type="subTitle" idx="1"/>
          </p:nvPr>
        </p:nvSpPr>
        <p:spPr>
          <a:xfrm>
            <a:off x="1143397" y="2702363"/>
            <a:ext cx="6860381" cy="1242205"/>
          </a:xfrm>
        </p:spPr>
        <p:txBody>
          <a:bodyPr/>
          <a:lstStyle>
            <a:lvl1pPr marL="0" indent="0" algn="ctr">
              <a:buNone/>
              <a:defRPr sz="1800"/>
            </a:lvl1pPr>
            <a:lvl2pPr marL="342991" indent="0" algn="ctr">
              <a:buNone/>
              <a:defRPr sz="1500"/>
            </a:lvl2pPr>
            <a:lvl3pPr marL="685983" indent="0" algn="ctr">
              <a:buNone/>
              <a:defRPr sz="1350"/>
            </a:lvl3pPr>
            <a:lvl4pPr marL="1028974" indent="0" algn="ctr">
              <a:buNone/>
              <a:defRPr sz="1200"/>
            </a:lvl4pPr>
            <a:lvl5pPr marL="1371966" indent="0" algn="ctr">
              <a:buNone/>
              <a:defRPr sz="1200"/>
            </a:lvl5pPr>
            <a:lvl6pPr marL="1714957" indent="0" algn="ctr">
              <a:buNone/>
              <a:defRPr sz="1200"/>
            </a:lvl6pPr>
            <a:lvl7pPr marL="2057949" indent="0" algn="ctr">
              <a:buNone/>
              <a:defRPr sz="1200"/>
            </a:lvl7pPr>
            <a:lvl8pPr marL="2400940" indent="0" algn="ctr">
              <a:buNone/>
              <a:defRPr sz="1200"/>
            </a:lvl8pPr>
            <a:lvl9pPr marL="2743932"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685983">
              <a:defRPr/>
            </a:pPr>
            <a:fld id="{812C2390-52E8-4565-956E-601D085DAC1F}" type="datetimeFigureOut">
              <a:rPr lang="en-GB" smtClean="0"/>
              <a:pPr defTabSz="685983">
                <a:defRPr/>
              </a:pPr>
              <a:t>29/02/2024</a:t>
            </a:fld>
            <a:endParaRPr lang="en-GB"/>
          </a:p>
        </p:txBody>
      </p:sp>
      <p:sp>
        <p:nvSpPr>
          <p:cNvPr id="5" name="Footer Placeholder 4"/>
          <p:cNvSpPr>
            <a:spLocks noGrp="1"/>
          </p:cNvSpPr>
          <p:nvPr>
            <p:ph type="ftr" sz="quarter" idx="11"/>
          </p:nvPr>
        </p:nvSpPr>
        <p:spPr/>
        <p:txBody>
          <a:bodyPr/>
          <a:lstStyle/>
          <a:p>
            <a:pPr defTabSz="685983">
              <a:defRPr/>
            </a:pPr>
            <a:endParaRPr lang="en-GB"/>
          </a:p>
        </p:txBody>
      </p:sp>
      <p:sp>
        <p:nvSpPr>
          <p:cNvPr id="6" name="Slide Number Placeholder 5"/>
          <p:cNvSpPr>
            <a:spLocks noGrp="1"/>
          </p:cNvSpPr>
          <p:nvPr>
            <p:ph type="sldNum" sz="quarter" idx="12"/>
          </p:nvPr>
        </p:nvSpPr>
        <p:spPr/>
        <p:txBody>
          <a:bodyPr/>
          <a:lstStyle/>
          <a:p>
            <a:pPr defTabSz="685983">
              <a:defRPr/>
            </a:pPr>
            <a:fld id="{D8354F81-B5C0-4468-A639-C6473D688B4E}" type="slidenum">
              <a:rPr lang="en-GB" smtClean="0"/>
              <a:pPr defTabSz="685983">
                <a:defRPr/>
              </a:pPr>
              <a:t>‹#›</a:t>
            </a:fld>
            <a:endParaRPr lang="en-GB"/>
          </a:p>
        </p:txBody>
      </p:sp>
    </p:spTree>
    <p:extLst>
      <p:ext uri="{BB962C8B-B14F-4D97-AF65-F5344CB8AC3E}">
        <p14:creationId xmlns:p14="http://schemas.microsoft.com/office/powerpoint/2010/main" val="14096984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983">
              <a:defRPr/>
            </a:pPr>
            <a:fld id="{889C76A2-D200-4290-BF40-8E15CA0596A3}" type="datetimeFigureOut">
              <a:rPr lang="en-GB" smtClean="0"/>
              <a:pPr defTabSz="685983">
                <a:defRPr/>
              </a:pPr>
              <a:t>29/02/2024</a:t>
            </a:fld>
            <a:endParaRPr lang="en-GB"/>
          </a:p>
        </p:txBody>
      </p:sp>
      <p:sp>
        <p:nvSpPr>
          <p:cNvPr id="5" name="Footer Placeholder 4"/>
          <p:cNvSpPr>
            <a:spLocks noGrp="1"/>
          </p:cNvSpPr>
          <p:nvPr>
            <p:ph type="ftr" sz="quarter" idx="11"/>
          </p:nvPr>
        </p:nvSpPr>
        <p:spPr/>
        <p:txBody>
          <a:bodyPr/>
          <a:lstStyle/>
          <a:p>
            <a:pPr defTabSz="685983">
              <a:defRPr/>
            </a:pPr>
            <a:endParaRPr lang="en-GB"/>
          </a:p>
        </p:txBody>
      </p:sp>
      <p:sp>
        <p:nvSpPr>
          <p:cNvPr id="6" name="Slide Number Placeholder 5"/>
          <p:cNvSpPr>
            <a:spLocks noGrp="1"/>
          </p:cNvSpPr>
          <p:nvPr>
            <p:ph type="sldNum" sz="quarter" idx="12"/>
          </p:nvPr>
        </p:nvSpPr>
        <p:spPr/>
        <p:txBody>
          <a:bodyPr/>
          <a:lstStyle/>
          <a:p>
            <a:pPr defTabSz="685983">
              <a:defRPr/>
            </a:pPr>
            <a:fld id="{46C9AC9B-9BF8-4B8A-8FF4-16C5C02ECE3D}" type="slidenum">
              <a:rPr lang="en-GB" smtClean="0"/>
              <a:pPr defTabSz="685983">
                <a:defRPr/>
              </a:pPr>
              <a:t>‹#›</a:t>
            </a:fld>
            <a:endParaRPr lang="en-GB"/>
          </a:p>
        </p:txBody>
      </p:sp>
    </p:spTree>
    <p:extLst>
      <p:ext uri="{BB962C8B-B14F-4D97-AF65-F5344CB8AC3E}">
        <p14:creationId xmlns:p14="http://schemas.microsoft.com/office/powerpoint/2010/main" val="38290916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4104" y="1282700"/>
            <a:ext cx="7889438" cy="2140213"/>
          </a:xfrm>
        </p:spPr>
        <p:txBody>
          <a:bodyPr anchor="b"/>
          <a:lstStyle>
            <a:lvl1pPr>
              <a:defRPr sz="4501"/>
            </a:lvl1pPr>
          </a:lstStyle>
          <a:p>
            <a:r>
              <a:rPr lang="en-US"/>
              <a:t>Click to edit Master title style</a:t>
            </a:r>
            <a:endParaRPr lang="en-US" dirty="0"/>
          </a:p>
        </p:txBody>
      </p:sp>
      <p:sp>
        <p:nvSpPr>
          <p:cNvPr id="3" name="Text Placeholder 2"/>
          <p:cNvSpPr>
            <a:spLocks noGrp="1"/>
          </p:cNvSpPr>
          <p:nvPr>
            <p:ph type="body" idx="1"/>
          </p:nvPr>
        </p:nvSpPr>
        <p:spPr>
          <a:xfrm>
            <a:off x="624104" y="3443160"/>
            <a:ext cx="7889438" cy="1125488"/>
          </a:xfrm>
        </p:spPr>
        <p:txBody>
          <a:bodyPr/>
          <a:lstStyle>
            <a:lvl1pPr marL="0" indent="0">
              <a:buNone/>
              <a:defRPr sz="1800">
                <a:solidFill>
                  <a:schemeClr val="tx1">
                    <a:tint val="75000"/>
                  </a:schemeClr>
                </a:solidFill>
              </a:defRPr>
            </a:lvl1pPr>
            <a:lvl2pPr marL="342991" indent="0">
              <a:buNone/>
              <a:defRPr sz="1500">
                <a:solidFill>
                  <a:schemeClr val="tx1">
                    <a:tint val="75000"/>
                  </a:schemeClr>
                </a:solidFill>
              </a:defRPr>
            </a:lvl2pPr>
            <a:lvl3pPr marL="685983" indent="0">
              <a:buNone/>
              <a:defRPr sz="1350">
                <a:solidFill>
                  <a:schemeClr val="tx1">
                    <a:tint val="75000"/>
                  </a:schemeClr>
                </a:solidFill>
              </a:defRPr>
            </a:lvl3pPr>
            <a:lvl4pPr marL="1028974" indent="0">
              <a:buNone/>
              <a:defRPr sz="1200">
                <a:solidFill>
                  <a:schemeClr val="tx1">
                    <a:tint val="75000"/>
                  </a:schemeClr>
                </a:solidFill>
              </a:defRPr>
            </a:lvl4pPr>
            <a:lvl5pPr marL="1371966" indent="0">
              <a:buNone/>
              <a:defRPr sz="1200">
                <a:solidFill>
                  <a:schemeClr val="tx1">
                    <a:tint val="75000"/>
                  </a:schemeClr>
                </a:solidFill>
              </a:defRPr>
            </a:lvl5pPr>
            <a:lvl6pPr marL="1714957" indent="0">
              <a:buNone/>
              <a:defRPr sz="1200">
                <a:solidFill>
                  <a:schemeClr val="tx1">
                    <a:tint val="75000"/>
                  </a:schemeClr>
                </a:solidFill>
              </a:defRPr>
            </a:lvl6pPr>
            <a:lvl7pPr marL="2057949" indent="0">
              <a:buNone/>
              <a:defRPr sz="1200">
                <a:solidFill>
                  <a:schemeClr val="tx1">
                    <a:tint val="75000"/>
                  </a:schemeClr>
                </a:solidFill>
              </a:defRPr>
            </a:lvl7pPr>
            <a:lvl8pPr marL="2400940" indent="0">
              <a:buNone/>
              <a:defRPr sz="1200">
                <a:solidFill>
                  <a:schemeClr val="tx1">
                    <a:tint val="75000"/>
                  </a:schemeClr>
                </a:solidFill>
              </a:defRPr>
            </a:lvl8pPr>
            <a:lvl9pPr marL="2743932"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983">
              <a:defRPr/>
            </a:pPr>
            <a:fld id="{E668AC82-3240-4E7D-B3EC-B2863BA3D679}" type="datetimeFigureOut">
              <a:rPr lang="en-GB" smtClean="0"/>
              <a:pPr defTabSz="685983">
                <a:defRPr/>
              </a:pPr>
              <a:t>29/02/2024</a:t>
            </a:fld>
            <a:endParaRPr lang="en-GB"/>
          </a:p>
        </p:txBody>
      </p:sp>
      <p:sp>
        <p:nvSpPr>
          <p:cNvPr id="5" name="Footer Placeholder 4"/>
          <p:cNvSpPr>
            <a:spLocks noGrp="1"/>
          </p:cNvSpPr>
          <p:nvPr>
            <p:ph type="ftr" sz="quarter" idx="11"/>
          </p:nvPr>
        </p:nvSpPr>
        <p:spPr/>
        <p:txBody>
          <a:bodyPr/>
          <a:lstStyle/>
          <a:p>
            <a:pPr defTabSz="685983">
              <a:defRPr/>
            </a:pPr>
            <a:endParaRPr lang="en-GB"/>
          </a:p>
        </p:txBody>
      </p:sp>
      <p:sp>
        <p:nvSpPr>
          <p:cNvPr id="6" name="Slide Number Placeholder 5"/>
          <p:cNvSpPr>
            <a:spLocks noGrp="1"/>
          </p:cNvSpPr>
          <p:nvPr>
            <p:ph type="sldNum" sz="quarter" idx="12"/>
          </p:nvPr>
        </p:nvSpPr>
        <p:spPr/>
        <p:txBody>
          <a:bodyPr/>
          <a:lstStyle/>
          <a:p>
            <a:pPr defTabSz="685983">
              <a:defRPr/>
            </a:pPr>
            <a:fld id="{D235547F-4F0A-4D8B-8179-141912DD942D}" type="slidenum">
              <a:rPr lang="en-GB" smtClean="0"/>
              <a:pPr defTabSz="685983">
                <a:defRPr/>
              </a:pPr>
              <a:t>‹#›</a:t>
            </a:fld>
            <a:endParaRPr lang="en-GB"/>
          </a:p>
        </p:txBody>
      </p:sp>
    </p:spTree>
    <p:extLst>
      <p:ext uri="{BB962C8B-B14F-4D97-AF65-F5344CB8AC3E}">
        <p14:creationId xmlns:p14="http://schemas.microsoft.com/office/powerpoint/2010/main" val="1497221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868" y="1369642"/>
            <a:ext cx="3887549" cy="32645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30758" y="1369642"/>
            <a:ext cx="3887549" cy="32645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685983">
              <a:defRPr/>
            </a:pPr>
            <a:fld id="{C718C3FE-701C-4AD0-AF85-2C9C2A4A4FFD}" type="datetimeFigureOut">
              <a:rPr lang="en-GB" smtClean="0"/>
              <a:pPr defTabSz="685983">
                <a:defRPr/>
              </a:pPr>
              <a:t>29/02/2024</a:t>
            </a:fld>
            <a:endParaRPr lang="en-GB"/>
          </a:p>
        </p:txBody>
      </p:sp>
      <p:sp>
        <p:nvSpPr>
          <p:cNvPr id="6" name="Footer Placeholder 5"/>
          <p:cNvSpPr>
            <a:spLocks noGrp="1"/>
          </p:cNvSpPr>
          <p:nvPr>
            <p:ph type="ftr" sz="quarter" idx="11"/>
          </p:nvPr>
        </p:nvSpPr>
        <p:spPr/>
        <p:txBody>
          <a:bodyPr/>
          <a:lstStyle/>
          <a:p>
            <a:pPr defTabSz="685983">
              <a:defRPr/>
            </a:pPr>
            <a:endParaRPr lang="en-GB"/>
          </a:p>
        </p:txBody>
      </p:sp>
      <p:sp>
        <p:nvSpPr>
          <p:cNvPr id="7" name="Slide Number Placeholder 6"/>
          <p:cNvSpPr>
            <a:spLocks noGrp="1"/>
          </p:cNvSpPr>
          <p:nvPr>
            <p:ph type="sldNum" sz="quarter" idx="12"/>
          </p:nvPr>
        </p:nvSpPr>
        <p:spPr/>
        <p:txBody>
          <a:bodyPr/>
          <a:lstStyle/>
          <a:p>
            <a:pPr defTabSz="685983">
              <a:defRPr/>
            </a:pPr>
            <a:fld id="{CA5BF29B-E299-4470-AE38-781C224C0DBA}" type="slidenum">
              <a:rPr lang="en-GB" smtClean="0"/>
              <a:pPr defTabSz="685983">
                <a:defRPr/>
              </a:pPr>
              <a:t>‹#›</a:t>
            </a:fld>
            <a:endParaRPr lang="en-GB"/>
          </a:p>
        </p:txBody>
      </p:sp>
    </p:spTree>
    <p:extLst>
      <p:ext uri="{BB962C8B-B14F-4D97-AF65-F5344CB8AC3E}">
        <p14:creationId xmlns:p14="http://schemas.microsoft.com/office/powerpoint/2010/main" val="14838409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060" y="273929"/>
            <a:ext cx="7889438" cy="994479"/>
          </a:xfrm>
        </p:spPr>
        <p:txBody>
          <a:bodyPr/>
          <a:lstStyle/>
          <a:p>
            <a:r>
              <a:rPr lang="en-US"/>
              <a:t>Click to edit Master title style</a:t>
            </a:r>
            <a:endParaRPr lang="en-US" dirty="0"/>
          </a:p>
        </p:txBody>
      </p:sp>
      <p:sp>
        <p:nvSpPr>
          <p:cNvPr id="3" name="Text Placeholder 2"/>
          <p:cNvSpPr>
            <a:spLocks noGrp="1"/>
          </p:cNvSpPr>
          <p:nvPr>
            <p:ph type="body" idx="1"/>
          </p:nvPr>
        </p:nvSpPr>
        <p:spPr>
          <a:xfrm>
            <a:off x="630060" y="1261261"/>
            <a:ext cx="3869683" cy="618125"/>
          </a:xfrm>
        </p:spPr>
        <p:txBody>
          <a:bodyPr anchor="b"/>
          <a:lstStyle>
            <a:lvl1pPr marL="0" indent="0">
              <a:buNone/>
              <a:defRPr sz="1800" b="1"/>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a:r>
              <a:rPr lang="en-US"/>
              <a:t>Edit Master text styles</a:t>
            </a:r>
          </a:p>
        </p:txBody>
      </p:sp>
      <p:sp>
        <p:nvSpPr>
          <p:cNvPr id="4" name="Content Placeholder 3"/>
          <p:cNvSpPr>
            <a:spLocks noGrp="1"/>
          </p:cNvSpPr>
          <p:nvPr>
            <p:ph sz="half" idx="2"/>
          </p:nvPr>
        </p:nvSpPr>
        <p:spPr>
          <a:xfrm>
            <a:off x="630060" y="1879386"/>
            <a:ext cx="3869683" cy="276429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30757" y="1261261"/>
            <a:ext cx="3888741" cy="618125"/>
          </a:xfrm>
        </p:spPr>
        <p:txBody>
          <a:bodyPr anchor="b"/>
          <a:lstStyle>
            <a:lvl1pPr marL="0" indent="0">
              <a:buNone/>
              <a:defRPr sz="1800" b="1"/>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a:r>
              <a:rPr lang="en-US"/>
              <a:t>Edit Master text styles</a:t>
            </a:r>
          </a:p>
        </p:txBody>
      </p:sp>
      <p:sp>
        <p:nvSpPr>
          <p:cNvPr id="6" name="Content Placeholder 5"/>
          <p:cNvSpPr>
            <a:spLocks noGrp="1"/>
          </p:cNvSpPr>
          <p:nvPr>
            <p:ph sz="quarter" idx="4"/>
          </p:nvPr>
        </p:nvSpPr>
        <p:spPr>
          <a:xfrm>
            <a:off x="4630757" y="1879386"/>
            <a:ext cx="3888741" cy="276429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685983">
              <a:defRPr/>
            </a:pPr>
            <a:fld id="{8CF5DBDB-78C4-4D41-A9B0-12154163D511}" type="datetimeFigureOut">
              <a:rPr lang="en-GB" smtClean="0"/>
              <a:pPr defTabSz="685983">
                <a:defRPr/>
              </a:pPr>
              <a:t>29/02/2024</a:t>
            </a:fld>
            <a:endParaRPr lang="en-GB"/>
          </a:p>
        </p:txBody>
      </p:sp>
      <p:sp>
        <p:nvSpPr>
          <p:cNvPr id="8" name="Footer Placeholder 7"/>
          <p:cNvSpPr>
            <a:spLocks noGrp="1"/>
          </p:cNvSpPr>
          <p:nvPr>
            <p:ph type="ftr" sz="quarter" idx="11"/>
          </p:nvPr>
        </p:nvSpPr>
        <p:spPr/>
        <p:txBody>
          <a:bodyPr/>
          <a:lstStyle/>
          <a:p>
            <a:pPr defTabSz="685983">
              <a:defRPr/>
            </a:pPr>
            <a:endParaRPr lang="en-GB"/>
          </a:p>
        </p:txBody>
      </p:sp>
      <p:sp>
        <p:nvSpPr>
          <p:cNvPr id="9" name="Slide Number Placeholder 8"/>
          <p:cNvSpPr>
            <a:spLocks noGrp="1"/>
          </p:cNvSpPr>
          <p:nvPr>
            <p:ph type="sldNum" sz="quarter" idx="12"/>
          </p:nvPr>
        </p:nvSpPr>
        <p:spPr/>
        <p:txBody>
          <a:bodyPr/>
          <a:lstStyle/>
          <a:p>
            <a:pPr defTabSz="685983">
              <a:defRPr/>
            </a:pPr>
            <a:fld id="{02C58C92-F97C-46D4-A885-02A127D8DC84}" type="slidenum">
              <a:rPr lang="en-GB" smtClean="0"/>
              <a:pPr defTabSz="685983">
                <a:defRPr/>
              </a:pPr>
              <a:t>‹#›</a:t>
            </a:fld>
            <a:endParaRPr lang="en-GB"/>
          </a:p>
        </p:txBody>
      </p:sp>
    </p:spTree>
    <p:extLst>
      <p:ext uri="{BB962C8B-B14F-4D97-AF65-F5344CB8AC3E}">
        <p14:creationId xmlns:p14="http://schemas.microsoft.com/office/powerpoint/2010/main" val="1477547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983" fontAlgn="base">
              <a:spcBef>
                <a:spcPct val="0"/>
              </a:spcBef>
              <a:spcAft>
                <a:spcPct val="0"/>
              </a:spcAft>
            </a:pPr>
            <a:endParaRPr lang="en-US" altLang="en-US">
              <a:solidFill>
                <a:srgbClr val="000000"/>
              </a:solidFill>
            </a:endParaRPr>
          </a:p>
        </p:txBody>
      </p:sp>
      <p:sp>
        <p:nvSpPr>
          <p:cNvPr id="5" name="Footer Placeholder 4"/>
          <p:cNvSpPr>
            <a:spLocks noGrp="1"/>
          </p:cNvSpPr>
          <p:nvPr>
            <p:ph type="ftr" sz="quarter" idx="11"/>
          </p:nvPr>
        </p:nvSpPr>
        <p:spPr/>
        <p:txBody>
          <a:bodyPr/>
          <a:lstStyle/>
          <a:p>
            <a:pPr defTabSz="685983" fontAlgn="base">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pPr defTabSz="685983" fontAlgn="base">
              <a:spcBef>
                <a:spcPct val="0"/>
              </a:spcBef>
              <a:spcAft>
                <a:spcPct val="0"/>
              </a:spcAft>
            </a:pPr>
            <a:fld id="{91257EB9-0E1B-4384-A04B-006BE92E21A6}" type="slidenum">
              <a:rPr lang="en-US" altLang="en-US" smtClean="0">
                <a:solidFill>
                  <a:srgbClr val="000000"/>
                </a:solidFill>
              </a:rPr>
              <a:pPr defTabSz="685983"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628952888"/>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685983">
              <a:defRPr/>
            </a:pPr>
            <a:fld id="{B56B2239-8CC0-4F0E-9021-DABBB93AB185}" type="datetimeFigureOut">
              <a:rPr lang="en-GB" smtClean="0"/>
              <a:pPr defTabSz="685983">
                <a:defRPr/>
              </a:pPr>
              <a:t>29/02/2024</a:t>
            </a:fld>
            <a:endParaRPr lang="en-GB"/>
          </a:p>
        </p:txBody>
      </p:sp>
      <p:sp>
        <p:nvSpPr>
          <p:cNvPr id="4" name="Footer Placeholder 3"/>
          <p:cNvSpPr>
            <a:spLocks noGrp="1"/>
          </p:cNvSpPr>
          <p:nvPr>
            <p:ph type="ftr" sz="quarter" idx="11"/>
          </p:nvPr>
        </p:nvSpPr>
        <p:spPr/>
        <p:txBody>
          <a:bodyPr/>
          <a:lstStyle/>
          <a:p>
            <a:pPr defTabSz="685983">
              <a:defRPr/>
            </a:pPr>
            <a:endParaRPr lang="en-GB"/>
          </a:p>
        </p:txBody>
      </p:sp>
      <p:sp>
        <p:nvSpPr>
          <p:cNvPr id="5" name="Slide Number Placeholder 4"/>
          <p:cNvSpPr>
            <a:spLocks noGrp="1"/>
          </p:cNvSpPr>
          <p:nvPr>
            <p:ph type="sldNum" sz="quarter" idx="12"/>
          </p:nvPr>
        </p:nvSpPr>
        <p:spPr/>
        <p:txBody>
          <a:bodyPr/>
          <a:lstStyle/>
          <a:p>
            <a:pPr defTabSz="685983">
              <a:defRPr/>
            </a:pPr>
            <a:fld id="{E03553C6-10EA-4608-8D77-FD516F221D94}" type="slidenum">
              <a:rPr lang="en-GB" smtClean="0"/>
              <a:pPr defTabSz="685983">
                <a:defRPr/>
              </a:pPr>
              <a:t>‹#›</a:t>
            </a:fld>
            <a:endParaRPr lang="en-GB"/>
          </a:p>
        </p:txBody>
      </p:sp>
    </p:spTree>
    <p:extLst>
      <p:ext uri="{BB962C8B-B14F-4D97-AF65-F5344CB8AC3E}">
        <p14:creationId xmlns:p14="http://schemas.microsoft.com/office/powerpoint/2010/main" val="40569489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983">
              <a:defRPr/>
            </a:pPr>
            <a:fld id="{C7785FA0-7831-48F8-B8F5-A4F02B557358}" type="datetimeFigureOut">
              <a:rPr lang="en-GB" smtClean="0"/>
              <a:pPr defTabSz="685983">
                <a:defRPr/>
              </a:pPr>
              <a:t>29/02/2024</a:t>
            </a:fld>
            <a:endParaRPr lang="en-GB"/>
          </a:p>
        </p:txBody>
      </p:sp>
      <p:sp>
        <p:nvSpPr>
          <p:cNvPr id="3" name="Footer Placeholder 2"/>
          <p:cNvSpPr>
            <a:spLocks noGrp="1"/>
          </p:cNvSpPr>
          <p:nvPr>
            <p:ph type="ftr" sz="quarter" idx="11"/>
          </p:nvPr>
        </p:nvSpPr>
        <p:spPr/>
        <p:txBody>
          <a:bodyPr/>
          <a:lstStyle/>
          <a:p>
            <a:pPr defTabSz="685983">
              <a:defRPr/>
            </a:pPr>
            <a:endParaRPr lang="en-GB"/>
          </a:p>
        </p:txBody>
      </p:sp>
      <p:sp>
        <p:nvSpPr>
          <p:cNvPr id="4" name="Slide Number Placeholder 3"/>
          <p:cNvSpPr>
            <a:spLocks noGrp="1"/>
          </p:cNvSpPr>
          <p:nvPr>
            <p:ph type="sldNum" sz="quarter" idx="12"/>
          </p:nvPr>
        </p:nvSpPr>
        <p:spPr/>
        <p:txBody>
          <a:bodyPr/>
          <a:lstStyle/>
          <a:p>
            <a:pPr defTabSz="685983">
              <a:defRPr/>
            </a:pPr>
            <a:fld id="{18A10D1D-0EBF-40E0-B683-8BF433AEB466}" type="slidenum">
              <a:rPr lang="en-GB" smtClean="0"/>
              <a:pPr defTabSz="685983">
                <a:defRPr/>
              </a:pPr>
              <a:t>‹#›</a:t>
            </a:fld>
            <a:endParaRPr lang="en-GB"/>
          </a:p>
        </p:txBody>
      </p:sp>
    </p:spTree>
    <p:extLst>
      <p:ext uri="{BB962C8B-B14F-4D97-AF65-F5344CB8AC3E}">
        <p14:creationId xmlns:p14="http://schemas.microsoft.com/office/powerpoint/2010/main" val="1983459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060" y="343006"/>
            <a:ext cx="2950202" cy="1200521"/>
          </a:xfrm>
        </p:spPr>
        <p:txBody>
          <a:bodyPr anchor="b"/>
          <a:lstStyle>
            <a:lvl1pPr>
              <a:defRPr sz="2401"/>
            </a:lvl1pPr>
          </a:lstStyle>
          <a:p>
            <a:r>
              <a:rPr lang="en-US"/>
              <a:t>Click to edit Master title style</a:t>
            </a:r>
            <a:endParaRPr lang="en-US" dirty="0"/>
          </a:p>
        </p:txBody>
      </p:sp>
      <p:sp>
        <p:nvSpPr>
          <p:cNvPr id="3" name="Content Placeholder 2"/>
          <p:cNvSpPr>
            <a:spLocks noGrp="1"/>
          </p:cNvSpPr>
          <p:nvPr>
            <p:ph idx="1"/>
          </p:nvPr>
        </p:nvSpPr>
        <p:spPr>
          <a:xfrm>
            <a:off x="3888741" y="740798"/>
            <a:ext cx="4630757" cy="3656347"/>
          </a:xfrm>
        </p:spPr>
        <p:txBody>
          <a:bodyPr/>
          <a:lstStyle>
            <a:lvl1pPr>
              <a:defRPr sz="2401"/>
            </a:lvl1pPr>
            <a:lvl2pPr>
              <a:defRPr sz="2101"/>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30060" y="1543526"/>
            <a:ext cx="2950202" cy="2859574"/>
          </a:xfrm>
        </p:spPr>
        <p:txBody>
          <a:bodyPr/>
          <a:lstStyle>
            <a:lvl1pPr marL="0" indent="0">
              <a:buNone/>
              <a:defRPr sz="1200"/>
            </a:lvl1pPr>
            <a:lvl2pPr marL="342991" indent="0">
              <a:buNone/>
              <a:defRPr sz="1050"/>
            </a:lvl2pPr>
            <a:lvl3pPr marL="685983" indent="0">
              <a:buNone/>
              <a:defRPr sz="900"/>
            </a:lvl3pPr>
            <a:lvl4pPr marL="1028974" indent="0">
              <a:buNone/>
              <a:defRPr sz="750"/>
            </a:lvl4pPr>
            <a:lvl5pPr marL="1371966" indent="0">
              <a:buNone/>
              <a:defRPr sz="750"/>
            </a:lvl5pPr>
            <a:lvl6pPr marL="1714957" indent="0">
              <a:buNone/>
              <a:defRPr sz="750"/>
            </a:lvl6pPr>
            <a:lvl7pPr marL="2057949" indent="0">
              <a:buNone/>
              <a:defRPr sz="750"/>
            </a:lvl7pPr>
            <a:lvl8pPr marL="2400940" indent="0">
              <a:buNone/>
              <a:defRPr sz="750"/>
            </a:lvl8pPr>
            <a:lvl9pPr marL="2743932"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983">
              <a:defRPr/>
            </a:pPr>
            <a:fld id="{6DC1B418-8A18-48E5-8695-7405AC4B9734}" type="datetimeFigureOut">
              <a:rPr lang="en-GB" smtClean="0"/>
              <a:pPr defTabSz="685983">
                <a:defRPr/>
              </a:pPr>
              <a:t>29/02/2024</a:t>
            </a:fld>
            <a:endParaRPr lang="en-GB"/>
          </a:p>
        </p:txBody>
      </p:sp>
      <p:sp>
        <p:nvSpPr>
          <p:cNvPr id="6" name="Footer Placeholder 5"/>
          <p:cNvSpPr>
            <a:spLocks noGrp="1"/>
          </p:cNvSpPr>
          <p:nvPr>
            <p:ph type="ftr" sz="quarter" idx="11"/>
          </p:nvPr>
        </p:nvSpPr>
        <p:spPr/>
        <p:txBody>
          <a:bodyPr/>
          <a:lstStyle/>
          <a:p>
            <a:pPr defTabSz="685983">
              <a:defRPr/>
            </a:pPr>
            <a:endParaRPr lang="en-GB"/>
          </a:p>
        </p:txBody>
      </p:sp>
      <p:sp>
        <p:nvSpPr>
          <p:cNvPr id="7" name="Slide Number Placeholder 6"/>
          <p:cNvSpPr>
            <a:spLocks noGrp="1"/>
          </p:cNvSpPr>
          <p:nvPr>
            <p:ph type="sldNum" sz="quarter" idx="12"/>
          </p:nvPr>
        </p:nvSpPr>
        <p:spPr/>
        <p:txBody>
          <a:bodyPr/>
          <a:lstStyle/>
          <a:p>
            <a:pPr defTabSz="685983">
              <a:defRPr/>
            </a:pPr>
            <a:fld id="{973DECF5-BD7D-48B2-AAF4-026DDBFAAB47}" type="slidenum">
              <a:rPr lang="en-GB" smtClean="0"/>
              <a:pPr defTabSz="685983">
                <a:defRPr/>
              </a:pPr>
              <a:t>‹#›</a:t>
            </a:fld>
            <a:endParaRPr lang="en-GB"/>
          </a:p>
        </p:txBody>
      </p:sp>
    </p:spTree>
    <p:extLst>
      <p:ext uri="{BB962C8B-B14F-4D97-AF65-F5344CB8AC3E}">
        <p14:creationId xmlns:p14="http://schemas.microsoft.com/office/powerpoint/2010/main" val="22268284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060" y="343006"/>
            <a:ext cx="2950202" cy="1200521"/>
          </a:xfrm>
        </p:spPr>
        <p:txBody>
          <a:bodyPr anchor="b"/>
          <a:lstStyle>
            <a:lvl1pPr>
              <a:defRPr sz="2401"/>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8741" y="740798"/>
            <a:ext cx="4630757" cy="3656347"/>
          </a:xfrm>
        </p:spPr>
        <p:txBody>
          <a:bodyPr anchor="t"/>
          <a:lstStyle>
            <a:lvl1pPr marL="0" indent="0">
              <a:buNone/>
              <a:defRPr sz="2401"/>
            </a:lvl1pPr>
            <a:lvl2pPr marL="342991" indent="0">
              <a:buNone/>
              <a:defRPr sz="2101"/>
            </a:lvl2pPr>
            <a:lvl3pPr marL="685983" indent="0">
              <a:buNone/>
              <a:defRPr sz="1800"/>
            </a:lvl3pPr>
            <a:lvl4pPr marL="1028974" indent="0">
              <a:buNone/>
              <a:defRPr sz="1500"/>
            </a:lvl4pPr>
            <a:lvl5pPr marL="1371966" indent="0">
              <a:buNone/>
              <a:defRPr sz="1500"/>
            </a:lvl5pPr>
            <a:lvl6pPr marL="1714957" indent="0">
              <a:buNone/>
              <a:defRPr sz="1500"/>
            </a:lvl6pPr>
            <a:lvl7pPr marL="2057949" indent="0">
              <a:buNone/>
              <a:defRPr sz="1500"/>
            </a:lvl7pPr>
            <a:lvl8pPr marL="2400940" indent="0">
              <a:buNone/>
              <a:defRPr sz="1500"/>
            </a:lvl8pPr>
            <a:lvl9pPr marL="2743932"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30060" y="1543526"/>
            <a:ext cx="2950202" cy="2859574"/>
          </a:xfrm>
        </p:spPr>
        <p:txBody>
          <a:bodyPr/>
          <a:lstStyle>
            <a:lvl1pPr marL="0" indent="0">
              <a:buNone/>
              <a:defRPr sz="1200"/>
            </a:lvl1pPr>
            <a:lvl2pPr marL="342991" indent="0">
              <a:buNone/>
              <a:defRPr sz="1050"/>
            </a:lvl2pPr>
            <a:lvl3pPr marL="685983" indent="0">
              <a:buNone/>
              <a:defRPr sz="900"/>
            </a:lvl3pPr>
            <a:lvl4pPr marL="1028974" indent="0">
              <a:buNone/>
              <a:defRPr sz="750"/>
            </a:lvl4pPr>
            <a:lvl5pPr marL="1371966" indent="0">
              <a:buNone/>
              <a:defRPr sz="750"/>
            </a:lvl5pPr>
            <a:lvl6pPr marL="1714957" indent="0">
              <a:buNone/>
              <a:defRPr sz="750"/>
            </a:lvl6pPr>
            <a:lvl7pPr marL="2057949" indent="0">
              <a:buNone/>
              <a:defRPr sz="750"/>
            </a:lvl7pPr>
            <a:lvl8pPr marL="2400940" indent="0">
              <a:buNone/>
              <a:defRPr sz="750"/>
            </a:lvl8pPr>
            <a:lvl9pPr marL="2743932"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983">
              <a:defRPr/>
            </a:pPr>
            <a:fld id="{8559D845-4B41-4B6E-BB59-B4FB2C16D5B7}" type="datetimeFigureOut">
              <a:rPr lang="en-GB" smtClean="0"/>
              <a:pPr defTabSz="685983">
                <a:defRPr/>
              </a:pPr>
              <a:t>29/02/2024</a:t>
            </a:fld>
            <a:endParaRPr lang="en-GB"/>
          </a:p>
        </p:txBody>
      </p:sp>
      <p:sp>
        <p:nvSpPr>
          <p:cNvPr id="6" name="Footer Placeholder 5"/>
          <p:cNvSpPr>
            <a:spLocks noGrp="1"/>
          </p:cNvSpPr>
          <p:nvPr>
            <p:ph type="ftr" sz="quarter" idx="11"/>
          </p:nvPr>
        </p:nvSpPr>
        <p:spPr/>
        <p:txBody>
          <a:bodyPr/>
          <a:lstStyle/>
          <a:p>
            <a:pPr defTabSz="685983">
              <a:defRPr/>
            </a:pPr>
            <a:endParaRPr lang="en-GB"/>
          </a:p>
        </p:txBody>
      </p:sp>
      <p:sp>
        <p:nvSpPr>
          <p:cNvPr id="7" name="Slide Number Placeholder 6"/>
          <p:cNvSpPr>
            <a:spLocks noGrp="1"/>
          </p:cNvSpPr>
          <p:nvPr>
            <p:ph type="sldNum" sz="quarter" idx="12"/>
          </p:nvPr>
        </p:nvSpPr>
        <p:spPr/>
        <p:txBody>
          <a:bodyPr/>
          <a:lstStyle/>
          <a:p>
            <a:pPr defTabSz="685983">
              <a:defRPr/>
            </a:pPr>
            <a:fld id="{4197E3FF-F906-4486-B87D-11DD96C97CE3}" type="slidenum">
              <a:rPr lang="en-GB" smtClean="0"/>
              <a:pPr defTabSz="685983">
                <a:defRPr/>
              </a:pPr>
              <a:t>‹#›</a:t>
            </a:fld>
            <a:endParaRPr lang="en-GB"/>
          </a:p>
        </p:txBody>
      </p:sp>
    </p:spTree>
    <p:extLst>
      <p:ext uri="{BB962C8B-B14F-4D97-AF65-F5344CB8AC3E}">
        <p14:creationId xmlns:p14="http://schemas.microsoft.com/office/powerpoint/2010/main" val="7357478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983">
              <a:defRPr/>
            </a:pPr>
            <a:fld id="{AD79DE48-B1FD-4846-94EE-22A5223EEDC7}" type="datetimeFigureOut">
              <a:rPr lang="en-GB" smtClean="0"/>
              <a:pPr defTabSz="685983">
                <a:defRPr/>
              </a:pPr>
              <a:t>29/02/2024</a:t>
            </a:fld>
            <a:endParaRPr lang="en-GB"/>
          </a:p>
        </p:txBody>
      </p:sp>
      <p:sp>
        <p:nvSpPr>
          <p:cNvPr id="5" name="Footer Placeholder 4"/>
          <p:cNvSpPr>
            <a:spLocks noGrp="1"/>
          </p:cNvSpPr>
          <p:nvPr>
            <p:ph type="ftr" sz="quarter" idx="11"/>
          </p:nvPr>
        </p:nvSpPr>
        <p:spPr/>
        <p:txBody>
          <a:bodyPr/>
          <a:lstStyle/>
          <a:p>
            <a:pPr defTabSz="685983">
              <a:defRPr/>
            </a:pPr>
            <a:endParaRPr lang="en-GB"/>
          </a:p>
        </p:txBody>
      </p:sp>
      <p:sp>
        <p:nvSpPr>
          <p:cNvPr id="6" name="Slide Number Placeholder 5"/>
          <p:cNvSpPr>
            <a:spLocks noGrp="1"/>
          </p:cNvSpPr>
          <p:nvPr>
            <p:ph type="sldNum" sz="quarter" idx="12"/>
          </p:nvPr>
        </p:nvSpPr>
        <p:spPr/>
        <p:txBody>
          <a:bodyPr/>
          <a:lstStyle/>
          <a:p>
            <a:pPr defTabSz="685983">
              <a:defRPr/>
            </a:pPr>
            <a:fld id="{DC10CDAD-1087-4208-BCF4-DF600C50BE5A}" type="slidenum">
              <a:rPr lang="en-GB" smtClean="0"/>
              <a:pPr defTabSz="685983">
                <a:defRPr/>
              </a:pPr>
              <a:t>‹#›</a:t>
            </a:fld>
            <a:endParaRPr lang="en-GB"/>
          </a:p>
        </p:txBody>
      </p:sp>
    </p:spTree>
    <p:extLst>
      <p:ext uri="{BB962C8B-B14F-4D97-AF65-F5344CB8AC3E}">
        <p14:creationId xmlns:p14="http://schemas.microsoft.com/office/powerpoint/2010/main" val="10212630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5947" y="273928"/>
            <a:ext cx="1972360" cy="436022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868" y="273928"/>
            <a:ext cx="5802739" cy="43602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983">
              <a:defRPr/>
            </a:pPr>
            <a:fld id="{4998CC50-F2EB-48E0-B7C8-9BA2682375A3}" type="datetimeFigureOut">
              <a:rPr lang="en-GB" smtClean="0"/>
              <a:pPr defTabSz="685983">
                <a:defRPr/>
              </a:pPr>
              <a:t>29/02/2024</a:t>
            </a:fld>
            <a:endParaRPr lang="en-GB"/>
          </a:p>
        </p:txBody>
      </p:sp>
      <p:sp>
        <p:nvSpPr>
          <p:cNvPr id="5" name="Footer Placeholder 4"/>
          <p:cNvSpPr>
            <a:spLocks noGrp="1"/>
          </p:cNvSpPr>
          <p:nvPr>
            <p:ph type="ftr" sz="quarter" idx="11"/>
          </p:nvPr>
        </p:nvSpPr>
        <p:spPr/>
        <p:txBody>
          <a:bodyPr/>
          <a:lstStyle/>
          <a:p>
            <a:pPr defTabSz="685983">
              <a:defRPr/>
            </a:pPr>
            <a:endParaRPr lang="en-GB"/>
          </a:p>
        </p:txBody>
      </p:sp>
      <p:sp>
        <p:nvSpPr>
          <p:cNvPr id="6" name="Slide Number Placeholder 5"/>
          <p:cNvSpPr>
            <a:spLocks noGrp="1"/>
          </p:cNvSpPr>
          <p:nvPr>
            <p:ph type="sldNum" sz="quarter" idx="12"/>
          </p:nvPr>
        </p:nvSpPr>
        <p:spPr/>
        <p:txBody>
          <a:bodyPr/>
          <a:lstStyle/>
          <a:p>
            <a:pPr defTabSz="685983">
              <a:defRPr/>
            </a:pPr>
            <a:fld id="{5CAE13BB-DB79-4C19-AB2C-596F7C8A67EB}" type="slidenum">
              <a:rPr lang="en-GB" smtClean="0"/>
              <a:pPr defTabSz="685983">
                <a:defRPr/>
              </a:pPr>
              <a:t>‹#›</a:t>
            </a:fld>
            <a:endParaRPr lang="en-GB"/>
          </a:p>
        </p:txBody>
      </p:sp>
    </p:spTree>
    <p:extLst>
      <p:ext uri="{BB962C8B-B14F-4D97-AF65-F5344CB8AC3E}">
        <p14:creationId xmlns:p14="http://schemas.microsoft.com/office/powerpoint/2010/main" val="3378220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983" fontAlgn="base">
              <a:spcBef>
                <a:spcPct val="0"/>
              </a:spcBef>
              <a:spcAft>
                <a:spcPct val="0"/>
              </a:spcAft>
            </a:pPr>
            <a:endParaRPr lang="en-US" altLang="en-US">
              <a:solidFill>
                <a:srgbClr val="000000"/>
              </a:solidFill>
            </a:endParaRPr>
          </a:p>
        </p:txBody>
      </p:sp>
      <p:sp>
        <p:nvSpPr>
          <p:cNvPr id="5" name="Footer Placeholder 4"/>
          <p:cNvSpPr>
            <a:spLocks noGrp="1"/>
          </p:cNvSpPr>
          <p:nvPr>
            <p:ph type="ftr" sz="quarter" idx="11"/>
          </p:nvPr>
        </p:nvSpPr>
        <p:spPr/>
        <p:txBody>
          <a:bodyPr/>
          <a:lstStyle/>
          <a:p>
            <a:pPr defTabSz="685983" fontAlgn="base">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pPr defTabSz="685983" fontAlgn="base">
              <a:spcBef>
                <a:spcPct val="0"/>
              </a:spcBef>
              <a:spcAft>
                <a:spcPct val="0"/>
              </a:spcAft>
            </a:pPr>
            <a:fld id="{91257EB9-0E1B-4384-A04B-006BE92E21A6}" type="slidenum">
              <a:rPr lang="en-US" altLang="en-US" smtClean="0">
                <a:solidFill>
                  <a:srgbClr val="000000"/>
                </a:solidFill>
              </a:rPr>
              <a:pPr defTabSz="685983"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8588064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983" fontAlgn="base">
              <a:spcBef>
                <a:spcPct val="0"/>
              </a:spcBef>
              <a:spcAft>
                <a:spcPct val="0"/>
              </a:spcAft>
            </a:pPr>
            <a:endParaRPr lang="en-US" altLang="en-US">
              <a:solidFill>
                <a:srgbClr val="000000"/>
              </a:solidFill>
            </a:endParaRPr>
          </a:p>
        </p:txBody>
      </p:sp>
      <p:sp>
        <p:nvSpPr>
          <p:cNvPr id="5" name="Footer Placeholder 4"/>
          <p:cNvSpPr>
            <a:spLocks noGrp="1"/>
          </p:cNvSpPr>
          <p:nvPr>
            <p:ph type="ftr" sz="quarter" idx="11"/>
          </p:nvPr>
        </p:nvSpPr>
        <p:spPr/>
        <p:txBody>
          <a:bodyPr/>
          <a:lstStyle/>
          <a:p>
            <a:pPr defTabSz="685983" fontAlgn="base">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pPr defTabSz="685983" fontAlgn="base">
              <a:spcBef>
                <a:spcPct val="0"/>
              </a:spcBef>
              <a:spcAft>
                <a:spcPct val="0"/>
              </a:spcAft>
            </a:pPr>
            <a:fld id="{91257EB9-0E1B-4384-A04B-006BE92E21A6}" type="slidenum">
              <a:rPr lang="en-US" altLang="en-US" smtClean="0">
                <a:solidFill>
                  <a:srgbClr val="000000"/>
                </a:solidFill>
              </a:rPr>
              <a:pPr defTabSz="685983"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71264192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983" fontAlgn="base">
              <a:spcBef>
                <a:spcPct val="0"/>
              </a:spcBef>
              <a:spcAft>
                <a:spcPct val="0"/>
              </a:spcAft>
            </a:pPr>
            <a:endParaRPr lang="en-US" altLang="en-US">
              <a:solidFill>
                <a:srgbClr val="000000"/>
              </a:solidFill>
            </a:endParaRPr>
          </a:p>
        </p:txBody>
      </p:sp>
      <p:sp>
        <p:nvSpPr>
          <p:cNvPr id="5" name="Footer Placeholder 4"/>
          <p:cNvSpPr>
            <a:spLocks noGrp="1"/>
          </p:cNvSpPr>
          <p:nvPr>
            <p:ph type="ftr" sz="quarter" idx="11"/>
          </p:nvPr>
        </p:nvSpPr>
        <p:spPr/>
        <p:txBody>
          <a:bodyPr/>
          <a:lstStyle/>
          <a:p>
            <a:pPr defTabSz="685983" fontAlgn="base">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pPr defTabSz="685983" fontAlgn="base">
              <a:spcBef>
                <a:spcPct val="0"/>
              </a:spcBef>
              <a:spcAft>
                <a:spcPct val="0"/>
              </a:spcAft>
            </a:pPr>
            <a:fld id="{91257EB9-0E1B-4384-A04B-006BE92E21A6}" type="slidenum">
              <a:rPr lang="en-US" altLang="en-US" smtClean="0">
                <a:solidFill>
                  <a:srgbClr val="000000"/>
                </a:solidFill>
              </a:rPr>
              <a:pPr defTabSz="685983"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36004330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983" fontAlgn="base">
              <a:spcBef>
                <a:spcPct val="0"/>
              </a:spcBef>
              <a:spcAft>
                <a:spcPct val="0"/>
              </a:spcAft>
            </a:pPr>
            <a:endParaRPr lang="en-US" altLang="en-US">
              <a:solidFill>
                <a:srgbClr val="000000"/>
              </a:solidFill>
            </a:endParaRPr>
          </a:p>
        </p:txBody>
      </p:sp>
      <p:sp>
        <p:nvSpPr>
          <p:cNvPr id="5" name="Footer Placeholder 4"/>
          <p:cNvSpPr>
            <a:spLocks noGrp="1"/>
          </p:cNvSpPr>
          <p:nvPr>
            <p:ph type="ftr" sz="quarter" idx="11"/>
          </p:nvPr>
        </p:nvSpPr>
        <p:spPr/>
        <p:txBody>
          <a:bodyPr/>
          <a:lstStyle/>
          <a:p>
            <a:pPr defTabSz="685983" fontAlgn="base">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pPr defTabSz="685983" fontAlgn="base">
              <a:spcBef>
                <a:spcPct val="0"/>
              </a:spcBef>
              <a:spcAft>
                <a:spcPct val="0"/>
              </a:spcAft>
            </a:pPr>
            <a:fld id="{91257EB9-0E1B-4384-A04B-006BE92E21A6}" type="slidenum">
              <a:rPr lang="en-US" altLang="en-US" smtClean="0">
                <a:solidFill>
                  <a:srgbClr val="000000"/>
                </a:solidFill>
              </a:rPr>
              <a:pPr defTabSz="685983"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23588727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2.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869" y="273929"/>
            <a:ext cx="7889438" cy="99447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869" y="1369642"/>
            <a:ext cx="7889438" cy="326451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868" y="4768735"/>
            <a:ext cx="2058114" cy="273928"/>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983">
              <a:defRPr/>
            </a:pPr>
            <a:fld id="{D10F2C41-D146-4299-8CF7-AAADEF542A8B}" type="datetimeFigureOut">
              <a:rPr lang="en-GB" smtClean="0"/>
              <a:pPr defTabSz="685983">
                <a:defRPr/>
              </a:pPr>
              <a:t>29/02/2024</a:t>
            </a:fld>
            <a:endParaRPr lang="en-GB"/>
          </a:p>
        </p:txBody>
      </p:sp>
      <p:sp>
        <p:nvSpPr>
          <p:cNvPr id="5" name="Footer Placeholder 4"/>
          <p:cNvSpPr>
            <a:spLocks noGrp="1"/>
          </p:cNvSpPr>
          <p:nvPr>
            <p:ph type="ftr" sz="quarter" idx="3"/>
          </p:nvPr>
        </p:nvSpPr>
        <p:spPr>
          <a:xfrm>
            <a:off x="3030002" y="4768735"/>
            <a:ext cx="3087172" cy="273928"/>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983">
              <a:defRPr/>
            </a:pPr>
            <a:endParaRPr lang="en-GB"/>
          </a:p>
        </p:txBody>
      </p:sp>
      <p:sp>
        <p:nvSpPr>
          <p:cNvPr id="6" name="Slide Number Placeholder 5"/>
          <p:cNvSpPr>
            <a:spLocks noGrp="1"/>
          </p:cNvSpPr>
          <p:nvPr>
            <p:ph type="sldNum" sz="quarter" idx="4"/>
          </p:nvPr>
        </p:nvSpPr>
        <p:spPr>
          <a:xfrm>
            <a:off x="6460193" y="4768735"/>
            <a:ext cx="2058114" cy="273928"/>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983">
              <a:defRPr/>
            </a:pPr>
            <a:fld id="{16F86329-3CF8-4C14-BDA1-626E503EBA06}" type="slidenum">
              <a:rPr lang="en-GB" smtClean="0"/>
              <a:pPr defTabSz="685983">
                <a:defRPr/>
              </a:pPr>
              <a:t>‹#›</a:t>
            </a:fld>
            <a:endParaRPr lang="en-GB"/>
          </a:p>
        </p:txBody>
      </p:sp>
    </p:spTree>
    <p:extLst>
      <p:ext uri="{BB962C8B-B14F-4D97-AF65-F5344CB8AC3E}">
        <p14:creationId xmlns:p14="http://schemas.microsoft.com/office/powerpoint/2010/main" val="532844153"/>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45" r:id="rId3"/>
    <p:sldLayoutId id="2147483844" r:id="rId4"/>
    <p:sldLayoutId id="2147483843" r:id="rId5"/>
    <p:sldLayoutId id="2147483842" r:id="rId6"/>
    <p:sldLayoutId id="2147483840" r:id="rId7"/>
    <p:sldLayoutId id="2147483837" r:id="rId8"/>
    <p:sldLayoutId id="2147483832" r:id="rId9"/>
    <p:sldLayoutId id="2147483809" r:id="rId10"/>
    <p:sldLayoutId id="2147483810" r:id="rId11"/>
    <p:sldLayoutId id="2147483811" r:id="rId12"/>
    <p:sldLayoutId id="2147483812" r:id="rId13"/>
    <p:sldLayoutId id="2147483813" r:id="rId14"/>
    <p:sldLayoutId id="2147483834" r:id="rId15"/>
    <p:sldLayoutId id="2147483814" r:id="rId16"/>
    <p:sldLayoutId id="2147483815" r:id="rId17"/>
    <p:sldLayoutId id="2147483816" r:id="rId18"/>
    <p:sldLayoutId id="2147483817" r:id="rId19"/>
    <p:sldLayoutId id="2147483818" r:id="rId20"/>
    <p:sldLayoutId id="2147483841" r:id="rId21"/>
    <p:sldLayoutId id="2147483839" r:id="rId22"/>
    <p:sldLayoutId id="2147483838" r:id="rId23"/>
    <p:sldLayoutId id="2147483836" r:id="rId24"/>
    <p:sldLayoutId id="2147483835" r:id="rId25"/>
    <p:sldLayoutId id="2147483833" r:id="rId26"/>
    <p:sldLayoutId id="2147483819" r:id="rId27"/>
    <p:sldLayoutId id="2147483803" r:id="rId28"/>
    <p:sldLayoutId id="2147483802" r:id="rId29"/>
    <p:sldLayoutId id="2147483801" r:id="rId30"/>
    <p:sldLayoutId id="2147483799" r:id="rId31"/>
    <p:sldLayoutId id="2147483797" r:id="rId32"/>
    <p:sldLayoutId id="2147483796" r:id="rId33"/>
    <p:sldLayoutId id="2147483795" r:id="rId34"/>
    <p:sldLayoutId id="2147483794" r:id="rId35"/>
    <p:sldLayoutId id="2147483793" r:id="rId36"/>
    <p:sldLayoutId id="2147483789" r:id="rId37"/>
    <p:sldLayoutId id="2147483788" r:id="rId38"/>
    <p:sldLayoutId id="2147483787" r:id="rId39"/>
    <p:sldLayoutId id="2147483708" r:id="rId40"/>
    <p:sldLayoutId id="2147483662" r:id="rId41"/>
    <p:sldLayoutId id="2147483663" r:id="rId42"/>
    <p:sldLayoutId id="2147483664" r:id="rId43"/>
    <p:sldLayoutId id="2147483665" r:id="rId44"/>
  </p:sldLayoutIdLst>
  <p:txStyles>
    <p:titleStyle>
      <a:lvl1pPr algn="l" defTabSz="685983" rtl="0" eaLnBrk="1" latinLnBrk="0" hangingPunct="1">
        <a:lnSpc>
          <a:spcPct val="90000"/>
        </a:lnSpc>
        <a:spcBef>
          <a:spcPct val="0"/>
        </a:spcBef>
        <a:buNone/>
        <a:defRPr sz="3301" kern="1200">
          <a:solidFill>
            <a:schemeClr val="tx1"/>
          </a:solidFill>
          <a:latin typeface="+mj-lt"/>
          <a:ea typeface="+mj-ea"/>
          <a:cs typeface="+mj-cs"/>
        </a:defRPr>
      </a:lvl1pPr>
    </p:titleStyle>
    <p:bodyStyle>
      <a:lvl1pPr marL="171496" indent="-171496" algn="l" defTabSz="685983" rtl="0" eaLnBrk="1" latinLnBrk="0" hangingPunct="1">
        <a:lnSpc>
          <a:spcPct val="90000"/>
        </a:lnSpc>
        <a:spcBef>
          <a:spcPts val="750"/>
        </a:spcBef>
        <a:buFont typeface="Arial" panose="020B0604020202020204" pitchFamily="34" charset="0"/>
        <a:buChar char="•"/>
        <a:defRPr sz="2101" kern="1200">
          <a:solidFill>
            <a:schemeClr val="tx1"/>
          </a:solidFill>
          <a:latin typeface="+mn-lt"/>
          <a:ea typeface="+mn-ea"/>
          <a:cs typeface="+mn-cs"/>
        </a:defRPr>
      </a:lvl1pPr>
      <a:lvl2pPr marL="514487" indent="-171496" algn="l" defTabSz="6859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479" indent="-171496" algn="l" defTabSz="6859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470"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461"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453"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44"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436"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427"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869" y="273929"/>
            <a:ext cx="7889438" cy="99447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869" y="1369642"/>
            <a:ext cx="7889438" cy="326451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868" y="4768735"/>
            <a:ext cx="2058114" cy="273928"/>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983">
              <a:defRPr/>
            </a:pPr>
            <a:fld id="{D10F2C41-D146-4299-8CF7-AAADEF542A8B}" type="datetimeFigureOut">
              <a:rPr lang="en-GB" smtClean="0"/>
              <a:pPr defTabSz="685983">
                <a:defRPr/>
              </a:pPr>
              <a:t>29/02/2024</a:t>
            </a:fld>
            <a:endParaRPr lang="en-GB"/>
          </a:p>
        </p:txBody>
      </p:sp>
      <p:sp>
        <p:nvSpPr>
          <p:cNvPr id="5" name="Footer Placeholder 4"/>
          <p:cNvSpPr>
            <a:spLocks noGrp="1"/>
          </p:cNvSpPr>
          <p:nvPr>
            <p:ph type="ftr" sz="quarter" idx="3"/>
          </p:nvPr>
        </p:nvSpPr>
        <p:spPr>
          <a:xfrm>
            <a:off x="3030002" y="4768735"/>
            <a:ext cx="3087172" cy="273928"/>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983">
              <a:defRPr/>
            </a:pPr>
            <a:endParaRPr lang="en-GB"/>
          </a:p>
        </p:txBody>
      </p:sp>
      <p:sp>
        <p:nvSpPr>
          <p:cNvPr id="6" name="Slide Number Placeholder 5"/>
          <p:cNvSpPr>
            <a:spLocks noGrp="1"/>
          </p:cNvSpPr>
          <p:nvPr>
            <p:ph type="sldNum" sz="quarter" idx="4"/>
          </p:nvPr>
        </p:nvSpPr>
        <p:spPr>
          <a:xfrm>
            <a:off x="6460193" y="4768735"/>
            <a:ext cx="2058114" cy="273928"/>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983">
              <a:defRPr/>
            </a:pPr>
            <a:fld id="{16F86329-3CF8-4C14-BDA1-626E503EBA06}" type="slidenum">
              <a:rPr lang="en-GB" smtClean="0"/>
              <a:pPr defTabSz="685983">
                <a:defRPr/>
              </a:pPr>
              <a:t>‹#›</a:t>
            </a:fld>
            <a:endParaRPr lang="en-GB"/>
          </a:p>
        </p:txBody>
      </p:sp>
    </p:spTree>
    <p:extLst>
      <p:ext uri="{BB962C8B-B14F-4D97-AF65-F5344CB8AC3E}">
        <p14:creationId xmlns:p14="http://schemas.microsoft.com/office/powerpoint/2010/main" val="131950326"/>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txStyles>
    <p:titleStyle>
      <a:lvl1pPr algn="l" defTabSz="685983" rtl="0" eaLnBrk="1" latinLnBrk="0" hangingPunct="1">
        <a:lnSpc>
          <a:spcPct val="90000"/>
        </a:lnSpc>
        <a:spcBef>
          <a:spcPct val="0"/>
        </a:spcBef>
        <a:buNone/>
        <a:defRPr sz="3301" kern="1200">
          <a:solidFill>
            <a:schemeClr val="tx1"/>
          </a:solidFill>
          <a:latin typeface="+mj-lt"/>
          <a:ea typeface="+mj-ea"/>
          <a:cs typeface="+mj-cs"/>
        </a:defRPr>
      </a:lvl1pPr>
    </p:titleStyle>
    <p:bodyStyle>
      <a:lvl1pPr marL="171496" indent="-171496" algn="l" defTabSz="685983" rtl="0" eaLnBrk="1" latinLnBrk="0" hangingPunct="1">
        <a:lnSpc>
          <a:spcPct val="90000"/>
        </a:lnSpc>
        <a:spcBef>
          <a:spcPts val="750"/>
        </a:spcBef>
        <a:buFont typeface="Arial" panose="020B0604020202020204" pitchFamily="34" charset="0"/>
        <a:buChar char="•"/>
        <a:defRPr sz="2101" kern="1200">
          <a:solidFill>
            <a:schemeClr val="tx1"/>
          </a:solidFill>
          <a:latin typeface="+mn-lt"/>
          <a:ea typeface="+mn-ea"/>
          <a:cs typeface="+mn-cs"/>
        </a:defRPr>
      </a:lvl1pPr>
      <a:lvl2pPr marL="514487" indent="-171496" algn="l" defTabSz="6859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479" indent="-171496" algn="l" defTabSz="6859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470"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461"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453"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44"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436"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427"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gif"/><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gif"/></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1.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2.wav"/><Relationship Id="rId7" Type="http://schemas.openxmlformats.org/officeDocument/2006/relationships/image" Target="../media/image34.gi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3.gif"/><Relationship Id="rId5" Type="http://schemas.openxmlformats.org/officeDocument/2006/relationships/image" Target="../media/image32.gif"/><Relationship Id="rId4" Type="http://schemas.openxmlformats.org/officeDocument/2006/relationships/image" Target="../media/image17.png"/><Relationship Id="rId9" Type="http://schemas.openxmlformats.org/officeDocument/2006/relationships/image" Target="../media/image36.gif"/></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2.wav"/><Relationship Id="rId7" Type="http://schemas.openxmlformats.org/officeDocument/2006/relationships/image" Target="../media/image34.gi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3.gif"/><Relationship Id="rId5" Type="http://schemas.openxmlformats.org/officeDocument/2006/relationships/image" Target="../media/image32.gif"/><Relationship Id="rId4" Type="http://schemas.openxmlformats.org/officeDocument/2006/relationships/image" Target="../media/image17.png"/><Relationship Id="rId9" Type="http://schemas.openxmlformats.org/officeDocument/2006/relationships/image" Target="../media/image36.gif"/></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2.wav"/><Relationship Id="rId7" Type="http://schemas.openxmlformats.org/officeDocument/2006/relationships/image" Target="../media/image34.gi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3.gif"/><Relationship Id="rId5" Type="http://schemas.openxmlformats.org/officeDocument/2006/relationships/image" Target="../media/image32.gif"/><Relationship Id="rId4" Type="http://schemas.openxmlformats.org/officeDocument/2006/relationships/image" Target="../media/image17.png"/><Relationship Id="rId9" Type="http://schemas.openxmlformats.org/officeDocument/2006/relationships/image" Target="../media/image36.gif"/></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2.wav"/><Relationship Id="rId7" Type="http://schemas.openxmlformats.org/officeDocument/2006/relationships/image" Target="../media/image34.gi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3.gif"/><Relationship Id="rId5" Type="http://schemas.openxmlformats.org/officeDocument/2006/relationships/image" Target="../media/image32.gif"/><Relationship Id="rId4" Type="http://schemas.openxmlformats.org/officeDocument/2006/relationships/image" Target="../media/image17.png"/><Relationship Id="rId9" Type="http://schemas.openxmlformats.org/officeDocument/2006/relationships/image" Target="../media/image36.gif"/></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image" Target="../media/image37.png"/><Relationship Id="rId5" Type="http://schemas.openxmlformats.org/officeDocument/2006/relationships/image" Target="../media/image10.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4.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0.xml"/><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0.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8.jpeg"/><Relationship Id="rId10" Type="http://schemas.openxmlformats.org/officeDocument/2006/relationships/image" Target="../media/image16.png"/><Relationship Id="rId4" Type="http://schemas.openxmlformats.org/officeDocument/2006/relationships/notesSlide" Target="../notesSlides/notesSlide4.xml"/><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7.xml"/><Relationship Id="rId5" Type="http://schemas.openxmlformats.org/officeDocument/2006/relationships/hyperlink" Target="http://pngimg.com/download/62470" TargetMode="Externa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0.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11" Type="http://schemas.openxmlformats.org/officeDocument/2006/relationships/image" Target="../media/image16.png"/><Relationship Id="rId5" Type="http://schemas.openxmlformats.org/officeDocument/2006/relationships/image" Target="../media/image8.jpeg"/><Relationship Id="rId10" Type="http://schemas.openxmlformats.org/officeDocument/2006/relationships/image" Target="../media/image20.png"/><Relationship Id="rId4" Type="http://schemas.openxmlformats.org/officeDocument/2006/relationships/notesSlide" Target="../notesSlides/notesSlide6.xml"/><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20.xml"/><Relationship Id="rId7" Type="http://schemas.openxmlformats.org/officeDocument/2006/relationships/image" Target="../media/image2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7.png"/><Relationship Id="rId1" Type="http://schemas.openxmlformats.org/officeDocument/2006/relationships/slideLayout" Target="../slideLayouts/slideLayout20.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nen4"/>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1587" y="0"/>
            <a:ext cx="9144000" cy="5145088"/>
          </a:xfrm>
          <a:prstGeom prst="rect">
            <a:avLst/>
          </a:prstGeom>
          <a:solidFill>
            <a:srgbClr val="00FF00"/>
          </a:solidFill>
          <a:ln w="9525">
            <a:solidFill>
              <a:srgbClr val="FF0000"/>
            </a:solidFill>
            <a:miter lim="800000"/>
            <a:headEnd/>
            <a:tailEnd/>
          </a:ln>
        </p:spPr>
      </p:pic>
      <p:pic>
        <p:nvPicPr>
          <p:cNvPr id="47107" name="Picture 3" descr="8"/>
          <p:cNvPicPr>
            <a:picLocks noChangeAspect="1" noChangeArrowheads="1"/>
          </p:cNvPicPr>
          <p:nvPr/>
        </p:nvPicPr>
        <p:blipFill>
          <a:blip r:embed="rId4">
            <a:extLst>
              <a:ext uri="{28A0092B-C50C-407E-A947-70E740481C1C}">
                <a14:useLocalDpi xmlns:a14="http://schemas.microsoft.com/office/drawing/2010/main" val="0"/>
              </a:ext>
            </a:extLst>
          </a:blip>
          <a:srcRect t="6667" r="45732"/>
          <a:stretch>
            <a:fillRect/>
          </a:stretch>
        </p:blipFill>
        <p:spPr bwMode="auto">
          <a:xfrm>
            <a:off x="6046050" y="4482840"/>
            <a:ext cx="2543960" cy="400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4" descr="8"/>
          <p:cNvPicPr>
            <a:picLocks noChangeAspect="1" noChangeArrowheads="1"/>
          </p:cNvPicPr>
          <p:nvPr/>
        </p:nvPicPr>
        <p:blipFill>
          <a:blip r:embed="rId5">
            <a:extLst>
              <a:ext uri="{28A0092B-C50C-407E-A947-70E740481C1C}">
                <a14:useLocalDpi xmlns:a14="http://schemas.microsoft.com/office/drawing/2010/main" val="0"/>
              </a:ext>
            </a:extLst>
          </a:blip>
          <a:srcRect r="13333" b="53659"/>
          <a:stretch>
            <a:fillRect/>
          </a:stretch>
        </p:blipFill>
        <p:spPr bwMode="auto">
          <a:xfrm>
            <a:off x="8213488" y="2532624"/>
            <a:ext cx="371590" cy="2172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Text Box 5"/>
          <p:cNvSpPr txBox="1">
            <a:spLocks noChangeArrowheads="1"/>
          </p:cNvSpPr>
          <p:nvPr/>
        </p:nvSpPr>
        <p:spPr bwMode="auto">
          <a:xfrm>
            <a:off x="3373068" y="343008"/>
            <a:ext cx="4230405" cy="415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685983" fontAlgn="base">
              <a:spcBef>
                <a:spcPct val="50000"/>
              </a:spcBef>
              <a:spcAft>
                <a:spcPct val="0"/>
              </a:spcAft>
            </a:pPr>
            <a:endParaRPr lang="vi-VN" altLang="en-US" sz="2101">
              <a:solidFill>
                <a:srgbClr val="000000"/>
              </a:solidFill>
              <a:latin typeface="Times New Roman" panose="02020603050405020304" pitchFamily="18" charset="0"/>
              <a:cs typeface="Times New Roman" panose="02020603050405020304" pitchFamily="18" charset="0"/>
            </a:endParaRPr>
          </a:p>
        </p:txBody>
      </p:sp>
      <p:sp>
        <p:nvSpPr>
          <p:cNvPr id="47110" name="Line 6"/>
          <p:cNvSpPr>
            <a:spLocks noChangeShapeType="1"/>
          </p:cNvSpPr>
          <p:nvPr/>
        </p:nvSpPr>
        <p:spPr bwMode="auto">
          <a:xfrm flipV="1">
            <a:off x="276277" y="343007"/>
            <a:ext cx="8509778" cy="2183"/>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685983" fontAlgn="base">
              <a:spcBef>
                <a:spcPct val="0"/>
              </a:spcBef>
              <a:spcAft>
                <a:spcPct val="0"/>
              </a:spcAft>
            </a:pPr>
            <a:endParaRPr lang="en-US" sz="2101">
              <a:solidFill>
                <a:srgbClr val="000000"/>
              </a:solidFill>
              <a:latin typeface="Times New Roman" panose="02020603050405020304" pitchFamily="18" charset="0"/>
              <a:cs typeface="Times New Roman" panose="02020603050405020304" pitchFamily="18" charset="0"/>
            </a:endParaRPr>
          </a:p>
        </p:txBody>
      </p:sp>
      <p:sp>
        <p:nvSpPr>
          <p:cNvPr id="47111" name="Line 7"/>
          <p:cNvSpPr>
            <a:spLocks noChangeShapeType="1"/>
          </p:cNvSpPr>
          <p:nvPr/>
        </p:nvSpPr>
        <p:spPr bwMode="auto">
          <a:xfrm>
            <a:off x="8786055" y="343008"/>
            <a:ext cx="0" cy="4569797"/>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685983" fontAlgn="base">
              <a:spcBef>
                <a:spcPct val="0"/>
              </a:spcBef>
              <a:spcAft>
                <a:spcPct val="0"/>
              </a:spcAft>
            </a:pPr>
            <a:endParaRPr lang="en-US" sz="2101">
              <a:solidFill>
                <a:srgbClr val="000000"/>
              </a:solidFill>
              <a:latin typeface="Times New Roman" panose="02020603050405020304" pitchFamily="18" charset="0"/>
              <a:cs typeface="Times New Roman" panose="02020603050405020304" pitchFamily="18" charset="0"/>
            </a:endParaRPr>
          </a:p>
        </p:txBody>
      </p:sp>
      <p:sp>
        <p:nvSpPr>
          <p:cNvPr id="47112" name="Line 8"/>
          <p:cNvSpPr>
            <a:spLocks noChangeShapeType="1"/>
          </p:cNvSpPr>
          <p:nvPr/>
        </p:nvSpPr>
        <p:spPr bwMode="auto">
          <a:xfrm>
            <a:off x="289111" y="343008"/>
            <a:ext cx="0" cy="4573411"/>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685983" fontAlgn="base">
              <a:spcBef>
                <a:spcPct val="0"/>
              </a:spcBef>
              <a:spcAft>
                <a:spcPct val="0"/>
              </a:spcAft>
            </a:pPr>
            <a:endParaRPr lang="en-US" sz="2101">
              <a:solidFill>
                <a:srgbClr val="000000"/>
              </a:solidFill>
              <a:latin typeface="Times New Roman" panose="02020603050405020304" pitchFamily="18" charset="0"/>
              <a:cs typeface="Times New Roman" panose="02020603050405020304" pitchFamily="18" charset="0"/>
            </a:endParaRPr>
          </a:p>
        </p:txBody>
      </p:sp>
      <p:sp>
        <p:nvSpPr>
          <p:cNvPr id="47113" name="Line 9"/>
          <p:cNvSpPr>
            <a:spLocks noChangeShapeType="1"/>
          </p:cNvSpPr>
          <p:nvPr/>
        </p:nvSpPr>
        <p:spPr bwMode="auto">
          <a:xfrm>
            <a:off x="289111" y="4912804"/>
            <a:ext cx="8496944"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685983" fontAlgn="base">
              <a:spcBef>
                <a:spcPct val="0"/>
              </a:spcBef>
              <a:spcAft>
                <a:spcPct val="0"/>
              </a:spcAft>
            </a:pPr>
            <a:endParaRPr lang="en-US" sz="2101">
              <a:solidFill>
                <a:srgbClr val="000000"/>
              </a:solidFill>
              <a:latin typeface="Times New Roman" panose="02020603050405020304" pitchFamily="18" charset="0"/>
              <a:cs typeface="Times New Roman" panose="02020603050405020304" pitchFamily="18" charset="0"/>
            </a:endParaRPr>
          </a:p>
        </p:txBody>
      </p:sp>
      <p:pic>
        <p:nvPicPr>
          <p:cNvPr id="47114" name="Picture 10" descr="ngo%20dai"/>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2063132">
            <a:off x="555885" y="3765470"/>
            <a:ext cx="1143353" cy="1143353"/>
          </a:xfrm>
          <a:prstGeom prst="rect">
            <a:avLst/>
          </a:prstGeom>
          <a:noFill/>
          <a:extLst>
            <a:ext uri="{909E8E84-426E-40DD-AFC4-6F175D3DCCD1}">
              <a14:hiddenFill xmlns:a14="http://schemas.microsoft.com/office/drawing/2010/main">
                <a:solidFill>
                  <a:srgbClr val="FFFFFF"/>
                </a:solidFill>
              </a14:hiddenFill>
            </a:ext>
          </a:extLst>
        </p:spPr>
      </p:pic>
      <p:sp>
        <p:nvSpPr>
          <p:cNvPr id="47116" name="Text Box 12"/>
          <p:cNvSpPr txBox="1">
            <a:spLocks noChangeArrowheads="1"/>
          </p:cNvSpPr>
          <p:nvPr/>
        </p:nvSpPr>
        <p:spPr bwMode="auto">
          <a:xfrm>
            <a:off x="1868255" y="2627906"/>
            <a:ext cx="5735218" cy="1815882"/>
          </a:xfrm>
          <a:prstGeom prst="rect">
            <a:avLst/>
          </a:prstGeom>
          <a:solidFill>
            <a:srgbClr val="FFFF99"/>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685983" fontAlgn="base">
              <a:spcBef>
                <a:spcPct val="50000"/>
              </a:spcBef>
              <a:spcAft>
                <a:spcPct val="0"/>
              </a:spcAft>
            </a:pPr>
            <a:r>
              <a:rPr lang="en-US" altLang="en-US" sz="2800" b="1" dirty="0" err="1">
                <a:solidFill>
                  <a:srgbClr val="FF0000"/>
                </a:solidFill>
                <a:latin typeface="Times New Roman" panose="02020603050405020304" pitchFamily="18" charset="0"/>
                <a:cs typeface="Times New Roman" panose="02020603050405020304" pitchFamily="18" charset="0"/>
              </a:rPr>
              <a:t>Môn</a:t>
            </a:r>
            <a:r>
              <a:rPr lang="en-US" altLang="en-US" sz="2800" b="1" dirty="0">
                <a:solidFill>
                  <a:srgbClr val="FF0000"/>
                </a:solidFill>
                <a:latin typeface="Times New Roman" panose="02020603050405020304" pitchFamily="18" charset="0"/>
                <a:cs typeface="Times New Roman" panose="02020603050405020304" pitchFamily="18" charset="0"/>
              </a:rPr>
              <a:t>: Tin </a:t>
            </a:r>
            <a:r>
              <a:rPr lang="en-US" altLang="en-US" sz="2800" b="1" dirty="0" err="1">
                <a:solidFill>
                  <a:srgbClr val="FF0000"/>
                </a:solidFill>
                <a:latin typeface="Times New Roman" panose="02020603050405020304" pitchFamily="18" charset="0"/>
                <a:cs typeface="Times New Roman" panose="02020603050405020304" pitchFamily="18" charset="0"/>
              </a:rPr>
              <a:t>học</a:t>
            </a:r>
            <a:endParaRPr lang="en-US" altLang="en-US" sz="2800" b="1" dirty="0">
              <a:solidFill>
                <a:srgbClr val="FF0000"/>
              </a:solidFill>
              <a:latin typeface="Times New Roman" panose="02020603050405020304" pitchFamily="18" charset="0"/>
              <a:cs typeface="Times New Roman" panose="02020603050405020304" pitchFamily="18" charset="0"/>
            </a:endParaRPr>
          </a:p>
          <a:p>
            <a:pPr defTabSz="685983" fontAlgn="base">
              <a:spcBef>
                <a:spcPct val="50000"/>
              </a:spcBef>
              <a:spcAft>
                <a:spcPct val="0"/>
              </a:spcAft>
            </a:pPr>
            <a:r>
              <a:rPr lang="en-US" altLang="en-US" sz="2800" b="1" dirty="0" err="1">
                <a:solidFill>
                  <a:srgbClr val="FF0000"/>
                </a:solidFill>
                <a:latin typeface="Times New Roman" panose="02020603050405020304" pitchFamily="18" charset="0"/>
                <a:cs typeface="Times New Roman" panose="02020603050405020304" pitchFamily="18" charset="0"/>
              </a:rPr>
              <a:t>Giáo</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viên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a:solidFill>
                  <a:srgbClr val="FF0000"/>
                </a:solidFill>
                <a:latin typeface="Times New Roman" panose="02020603050405020304" pitchFamily="18" charset="0"/>
                <a:cs typeface="Times New Roman" panose="02020603050405020304" pitchFamily="18" charset="0"/>
              </a:rPr>
              <a:t>: </a:t>
            </a:r>
            <a:endParaRPr lang="en-US" altLang="en-US" sz="2800" b="1" smtClean="0">
              <a:solidFill>
                <a:srgbClr val="FF0000"/>
              </a:solidFill>
              <a:latin typeface="Times New Roman" panose="02020603050405020304" pitchFamily="18" charset="0"/>
              <a:cs typeface="Times New Roman" panose="02020603050405020304" pitchFamily="18" charset="0"/>
            </a:endParaRPr>
          </a:p>
          <a:p>
            <a:pPr defTabSz="685983" fontAlgn="base">
              <a:spcBef>
                <a:spcPct val="50000"/>
              </a:spcBef>
              <a:spcAft>
                <a:spcPct val="0"/>
              </a:spcAft>
            </a:pPr>
            <a:r>
              <a:rPr lang="en-US" altLang="en-US" sz="2800" b="1" smtClean="0">
                <a:solidFill>
                  <a:srgbClr val="FF0000"/>
                </a:solidFill>
                <a:latin typeface="Times New Roman" panose="02020603050405020304" pitchFamily="18" charset="0"/>
                <a:cs typeface="Times New Roman" panose="02020603050405020304" pitchFamily="18" charset="0"/>
              </a:rPr>
              <a:t>Trường:</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pic>
        <p:nvPicPr>
          <p:cNvPr id="47117" name="Picture 13" descr="CHIP0102"/>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4511" y="-127756"/>
            <a:ext cx="2054462" cy="2458208"/>
          </a:xfrm>
          <a:prstGeom prst="rect">
            <a:avLst/>
          </a:prstGeom>
          <a:noFill/>
          <a:extLst>
            <a:ext uri="{909E8E84-426E-40DD-AFC4-6F175D3DCCD1}">
              <a14:hiddenFill xmlns:a14="http://schemas.microsoft.com/office/drawing/2010/main">
                <a:solidFill>
                  <a:srgbClr val="FFFFFF"/>
                </a:solidFill>
              </a14:hiddenFill>
            </a:ext>
          </a:extLst>
        </p:spPr>
      </p:pic>
      <p:sp>
        <p:nvSpPr>
          <p:cNvPr id="47118" name="WordArt 14"/>
          <p:cNvSpPr>
            <a:spLocks noChangeArrowheads="1" noChangeShapeType="1" noTextEdit="1"/>
          </p:cNvSpPr>
          <p:nvPr/>
        </p:nvSpPr>
        <p:spPr bwMode="auto">
          <a:xfrm>
            <a:off x="1539346" y="1688839"/>
            <a:ext cx="6586840" cy="826140"/>
          </a:xfrm>
          <a:prstGeom prst="rect">
            <a:avLst/>
          </a:prstGeom>
        </p:spPr>
        <p:txBody>
          <a:bodyPr wrap="none" fromWordArt="1">
            <a:prstTxWarp prst="textPlain">
              <a:avLst>
                <a:gd name="adj" fmla="val 49744"/>
              </a:avLst>
            </a:prstTxWarp>
          </a:bodyPr>
          <a:lstStyle/>
          <a:p>
            <a:pPr algn="ctr" defTabSz="685983" fontAlgn="base">
              <a:spcBef>
                <a:spcPct val="0"/>
              </a:spcBef>
              <a:spcAft>
                <a:spcPct val="0"/>
              </a:spcAft>
            </a:pPr>
            <a:r>
              <a:rPr lang="en-US" sz="2400" b="1" kern="10" dirty="0">
                <a:ln w="9525" cap="sq">
                  <a:solidFill>
                    <a:srgbClr val="FF0000"/>
                  </a:solidFill>
                  <a:round/>
                  <a:headEnd type="none" w="sm" len="sm"/>
                  <a:tailEnd type="none" w="sm" len="sm"/>
                </a:ln>
                <a:solidFill>
                  <a:srgbClr val="0000FF"/>
                </a:solidFill>
                <a:effectLst>
                  <a:outerShdw dist="107763" dir="18900000" algn="ctr" rotWithShape="0">
                    <a:srgbClr val="C0C0C0">
                      <a:alpha val="50000"/>
                    </a:srgbClr>
                  </a:outerShdw>
                </a:effectLst>
                <a:latin typeface="Times New Roman" panose="02020603050405020304" pitchFamily="18" charset="0"/>
                <a:cs typeface="Times New Roman" panose="02020603050405020304" pitchFamily="18" charset="0"/>
              </a:rPr>
              <a:t>KÍNH CHÀO THẦY CÔ VÀ CÁC EM HỌC SINH </a:t>
            </a:r>
            <a:r>
              <a:rPr lang="en-US" sz="2400" b="1" kern="10">
                <a:ln w="9525" cap="sq">
                  <a:solidFill>
                    <a:srgbClr val="FF0000"/>
                  </a:solidFill>
                  <a:round/>
                  <a:headEnd type="none" w="sm" len="sm"/>
                  <a:tailEnd type="none" w="sm" len="sm"/>
                </a:ln>
                <a:solidFill>
                  <a:srgbClr val="0000FF"/>
                </a:solidFill>
                <a:effectLst>
                  <a:outerShdw dist="107763" dir="18900000" algn="ctr" rotWithShape="0">
                    <a:srgbClr val="C0C0C0">
                      <a:alpha val="50000"/>
                    </a:srgbClr>
                  </a:outerShdw>
                </a:effectLst>
                <a:latin typeface="Times New Roman" panose="02020603050405020304" pitchFamily="18" charset="0"/>
                <a:cs typeface="Times New Roman" panose="02020603050405020304" pitchFamily="18" charset="0"/>
              </a:rPr>
              <a:t>LỚP </a:t>
            </a:r>
            <a:r>
              <a:rPr lang="en-US" sz="2400" b="1" kern="10" smtClean="0">
                <a:ln w="9525" cap="sq">
                  <a:solidFill>
                    <a:srgbClr val="FF0000"/>
                  </a:solidFill>
                  <a:round/>
                  <a:headEnd type="none" w="sm" len="sm"/>
                  <a:tailEnd type="none" w="sm" len="sm"/>
                </a:ln>
                <a:solidFill>
                  <a:srgbClr val="0000FF"/>
                </a:solidFill>
                <a:effectLst>
                  <a:outerShdw dist="107763" dir="18900000" algn="ctr" rotWithShape="0">
                    <a:srgbClr val="C0C0C0">
                      <a:alpha val="50000"/>
                    </a:srgbClr>
                  </a:outerShdw>
                </a:effectLst>
                <a:latin typeface="Times New Roman" panose="02020603050405020304" pitchFamily="18" charset="0"/>
                <a:cs typeface="Times New Roman" panose="02020603050405020304" pitchFamily="18" charset="0"/>
              </a:rPr>
              <a:t>7A</a:t>
            </a:r>
            <a:r>
              <a:rPr lang="en-US" sz="2400" b="1" kern="10" dirty="0">
                <a:ln w="9525" cap="sq">
                  <a:solidFill>
                    <a:srgbClr val="FF0000"/>
                  </a:solidFill>
                  <a:round/>
                  <a:headEnd type="none" w="sm" len="sm"/>
                  <a:tailEnd type="none" w="sm" len="sm"/>
                </a:ln>
                <a:solidFill>
                  <a:srgbClr val="0000FF"/>
                </a:solidFill>
                <a:effectLst>
                  <a:outerShdw dist="107763" dir="18900000" algn="ctr" rotWithShape="0">
                    <a:srgbClr val="C0C0C0">
                      <a:alpha val="50000"/>
                    </a:srgbClr>
                  </a:outerShdw>
                </a:effectLst>
                <a:latin typeface="Times New Roman" panose="02020603050405020304" pitchFamily="18" charset="0"/>
                <a:cs typeface="Times New Roman" panose="02020603050405020304" pitchFamily="18" charset="0"/>
              </a:rPr>
              <a:t>…</a:t>
            </a:r>
          </a:p>
        </p:txBody>
      </p:sp>
      <p:pic>
        <p:nvPicPr>
          <p:cNvPr id="2050" name="Picture 2" descr="Ảnh động cối xay gió"/>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661699" y="391771"/>
            <a:ext cx="928974" cy="92897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ách lật trang - Ảnh động - Phan Thanh Tân - WEB NGOẠI NGỮ -TIN HỌC -Thanh  Tâ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06568" y="378401"/>
            <a:ext cx="1576767" cy="1257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270053"/>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mph" presetSubtype="0" repeatCount="5000" fill="hold" nodeType="afterEffect">
                                  <p:stCondLst>
                                    <p:cond delay="0"/>
                                  </p:stCondLst>
                                  <p:childTnLst>
                                    <p:animClr clrSpc="hsl" dir="cw">
                                      <p:cBhvr override="childStyle">
                                        <p:cTn id="6" dur="500" fill="hold"/>
                                        <p:tgtEl>
                                          <p:spTgt spid="47118"/>
                                        </p:tgtEl>
                                        <p:attrNameLst>
                                          <p:attrName>style.color</p:attrName>
                                        </p:attrNameLst>
                                      </p:cBhvr>
                                      <p:by>
                                        <p:hsl h="-7200000" s="0" l="0"/>
                                      </p:by>
                                    </p:animClr>
                                    <p:animClr clrSpc="hsl" dir="cw">
                                      <p:cBhvr>
                                        <p:cTn id="7" dur="500" fill="hold"/>
                                        <p:tgtEl>
                                          <p:spTgt spid="47118"/>
                                        </p:tgtEl>
                                        <p:attrNameLst>
                                          <p:attrName>fillcolor</p:attrName>
                                        </p:attrNameLst>
                                      </p:cBhvr>
                                      <p:by>
                                        <p:hsl h="-7200000" s="0" l="0"/>
                                      </p:by>
                                    </p:animClr>
                                    <p:animClr clrSpc="hsl" dir="cw">
                                      <p:cBhvr>
                                        <p:cTn id="8" dur="500" fill="hold"/>
                                        <p:tgtEl>
                                          <p:spTgt spid="47118"/>
                                        </p:tgtEl>
                                        <p:attrNameLst>
                                          <p:attrName>stroke.color</p:attrName>
                                        </p:attrNameLst>
                                      </p:cBhvr>
                                      <p:by>
                                        <p:hsl h="-7200000" s="0" l="0"/>
                                      </p:by>
                                    </p:animClr>
                                    <p:set>
                                      <p:cBhvr>
                                        <p:cTn id="9" dur="500" fill="hold"/>
                                        <p:tgtEl>
                                          <p:spTgt spid="4711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grpSp>
        <p:nvGrpSpPr>
          <p:cNvPr id="9" name="Group 8"/>
          <p:cNvGrpSpPr/>
          <p:nvPr/>
        </p:nvGrpSpPr>
        <p:grpSpPr>
          <a:xfrm>
            <a:off x="2413347" y="245507"/>
            <a:ext cx="6643052" cy="2334423"/>
            <a:chOff x="4507904" y="381002"/>
            <a:chExt cx="7455496" cy="2226695"/>
          </a:xfrm>
        </p:grpSpPr>
        <p:pic>
          <p:nvPicPr>
            <p:cNvPr id="10" name="Picture 9">
              <a:extLst>
                <a:ext uri="{FF2B5EF4-FFF2-40B4-BE49-F238E27FC236}">
                  <a16:creationId xmlns:a16="http://schemas.microsoft.com/office/drawing/2014/main" id="{B69A98C7-0E2A-4473-A8F0-C07B9E209090}"/>
                </a:ext>
              </a:extLst>
            </p:cNvPr>
            <p:cNvPicPr>
              <a:picLocks noChangeAspect="1"/>
            </p:cNvPicPr>
            <p:nvPr/>
          </p:nvPicPr>
          <p:blipFill rotWithShape="1">
            <a:blip r:embed="rId3"/>
            <a:srcRect l="-1291" t="4685" r="69379" b="-4685"/>
            <a:stretch/>
          </p:blipFill>
          <p:spPr>
            <a:xfrm rot="21286913">
              <a:off x="4507904" y="500247"/>
              <a:ext cx="2057400" cy="2107450"/>
            </a:xfrm>
            <a:prstGeom prst="rect">
              <a:avLst/>
            </a:prstGeom>
          </p:spPr>
        </p:pic>
        <p:sp>
          <p:nvSpPr>
            <p:cNvPr id="11" name="Rectangle: Rounded Corners 10">
              <a:extLst>
                <a:ext uri="{FF2B5EF4-FFF2-40B4-BE49-F238E27FC236}">
                  <a16:creationId xmlns:a16="http://schemas.microsoft.com/office/drawing/2014/main" id="{57B74E80-0038-459B-8108-090EB7008BFA}"/>
                </a:ext>
              </a:extLst>
            </p:cNvPr>
            <p:cNvSpPr/>
            <p:nvPr/>
          </p:nvSpPr>
          <p:spPr>
            <a:xfrm>
              <a:off x="6553200" y="381002"/>
              <a:ext cx="5410200" cy="1069687"/>
            </a:xfrm>
            <a:prstGeom prst="roundRect">
              <a:avLst/>
            </a:prstGeom>
            <a:ln/>
          </p:spPr>
          <p:style>
            <a:lnRef idx="2">
              <a:schemeClr val="accent3"/>
            </a:lnRef>
            <a:fillRef idx="1">
              <a:schemeClr val="lt1"/>
            </a:fillRef>
            <a:effectRef idx="0">
              <a:schemeClr val="accent3"/>
            </a:effectRef>
            <a:fontRef idx="minor">
              <a:schemeClr val="dk1"/>
            </a:fontRef>
          </p:style>
          <p:txBody>
            <a:bodyPr rtlCol="0" anchor="ctr"/>
            <a:lstStyle/>
            <a:p>
              <a:pPr algn="just"/>
              <a:endParaRPr lang="en-US" sz="2101" dirty="0">
                <a:solidFill>
                  <a:srgbClr val="70AD47">
                    <a:lumMod val="50000"/>
                  </a:srgbClr>
                </a:solidFill>
                <a:latin typeface="Calibri Light"/>
                <a:cs typeface="Times New Roman" panose="02020603050405020304" pitchFamily="18" charset="0"/>
              </a:endParaRPr>
            </a:p>
          </p:txBody>
        </p:sp>
      </p:grpSp>
      <p:grpSp>
        <p:nvGrpSpPr>
          <p:cNvPr id="53" name="Group 16">
            <a:extLst>
              <a:ext uri="{FF2B5EF4-FFF2-40B4-BE49-F238E27FC236}">
                <a16:creationId xmlns:a16="http://schemas.microsoft.com/office/drawing/2014/main" id="{115930BE-9A41-4A62-8CF3-AF1BFB8DBEE5}"/>
              </a:ext>
            </a:extLst>
          </p:cNvPr>
          <p:cNvGrpSpPr/>
          <p:nvPr/>
        </p:nvGrpSpPr>
        <p:grpSpPr>
          <a:xfrm flipH="1">
            <a:off x="3045316" y="1470474"/>
            <a:ext cx="5956763" cy="2521372"/>
            <a:chOff x="75018" y="2594560"/>
            <a:chExt cx="5570536" cy="3962751"/>
          </a:xfrm>
        </p:grpSpPr>
        <p:pic>
          <p:nvPicPr>
            <p:cNvPr id="54" name="Picture 53">
              <a:extLst>
                <a:ext uri="{FF2B5EF4-FFF2-40B4-BE49-F238E27FC236}">
                  <a16:creationId xmlns:a16="http://schemas.microsoft.com/office/drawing/2014/main" id="{9D681705-3152-4877-92BF-82F70E6BFB8C}"/>
                </a:ext>
              </a:extLst>
            </p:cNvPr>
            <p:cNvPicPr>
              <a:picLocks noChangeAspect="1"/>
            </p:cNvPicPr>
            <p:nvPr/>
          </p:nvPicPr>
          <p:blipFill rotWithShape="1">
            <a:blip r:embed="rId4"/>
            <a:srcRect l="62288"/>
            <a:stretch/>
          </p:blipFill>
          <p:spPr>
            <a:xfrm rot="650986">
              <a:off x="4118579" y="2594560"/>
              <a:ext cx="1526975" cy="3962751"/>
            </a:xfrm>
            <a:prstGeom prst="rect">
              <a:avLst/>
            </a:prstGeom>
          </p:spPr>
        </p:pic>
        <p:sp>
          <p:nvSpPr>
            <p:cNvPr id="55" name="Rectangle: Rounded Corners 9">
              <a:extLst>
                <a:ext uri="{FF2B5EF4-FFF2-40B4-BE49-F238E27FC236}">
                  <a16:creationId xmlns:a16="http://schemas.microsoft.com/office/drawing/2014/main" id="{31F18CAA-0959-40CD-B646-51E52A134958}"/>
                </a:ext>
              </a:extLst>
            </p:cNvPr>
            <p:cNvSpPr/>
            <p:nvPr/>
          </p:nvSpPr>
          <p:spPr>
            <a:xfrm>
              <a:off x="75018" y="3724862"/>
              <a:ext cx="4142689" cy="215175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457200" indent="-457200" algn="just">
                <a:buFont typeface="Arial" panose="020B0604020202020204" pitchFamily="34" charset="0"/>
                <a:buChar char="•"/>
              </a:pPr>
              <a:endParaRPr lang="en-US" sz="2800" dirty="0">
                <a:solidFill>
                  <a:srgbClr val="C00000"/>
                </a:solidFill>
                <a:latin typeface="Times New Roman" pitchFamily="18" charset="0"/>
                <a:cs typeface="Times New Roman" pitchFamily="18" charset="0"/>
              </a:endParaRPr>
            </a:p>
          </p:txBody>
        </p:sp>
      </p:grpSp>
      <p:grpSp>
        <p:nvGrpSpPr>
          <p:cNvPr id="5" name="Group 4"/>
          <p:cNvGrpSpPr/>
          <p:nvPr/>
        </p:nvGrpSpPr>
        <p:grpSpPr>
          <a:xfrm>
            <a:off x="1024797" y="1663518"/>
            <a:ext cx="2729123" cy="1265702"/>
            <a:chOff x="1371600" y="1700352"/>
            <a:chExt cx="3637706" cy="1687081"/>
          </a:xfrm>
        </p:grpSpPr>
        <p:pic>
          <p:nvPicPr>
            <p:cNvPr id="6" name="Picture 6" descr="image006">
              <a:extLst>
                <a:ext uri="{FF2B5EF4-FFF2-40B4-BE49-F238E27FC236}">
                  <a16:creationId xmlns:a16="http://schemas.microsoft.com/office/drawing/2014/main" id="{ECBC86D0-9839-47AC-96DD-E44AA3B553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443062">
              <a:off x="1371600" y="2073653"/>
              <a:ext cx="2298775" cy="1313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Rounded Corners 5">
              <a:extLst>
                <a:ext uri="{FF2B5EF4-FFF2-40B4-BE49-F238E27FC236}">
                  <a16:creationId xmlns:a16="http://schemas.microsoft.com/office/drawing/2014/main" id="{E251AD20-8C98-40FE-AE1B-648D64085EB3}"/>
                </a:ext>
              </a:extLst>
            </p:cNvPr>
            <p:cNvSpPr/>
            <p:nvPr/>
          </p:nvSpPr>
          <p:spPr>
            <a:xfrm>
              <a:off x="2590535" y="1700352"/>
              <a:ext cx="2418771" cy="1044760"/>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lvl="0" algn="ctr">
                <a:lnSpc>
                  <a:spcPct val="120000"/>
                </a:lnSpc>
              </a:pPr>
              <a:r>
                <a:rPr lang="en-US" sz="2000" b="1">
                  <a:solidFill>
                    <a:srgbClr val="FF0000"/>
                  </a:solidFill>
                  <a:latin typeface="Times New Roman" panose="02020603050405020304" pitchFamily="18" charset="0"/>
                  <a:cs typeface="Times New Roman" panose="02020603050405020304" pitchFamily="18" charset="0"/>
                </a:rPr>
                <a:t>HĐ 1. Thiết bị vào - ra</a:t>
              </a:r>
            </a:p>
          </p:txBody>
        </p:sp>
      </p:grpSp>
      <p:sp>
        <p:nvSpPr>
          <p:cNvPr id="20" name="TextBox 19"/>
          <p:cNvSpPr txBox="1"/>
          <p:nvPr/>
        </p:nvSpPr>
        <p:spPr>
          <a:xfrm>
            <a:off x="4141539" y="273398"/>
            <a:ext cx="775554" cy="1200329"/>
          </a:xfrm>
          <a:prstGeom prst="rect">
            <a:avLst/>
          </a:prstGeom>
          <a:noFill/>
        </p:spPr>
        <p:txBody>
          <a:bodyPr wrap="square" rtlCol="0">
            <a:spAutoFit/>
          </a:bodyPr>
          <a:lstStyle/>
          <a:p>
            <a:pPr algn="ctr">
              <a:lnSpc>
                <a:spcPct val="120000"/>
              </a:lnSpc>
            </a:pPr>
            <a:r>
              <a:rPr lang="en-US" sz="2000" b="1">
                <a:solidFill>
                  <a:srgbClr val="0000CC"/>
                </a:solidFill>
                <a:latin typeface="Times New Roman" panose="02020603050405020304" pitchFamily="18" charset="0"/>
                <a:cs typeface="Times New Roman" panose="02020603050405020304" pitchFamily="18" charset="0"/>
              </a:rPr>
              <a:t>Thiết bị vào</a:t>
            </a:r>
          </a:p>
        </p:txBody>
      </p:sp>
      <p:sp>
        <p:nvSpPr>
          <p:cNvPr id="32" name="TextBox 31"/>
          <p:cNvSpPr txBox="1"/>
          <p:nvPr/>
        </p:nvSpPr>
        <p:spPr>
          <a:xfrm>
            <a:off x="4498529" y="2499248"/>
            <a:ext cx="804688" cy="798745"/>
          </a:xfrm>
          <a:prstGeom prst="rect">
            <a:avLst/>
          </a:prstGeom>
          <a:noFill/>
        </p:spPr>
        <p:txBody>
          <a:bodyPr wrap="square" rtlCol="0">
            <a:spAutoFit/>
          </a:bodyPr>
          <a:lstStyle/>
          <a:p>
            <a:pPr algn="ctr">
              <a:lnSpc>
                <a:spcPct val="120000"/>
              </a:lnSpc>
            </a:pPr>
            <a:r>
              <a:rPr lang="en-US" sz="2000" b="1">
                <a:solidFill>
                  <a:srgbClr val="FF0000"/>
                </a:solidFill>
                <a:latin typeface="Times New Roman" panose="02020603050405020304" pitchFamily="18" charset="0"/>
                <a:cs typeface="Times New Roman" panose="02020603050405020304" pitchFamily="18" charset="0"/>
              </a:rPr>
              <a:t>Thiết bị ra</a:t>
            </a:r>
          </a:p>
        </p:txBody>
      </p:sp>
      <p:sp>
        <p:nvSpPr>
          <p:cNvPr id="36" name="TextBox 35"/>
          <p:cNvSpPr txBox="1"/>
          <p:nvPr/>
        </p:nvSpPr>
        <p:spPr>
          <a:xfrm>
            <a:off x="5228077" y="2343843"/>
            <a:ext cx="4062034" cy="1200329"/>
          </a:xfrm>
          <a:prstGeom prst="rect">
            <a:avLst/>
          </a:prstGeom>
          <a:noFill/>
        </p:spPr>
        <p:txBody>
          <a:bodyPr wrap="square" rtlCol="0">
            <a:spAutoFit/>
          </a:bodyPr>
          <a:lstStyle/>
          <a:p>
            <a:pPr>
              <a:lnSpc>
                <a:spcPct val="120000"/>
              </a:lnSpc>
            </a:pPr>
            <a:r>
              <a:rPr lang="en-US" sz="2000" b="1">
                <a:solidFill>
                  <a:srgbClr val="0000FF"/>
                </a:solidFill>
                <a:latin typeface="Times New Roman" panose="02020603050405020304" pitchFamily="18" charset="0"/>
                <a:cs typeface="Times New Roman" panose="02020603050405020304" pitchFamily="18" charset="0"/>
              </a:rPr>
              <a:t>Dùng để xuất thông tin từ </a:t>
            </a:r>
            <a:r>
              <a:rPr lang="en-US" sz="2000" b="1" smtClean="0">
                <a:solidFill>
                  <a:srgbClr val="0000FF"/>
                </a:solidFill>
                <a:latin typeface="Times New Roman" panose="02020603050405020304" pitchFamily="18" charset="0"/>
                <a:cs typeface="Times New Roman" panose="02020603050405020304" pitchFamily="18" charset="0"/>
              </a:rPr>
              <a:t>m. </a:t>
            </a:r>
            <a:r>
              <a:rPr lang="en-US" sz="2000" b="1">
                <a:solidFill>
                  <a:srgbClr val="0000FF"/>
                </a:solidFill>
                <a:latin typeface="Times New Roman" panose="02020603050405020304" pitchFamily="18" charset="0"/>
                <a:cs typeface="Times New Roman" panose="02020603050405020304" pitchFamily="18" charset="0"/>
              </a:rPr>
              <a:t>tính ra để con người nhận biết được</a:t>
            </a:r>
          </a:p>
          <a:p>
            <a:pPr>
              <a:lnSpc>
                <a:spcPct val="120000"/>
              </a:lnSpc>
            </a:pPr>
            <a:r>
              <a:rPr lang="en-US" sz="2000" b="1">
                <a:solidFill>
                  <a:srgbClr val="0000FF"/>
                </a:solidFill>
                <a:latin typeface="Times New Roman" panose="02020603050405020304" pitchFamily="18" charset="0"/>
                <a:cs typeface="Times New Roman" panose="02020603050405020304" pitchFamily="18" charset="0"/>
              </a:rPr>
              <a:t>     VD: Màn hình, loa, máy in, … </a:t>
            </a:r>
          </a:p>
        </p:txBody>
      </p:sp>
      <p:cxnSp>
        <p:nvCxnSpPr>
          <p:cNvPr id="42" name="Straight Connector 41"/>
          <p:cNvCxnSpPr/>
          <p:nvPr/>
        </p:nvCxnSpPr>
        <p:spPr>
          <a:xfrm>
            <a:off x="5257663" y="2204459"/>
            <a:ext cx="0" cy="133971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 name="Rectangle: Rounded Corners 12">
            <a:extLst>
              <a:ext uri="{FF2B5EF4-FFF2-40B4-BE49-F238E27FC236}">
                <a16:creationId xmlns:a16="http://schemas.microsoft.com/office/drawing/2014/main" id="{401FA76F-51F9-4EC3-988A-249F9E937747}"/>
              </a:ext>
            </a:extLst>
          </p:cNvPr>
          <p:cNvSpPr/>
          <p:nvPr/>
        </p:nvSpPr>
        <p:spPr>
          <a:xfrm>
            <a:off x="28156" y="2245633"/>
            <a:ext cx="1436899" cy="1199028"/>
          </a:xfrm>
          <a:prstGeom prst="roundRect">
            <a:avLst/>
          </a:prstGeom>
          <a:ln/>
        </p:spPr>
        <p:style>
          <a:lnRef idx="2">
            <a:schemeClr val="accent1"/>
          </a:lnRef>
          <a:fillRef idx="1">
            <a:schemeClr val="lt1"/>
          </a:fillRef>
          <a:effectRef idx="0">
            <a:schemeClr val="accent1"/>
          </a:effectRef>
          <a:fontRef idx="minor">
            <a:schemeClr val="dk1"/>
          </a:fontRef>
        </p:style>
        <p:txBody>
          <a:bodyPr wrap="none" lIns="0" tIns="0" rIns="0" bIns="0" rtlCol="0" anchor="ctr"/>
          <a:lstStyle/>
          <a:p>
            <a:pPr algn="ctr">
              <a:lnSpc>
                <a:spcPct val="120000"/>
              </a:lnSpc>
            </a:pPr>
            <a:r>
              <a:rPr lang="en-US" sz="2400" b="1">
                <a:solidFill>
                  <a:srgbClr val="0000FF"/>
                </a:solidFill>
                <a:latin typeface="Times New Roman" panose="02020603050405020304" pitchFamily="18" charset="0"/>
                <a:ea typeface="Tahoma" panose="020B0604030504040204" pitchFamily="34" charset="0"/>
                <a:cs typeface="Times New Roman" panose="02020603050405020304" pitchFamily="18" charset="0"/>
              </a:rPr>
              <a:t>Thiết bị </a:t>
            </a:r>
          </a:p>
          <a:p>
            <a:pPr algn="ctr">
              <a:lnSpc>
                <a:spcPct val="120000"/>
              </a:lnSpc>
            </a:pPr>
            <a:r>
              <a:rPr lang="en-US" sz="2400" b="1" smtClean="0">
                <a:solidFill>
                  <a:srgbClr val="0000FF"/>
                </a:solidFill>
                <a:latin typeface="Times New Roman" panose="02020603050405020304" pitchFamily="18" charset="0"/>
                <a:ea typeface="Tahoma" panose="020B0604030504040204" pitchFamily="34" charset="0"/>
                <a:cs typeface="Times New Roman" panose="02020603050405020304" pitchFamily="18" charset="0"/>
              </a:rPr>
              <a:t>vào </a:t>
            </a:r>
            <a:r>
              <a:rPr lang="en-US" sz="2400" b="1">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smtClean="0">
                <a:solidFill>
                  <a:srgbClr val="0000FF"/>
                </a:solidFill>
                <a:latin typeface="Times New Roman" panose="02020603050405020304" pitchFamily="18" charset="0"/>
                <a:ea typeface="Tahoma" panose="020B0604030504040204" pitchFamily="34" charset="0"/>
                <a:cs typeface="Times New Roman" panose="02020603050405020304" pitchFamily="18" charset="0"/>
              </a:rPr>
              <a:t>ra</a:t>
            </a:r>
            <a:endParaRPr lang="en-US" sz="24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7" name="TextBox 46"/>
          <p:cNvSpPr txBox="1"/>
          <p:nvPr/>
        </p:nvSpPr>
        <p:spPr>
          <a:xfrm>
            <a:off x="4753607" y="429830"/>
            <a:ext cx="4302792" cy="830997"/>
          </a:xfrm>
          <a:prstGeom prst="rect">
            <a:avLst/>
          </a:prstGeom>
          <a:noFill/>
        </p:spPr>
        <p:txBody>
          <a:bodyPr wrap="square" rtlCol="0">
            <a:spAutoFit/>
          </a:bodyPr>
          <a:lstStyle/>
          <a:p>
            <a:pPr algn="ctr">
              <a:lnSpc>
                <a:spcPct val="120000"/>
              </a:lnSpc>
            </a:pPr>
            <a:r>
              <a:rPr lang="en-US" sz="2000" b="1">
                <a:solidFill>
                  <a:srgbClr val="FF0000"/>
                </a:solidFill>
                <a:latin typeface="Times New Roman" panose="02020603050405020304" pitchFamily="18" charset="0"/>
                <a:cs typeface="Times New Roman" panose="02020603050405020304" pitchFamily="18" charset="0"/>
              </a:rPr>
              <a:t>Dùng để nhập thông tin vào máy tính</a:t>
            </a:r>
          </a:p>
          <a:p>
            <a:pPr algn="ctr">
              <a:lnSpc>
                <a:spcPct val="120000"/>
              </a:lnSpc>
            </a:pPr>
            <a:r>
              <a:rPr lang="en-US" sz="2000" b="1">
                <a:solidFill>
                  <a:srgbClr val="FF0000"/>
                </a:solidFill>
                <a:latin typeface="Times New Roman" panose="02020603050405020304" pitchFamily="18" charset="0"/>
                <a:cs typeface="Times New Roman" panose="02020603050405020304" pitchFamily="18" charset="0"/>
              </a:rPr>
              <a:t>VD: Bàn phím, chuột, micro, …</a:t>
            </a:r>
          </a:p>
        </p:txBody>
      </p:sp>
      <p:pic>
        <p:nvPicPr>
          <p:cNvPr id="5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111" y="1441761"/>
            <a:ext cx="842981" cy="762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8" name="Group 16">
            <a:extLst>
              <a:ext uri="{FF2B5EF4-FFF2-40B4-BE49-F238E27FC236}">
                <a16:creationId xmlns:a16="http://schemas.microsoft.com/office/drawing/2014/main" id="{115930BE-9A41-4A62-8CF3-AF1BFB8DBEE5}"/>
              </a:ext>
            </a:extLst>
          </p:cNvPr>
          <p:cNvGrpSpPr/>
          <p:nvPr/>
        </p:nvGrpSpPr>
        <p:grpSpPr>
          <a:xfrm flipH="1">
            <a:off x="2976839" y="3270033"/>
            <a:ext cx="6025239" cy="2254839"/>
            <a:chOff x="75018" y="2594560"/>
            <a:chExt cx="5570536" cy="3962751"/>
          </a:xfrm>
        </p:grpSpPr>
        <p:pic>
          <p:nvPicPr>
            <p:cNvPr id="29" name="Picture 28">
              <a:extLst>
                <a:ext uri="{FF2B5EF4-FFF2-40B4-BE49-F238E27FC236}">
                  <a16:creationId xmlns:a16="http://schemas.microsoft.com/office/drawing/2014/main" id="{9D681705-3152-4877-92BF-82F70E6BFB8C}"/>
                </a:ext>
              </a:extLst>
            </p:cNvPr>
            <p:cNvPicPr>
              <a:picLocks noChangeAspect="1"/>
            </p:cNvPicPr>
            <p:nvPr/>
          </p:nvPicPr>
          <p:blipFill rotWithShape="1">
            <a:blip r:embed="rId4"/>
            <a:srcRect l="62288"/>
            <a:stretch/>
          </p:blipFill>
          <p:spPr>
            <a:xfrm rot="650986">
              <a:off x="4118579" y="2594560"/>
              <a:ext cx="1526975" cy="3962751"/>
            </a:xfrm>
            <a:prstGeom prst="rect">
              <a:avLst/>
            </a:prstGeom>
          </p:spPr>
        </p:pic>
        <p:sp>
          <p:nvSpPr>
            <p:cNvPr id="30" name="Rectangle: Rounded Corners 9">
              <a:extLst>
                <a:ext uri="{FF2B5EF4-FFF2-40B4-BE49-F238E27FC236}">
                  <a16:creationId xmlns:a16="http://schemas.microsoft.com/office/drawing/2014/main" id="{31F18CAA-0959-40CD-B646-51E52A134958}"/>
                </a:ext>
              </a:extLst>
            </p:cNvPr>
            <p:cNvSpPr/>
            <p:nvPr/>
          </p:nvSpPr>
          <p:spPr>
            <a:xfrm>
              <a:off x="75018" y="3724862"/>
              <a:ext cx="4142689" cy="215175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457200" indent="-457200" algn="just">
                <a:buFont typeface="Arial" panose="020B0604020202020204" pitchFamily="34" charset="0"/>
                <a:buChar char="•"/>
              </a:pPr>
              <a:endParaRPr lang="en-US" sz="2800" dirty="0">
                <a:solidFill>
                  <a:srgbClr val="C00000"/>
                </a:solidFill>
                <a:latin typeface="Times New Roman" pitchFamily="18" charset="0"/>
                <a:cs typeface="Times New Roman" pitchFamily="18" charset="0"/>
              </a:endParaRPr>
            </a:p>
          </p:txBody>
        </p:sp>
      </p:grpSp>
      <p:grpSp>
        <p:nvGrpSpPr>
          <p:cNvPr id="31" name="Group 30"/>
          <p:cNvGrpSpPr/>
          <p:nvPr/>
        </p:nvGrpSpPr>
        <p:grpSpPr>
          <a:xfrm>
            <a:off x="1379342" y="2617800"/>
            <a:ext cx="2402157" cy="1854992"/>
            <a:chOff x="1418722" y="2909196"/>
            <a:chExt cx="3621363" cy="2795586"/>
          </a:xfrm>
        </p:grpSpPr>
        <p:pic>
          <p:nvPicPr>
            <p:cNvPr id="33" name="Picture 2" descr="image002">
              <a:extLst>
                <a:ext uri="{FF2B5EF4-FFF2-40B4-BE49-F238E27FC236}">
                  <a16:creationId xmlns:a16="http://schemas.microsoft.com/office/drawing/2014/main" id="{A66B888C-A75C-43C7-B012-14396F3DCF5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378391" flipH="1">
              <a:off x="1418722" y="2909196"/>
              <a:ext cx="1791665" cy="2126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Rectangle: Rounded Corners 15">
              <a:extLst>
                <a:ext uri="{FF2B5EF4-FFF2-40B4-BE49-F238E27FC236}">
                  <a16:creationId xmlns:a16="http://schemas.microsoft.com/office/drawing/2014/main" id="{B21158E3-24C7-4623-9214-961993ED201B}"/>
                </a:ext>
              </a:extLst>
            </p:cNvPr>
            <p:cNvSpPr/>
            <p:nvPr/>
          </p:nvSpPr>
          <p:spPr>
            <a:xfrm>
              <a:off x="2280550" y="4078532"/>
              <a:ext cx="2759535" cy="162625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lnSpc>
                  <a:spcPct val="120000"/>
                </a:lnSpc>
              </a:pPr>
              <a:r>
                <a:rPr lang="en-US" sz="2000" b="1">
                  <a:solidFill>
                    <a:srgbClr val="CC0099"/>
                  </a:solidFill>
                  <a:latin typeface="Times New Roman" panose="02020603050405020304" pitchFamily="18" charset="0"/>
                  <a:cs typeface="Times New Roman" panose="02020603050405020304" pitchFamily="18" charset="0"/>
                </a:rPr>
                <a:t>HĐ2. Sự đa dạng của thiết bị vào - ra</a:t>
              </a:r>
            </a:p>
          </p:txBody>
        </p:sp>
      </p:grpSp>
      <p:sp>
        <p:nvSpPr>
          <p:cNvPr id="35" name="TextBox 34"/>
          <p:cNvSpPr txBox="1"/>
          <p:nvPr/>
        </p:nvSpPr>
        <p:spPr>
          <a:xfrm>
            <a:off x="4549685" y="3981665"/>
            <a:ext cx="4308378" cy="1200329"/>
          </a:xfrm>
          <a:prstGeom prst="rect">
            <a:avLst/>
          </a:prstGeom>
          <a:noFill/>
        </p:spPr>
        <p:txBody>
          <a:bodyPr wrap="square" rtlCol="0">
            <a:spAutoFit/>
          </a:bodyPr>
          <a:lstStyle/>
          <a:p>
            <a:pPr algn="ctr">
              <a:lnSpc>
                <a:spcPct val="120000"/>
              </a:lnSpc>
            </a:pPr>
            <a:r>
              <a:rPr lang="en-US" sz="2000" b="1">
                <a:solidFill>
                  <a:srgbClr val="CC0099"/>
                </a:solidFill>
                <a:latin typeface="Times New Roman" panose="02020603050405020304" pitchFamily="18" charset="0"/>
                <a:cs typeface="Times New Roman" panose="02020603050405020304" pitchFamily="18" charset="0"/>
              </a:rPr>
              <a:t>Các thiết bị vào – ra có nhiều loại, có những công dụng và hình dạng khác nhau</a:t>
            </a:r>
          </a:p>
        </p:txBody>
      </p:sp>
      <p:cxnSp>
        <p:nvCxnSpPr>
          <p:cNvPr id="37" name="Straight Connector 36"/>
          <p:cNvCxnSpPr/>
          <p:nvPr/>
        </p:nvCxnSpPr>
        <p:spPr>
          <a:xfrm flipH="1">
            <a:off x="4840599" y="245507"/>
            <a:ext cx="1" cy="1121439"/>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8216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75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barn(inVertical)">
                                      <p:cBhvr>
                                        <p:cTn id="12" dur="500"/>
                                        <p:tgtEl>
                                          <p:spTgt spid="35"/>
                                        </p:tgtEl>
                                      </p:cBhvr>
                                    </p:animEffect>
                                  </p:childTnLst>
                                </p:cTn>
                              </p:par>
                              <p:par>
                                <p:cTn id="13" presetID="16" presetClass="entr" presetSubtype="21"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barn(inVertical)">
                                      <p:cBhvr>
                                        <p:cTn id="1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8" name="Picture 224" descr="100+ Hình nền Slide đẹp 20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933" y="-5456348"/>
            <a:ext cx="16325850" cy="11430000"/>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2" descr="C:\Users\Administrator\Desktop\微立体创业计划\0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9111" y="1026229"/>
            <a:ext cx="1967244" cy="1967585"/>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18" name="Picture 3" descr="C:\Users\Administrator\Desktop\微立体创业计划\00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9738" y="317454"/>
            <a:ext cx="3498931" cy="3499538"/>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grpSp>
        <p:nvGrpSpPr>
          <p:cNvPr id="2" name="组合 124"/>
          <p:cNvGrpSpPr/>
          <p:nvPr/>
        </p:nvGrpSpPr>
        <p:grpSpPr>
          <a:xfrm>
            <a:off x="6570027" y="4391650"/>
            <a:ext cx="1026023" cy="1026201"/>
            <a:chOff x="304800" y="673100"/>
            <a:chExt cx="4000500" cy="4000500"/>
          </a:xfrm>
          <a:effectLst>
            <a:outerShdw blurRad="444500" dist="254000" dir="8100000" algn="tr" rotWithShape="0">
              <a:prstClr val="black">
                <a:alpha val="50000"/>
              </a:prstClr>
            </a:outerShdw>
          </a:effectLst>
        </p:grpSpPr>
        <p:sp>
          <p:nvSpPr>
            <p:cNvPr id="126" name="同心圆 12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2500" kern="0" dirty="0">
                <a:solidFill>
                  <a:sysClr val="windowText" lastClr="000000"/>
                </a:solidFill>
                <a:ea typeface="微软雅黑" panose="020B0503020204020204" pitchFamily="34" charset="-122"/>
                <a:cs typeface="+mn-ea"/>
                <a:sym typeface="+mn-lt"/>
              </a:endParaRPr>
            </a:p>
          </p:txBody>
        </p:sp>
        <p:sp>
          <p:nvSpPr>
            <p:cNvPr id="127" name="椭圆 126"/>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a:defRPr/>
              </a:pPr>
              <a:r>
                <a:rPr lang="en-US" altLang="zh-CN" sz="2500" kern="0">
                  <a:solidFill>
                    <a:sysClr val="window" lastClr="FFFFFF"/>
                  </a:solidFill>
                  <a:ea typeface="微软雅黑" panose="020B0503020204020204" pitchFamily="34" charset="-122"/>
                  <a:cs typeface="+mn-ea"/>
                  <a:sym typeface="+mn-lt"/>
                </a:rPr>
                <a:t> </a:t>
              </a:r>
              <a:endParaRPr lang="zh-CN" altLang="en-US" sz="2500" kern="0" dirty="0">
                <a:solidFill>
                  <a:sysClr val="window" lastClr="FFFFFF"/>
                </a:solidFill>
                <a:ea typeface="微软雅黑" panose="020B0503020204020204" pitchFamily="34" charset="-122"/>
                <a:cs typeface="+mn-ea"/>
                <a:sym typeface="+mn-lt"/>
              </a:endParaRPr>
            </a:p>
          </p:txBody>
        </p:sp>
      </p:grpSp>
      <p:grpSp>
        <p:nvGrpSpPr>
          <p:cNvPr id="3" name="组合 127"/>
          <p:cNvGrpSpPr/>
          <p:nvPr/>
        </p:nvGrpSpPr>
        <p:grpSpPr>
          <a:xfrm>
            <a:off x="4732635" y="4652538"/>
            <a:ext cx="538351" cy="538444"/>
            <a:chOff x="304800" y="673100"/>
            <a:chExt cx="4000500" cy="4000500"/>
          </a:xfrm>
          <a:effectLst>
            <a:outerShdw blurRad="444500" dist="254000" dir="8100000" algn="tr" rotWithShape="0">
              <a:prstClr val="black">
                <a:alpha val="50000"/>
              </a:prstClr>
            </a:outerShdw>
          </a:effectLst>
        </p:grpSpPr>
        <p:sp>
          <p:nvSpPr>
            <p:cNvPr id="129" name="同心圆 12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2500" kern="0" dirty="0">
                <a:solidFill>
                  <a:sysClr val="windowText" lastClr="000000"/>
                </a:solidFill>
                <a:ea typeface="微软雅黑" panose="020B0503020204020204" pitchFamily="34" charset="-122"/>
                <a:cs typeface="+mn-ea"/>
                <a:sym typeface="+mn-lt"/>
              </a:endParaRPr>
            </a:p>
          </p:txBody>
        </p:sp>
        <p:sp>
          <p:nvSpPr>
            <p:cNvPr id="130" name="椭圆 129"/>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a:defRPr/>
              </a:pPr>
              <a:r>
                <a:rPr lang="en-US" altLang="zh-CN" sz="2500" kern="0">
                  <a:solidFill>
                    <a:sysClr val="windowText" lastClr="000000"/>
                  </a:solidFill>
                  <a:ea typeface="微软雅黑" panose="020B0503020204020204" pitchFamily="34" charset="-122"/>
                  <a:cs typeface="+mn-ea"/>
                  <a:sym typeface="+mn-lt"/>
                </a:rPr>
                <a:t> </a:t>
              </a:r>
              <a:endParaRPr lang="zh-CN" altLang="en-US" sz="2500" kern="0" dirty="0">
                <a:solidFill>
                  <a:sysClr val="windowText" lastClr="000000"/>
                </a:solidFill>
                <a:ea typeface="微软雅黑" panose="020B0503020204020204" pitchFamily="34" charset="-122"/>
                <a:cs typeface="+mn-ea"/>
                <a:sym typeface="+mn-lt"/>
              </a:endParaRPr>
            </a:p>
          </p:txBody>
        </p:sp>
      </p:grpSp>
      <p:grpSp>
        <p:nvGrpSpPr>
          <p:cNvPr id="4" name="组合 130"/>
          <p:cNvGrpSpPr/>
          <p:nvPr/>
        </p:nvGrpSpPr>
        <p:grpSpPr>
          <a:xfrm>
            <a:off x="5438276" y="4921761"/>
            <a:ext cx="746998" cy="747128"/>
            <a:chOff x="304800" y="673100"/>
            <a:chExt cx="4000500" cy="4000500"/>
          </a:xfrm>
          <a:effectLst>
            <a:outerShdw blurRad="444500" dist="254000" dir="8100000" algn="tr" rotWithShape="0">
              <a:prstClr val="black">
                <a:alpha val="50000"/>
              </a:prstClr>
            </a:outerShdw>
          </a:effectLst>
        </p:grpSpPr>
        <p:sp>
          <p:nvSpPr>
            <p:cNvPr id="132" name="同心圆 13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2500" kern="0" dirty="0">
                <a:solidFill>
                  <a:sysClr val="windowText" lastClr="000000"/>
                </a:solidFill>
                <a:ea typeface="微软雅黑" panose="020B0503020204020204" pitchFamily="34" charset="-122"/>
                <a:cs typeface="+mn-ea"/>
                <a:sym typeface="+mn-lt"/>
              </a:endParaRPr>
            </a:p>
          </p:txBody>
        </p:sp>
        <p:sp>
          <p:nvSpPr>
            <p:cNvPr id="133" name="椭圆 13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r>
                <a:rPr lang="en-US" altLang="zh-CN" sz="2500" kern="0">
                  <a:solidFill>
                    <a:sysClr val="windowText" lastClr="000000"/>
                  </a:solidFill>
                  <a:ea typeface="微软雅黑" panose="020B0503020204020204" pitchFamily="34" charset="-122"/>
                  <a:cs typeface="+mn-ea"/>
                  <a:sym typeface="+mn-lt"/>
                </a:rPr>
                <a:t> </a:t>
              </a:r>
              <a:endParaRPr lang="zh-CN" altLang="en-US" sz="2500" kern="0" dirty="0">
                <a:solidFill>
                  <a:sysClr val="windowText" lastClr="000000"/>
                </a:solidFill>
                <a:ea typeface="微软雅黑" panose="020B0503020204020204" pitchFamily="34" charset="-122"/>
                <a:cs typeface="+mn-ea"/>
                <a:sym typeface="+mn-lt"/>
              </a:endParaRPr>
            </a:p>
          </p:txBody>
        </p:sp>
      </p:grpSp>
      <p:grpSp>
        <p:nvGrpSpPr>
          <p:cNvPr id="5" name="组合 133"/>
          <p:cNvGrpSpPr/>
          <p:nvPr/>
        </p:nvGrpSpPr>
        <p:grpSpPr>
          <a:xfrm>
            <a:off x="7760376" y="4731882"/>
            <a:ext cx="540868" cy="540962"/>
            <a:chOff x="304800" y="673100"/>
            <a:chExt cx="4000500" cy="4000500"/>
          </a:xfrm>
          <a:effectLst>
            <a:outerShdw blurRad="444500" dist="254000" dir="8100000" algn="tr" rotWithShape="0">
              <a:prstClr val="black">
                <a:alpha val="50000"/>
              </a:prstClr>
            </a:outerShdw>
          </a:effectLst>
        </p:grpSpPr>
        <p:sp>
          <p:nvSpPr>
            <p:cNvPr id="135" name="同心圆 13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2500" kern="0" dirty="0">
                <a:solidFill>
                  <a:sysClr val="windowText" lastClr="000000"/>
                </a:solidFill>
                <a:ea typeface="微软雅黑" panose="020B0503020204020204" pitchFamily="34" charset="-122"/>
                <a:cs typeface="+mn-ea"/>
                <a:sym typeface="+mn-lt"/>
              </a:endParaRPr>
            </a:p>
          </p:txBody>
        </p:sp>
        <p:sp>
          <p:nvSpPr>
            <p:cNvPr id="136" name="椭圆 135"/>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r>
                <a:rPr lang="en-US" altLang="zh-CN" sz="2500" kern="0">
                  <a:solidFill>
                    <a:sysClr val="window" lastClr="FFFFFF"/>
                  </a:solidFill>
                  <a:ea typeface="微软雅黑" panose="020B0503020204020204" pitchFamily="34" charset="-122"/>
                  <a:cs typeface="+mn-ea"/>
                  <a:sym typeface="+mn-lt"/>
                </a:rPr>
                <a:t> </a:t>
              </a:r>
              <a:endParaRPr lang="zh-CN" altLang="en-US" sz="2500" kern="0" dirty="0">
                <a:solidFill>
                  <a:sysClr val="window" lastClr="FFFFFF"/>
                </a:solidFill>
                <a:ea typeface="微软雅黑" panose="020B0503020204020204" pitchFamily="34" charset="-122"/>
                <a:cs typeface="+mn-ea"/>
                <a:sym typeface="+mn-lt"/>
              </a:endParaRPr>
            </a:p>
          </p:txBody>
        </p:sp>
      </p:grpSp>
      <p:grpSp>
        <p:nvGrpSpPr>
          <p:cNvPr id="6" name="组合 136"/>
          <p:cNvGrpSpPr/>
          <p:nvPr/>
        </p:nvGrpSpPr>
        <p:grpSpPr>
          <a:xfrm>
            <a:off x="768027" y="5040490"/>
            <a:ext cx="588755" cy="588857"/>
            <a:chOff x="304800" y="673100"/>
            <a:chExt cx="4000500" cy="4000500"/>
          </a:xfrm>
          <a:effectLst>
            <a:outerShdw blurRad="444500" dist="254000" dir="8100000" algn="tr" rotWithShape="0">
              <a:prstClr val="black">
                <a:alpha val="50000"/>
              </a:prstClr>
            </a:outerShdw>
          </a:effectLst>
        </p:grpSpPr>
        <p:sp>
          <p:nvSpPr>
            <p:cNvPr id="138" name="同心圆 13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2500" kern="0" dirty="0">
                <a:solidFill>
                  <a:sysClr val="windowText" lastClr="000000"/>
                </a:solidFill>
                <a:ea typeface="微软雅黑" panose="020B0503020204020204" pitchFamily="34" charset="-122"/>
                <a:cs typeface="+mn-ea"/>
                <a:sym typeface="+mn-lt"/>
              </a:endParaRPr>
            </a:p>
          </p:txBody>
        </p:sp>
        <p:sp>
          <p:nvSpPr>
            <p:cNvPr id="139" name="椭圆 138"/>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a:defRPr/>
              </a:pPr>
              <a:r>
                <a:rPr lang="en-US" altLang="zh-CN" sz="2500" kern="0">
                  <a:solidFill>
                    <a:sysClr val="windowText" lastClr="000000"/>
                  </a:solidFill>
                  <a:ea typeface="微软雅黑" panose="020B0503020204020204" pitchFamily="34" charset="-122"/>
                  <a:cs typeface="+mn-ea"/>
                  <a:sym typeface="+mn-lt"/>
                </a:rPr>
                <a:t> </a:t>
              </a:r>
              <a:endParaRPr lang="zh-CN" altLang="en-US" sz="2500" kern="0" dirty="0">
                <a:solidFill>
                  <a:sysClr val="windowText" lastClr="000000"/>
                </a:solidFill>
                <a:ea typeface="微软雅黑" panose="020B0503020204020204" pitchFamily="34" charset="-122"/>
                <a:cs typeface="+mn-ea"/>
                <a:sym typeface="+mn-lt"/>
              </a:endParaRPr>
            </a:p>
          </p:txBody>
        </p:sp>
      </p:grpSp>
      <p:grpSp>
        <p:nvGrpSpPr>
          <p:cNvPr id="7" name="组合 139"/>
          <p:cNvGrpSpPr/>
          <p:nvPr/>
        </p:nvGrpSpPr>
        <p:grpSpPr>
          <a:xfrm>
            <a:off x="3964094" y="4529854"/>
            <a:ext cx="252447" cy="252491"/>
            <a:chOff x="304800" y="673100"/>
            <a:chExt cx="4000500" cy="4000500"/>
          </a:xfrm>
          <a:effectLst>
            <a:outerShdw blurRad="444500" dist="254000" dir="8100000" algn="tr" rotWithShape="0">
              <a:prstClr val="black">
                <a:alpha val="50000"/>
              </a:prstClr>
            </a:outerShdw>
          </a:effectLst>
        </p:grpSpPr>
        <p:sp>
          <p:nvSpPr>
            <p:cNvPr id="141" name="同心圆 14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2500" kern="0" dirty="0">
                <a:solidFill>
                  <a:sysClr val="windowText" lastClr="000000"/>
                </a:solidFill>
                <a:ea typeface="微软雅黑" panose="020B0503020204020204" pitchFamily="34" charset="-122"/>
                <a:cs typeface="+mn-ea"/>
                <a:sym typeface="+mn-lt"/>
              </a:endParaRPr>
            </a:p>
          </p:txBody>
        </p:sp>
        <p:sp>
          <p:nvSpPr>
            <p:cNvPr id="142" name="椭圆 141"/>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r>
                <a:rPr lang="en-US" altLang="zh-CN" sz="2500" kern="0">
                  <a:solidFill>
                    <a:sysClr val="windowText" lastClr="000000"/>
                  </a:solidFill>
                  <a:ea typeface="微软雅黑" panose="020B0503020204020204" pitchFamily="34" charset="-122"/>
                  <a:cs typeface="+mn-ea"/>
                  <a:sym typeface="+mn-lt"/>
                </a:rPr>
                <a:t> </a:t>
              </a:r>
              <a:endParaRPr lang="zh-CN" altLang="en-US" sz="2500" kern="0" dirty="0">
                <a:solidFill>
                  <a:sysClr val="windowText" lastClr="000000"/>
                </a:solidFill>
                <a:ea typeface="微软雅黑" panose="020B0503020204020204" pitchFamily="34" charset="-122"/>
                <a:cs typeface="+mn-ea"/>
                <a:sym typeface="+mn-lt"/>
              </a:endParaRPr>
            </a:p>
          </p:txBody>
        </p:sp>
      </p:grpSp>
      <p:grpSp>
        <p:nvGrpSpPr>
          <p:cNvPr id="8" name="组合 142"/>
          <p:cNvGrpSpPr/>
          <p:nvPr/>
        </p:nvGrpSpPr>
        <p:grpSpPr>
          <a:xfrm>
            <a:off x="3182840" y="4327053"/>
            <a:ext cx="528983" cy="529075"/>
            <a:chOff x="304800" y="673100"/>
            <a:chExt cx="4000500" cy="4000500"/>
          </a:xfrm>
          <a:effectLst>
            <a:outerShdw blurRad="444500" dist="254000" dir="8100000" algn="tr" rotWithShape="0">
              <a:prstClr val="black">
                <a:alpha val="50000"/>
              </a:prstClr>
            </a:outerShdw>
          </a:effectLst>
        </p:grpSpPr>
        <p:sp>
          <p:nvSpPr>
            <p:cNvPr id="144" name="同心圆 14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2500" kern="0" dirty="0">
                <a:solidFill>
                  <a:sysClr val="windowText" lastClr="000000"/>
                </a:solidFill>
                <a:ea typeface="微软雅黑" panose="020B0503020204020204" pitchFamily="34" charset="-122"/>
                <a:cs typeface="+mn-ea"/>
                <a:sym typeface="+mn-lt"/>
              </a:endParaRPr>
            </a:p>
          </p:txBody>
        </p:sp>
        <p:sp>
          <p:nvSpPr>
            <p:cNvPr id="145" name="椭圆 144"/>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a:defRPr/>
              </a:pPr>
              <a:r>
                <a:rPr lang="en-US" altLang="zh-CN" sz="2500" kern="0">
                  <a:solidFill>
                    <a:sysClr val="windowText" lastClr="000000"/>
                  </a:solidFill>
                  <a:ea typeface="微软雅黑" panose="020B0503020204020204" pitchFamily="34" charset="-122"/>
                  <a:cs typeface="+mn-ea"/>
                  <a:sym typeface="+mn-lt"/>
                </a:rPr>
                <a:t> </a:t>
              </a:r>
              <a:endParaRPr lang="zh-CN" altLang="en-US" sz="2500" kern="0" dirty="0">
                <a:solidFill>
                  <a:sysClr val="windowText" lastClr="000000"/>
                </a:solidFill>
                <a:ea typeface="微软雅黑" panose="020B0503020204020204" pitchFamily="34" charset="-122"/>
                <a:cs typeface="+mn-ea"/>
                <a:sym typeface="+mn-lt"/>
              </a:endParaRPr>
            </a:p>
          </p:txBody>
        </p:sp>
      </p:grpSp>
      <p:grpSp>
        <p:nvGrpSpPr>
          <p:cNvPr id="9" name="组合 145"/>
          <p:cNvGrpSpPr/>
          <p:nvPr/>
        </p:nvGrpSpPr>
        <p:grpSpPr>
          <a:xfrm>
            <a:off x="8465571" y="3831665"/>
            <a:ext cx="1044954" cy="1045136"/>
            <a:chOff x="304800" y="673100"/>
            <a:chExt cx="4000500" cy="4000500"/>
          </a:xfrm>
          <a:effectLst>
            <a:outerShdw blurRad="444500" dist="254000" dir="8100000" algn="tr" rotWithShape="0">
              <a:prstClr val="black">
                <a:alpha val="50000"/>
              </a:prstClr>
            </a:outerShdw>
          </a:effectLst>
        </p:grpSpPr>
        <p:sp>
          <p:nvSpPr>
            <p:cNvPr id="147" name="同心圆 14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2500" kern="0" dirty="0">
                <a:solidFill>
                  <a:sysClr val="windowText" lastClr="000000"/>
                </a:solidFill>
                <a:ea typeface="微软雅黑" panose="020B0503020204020204" pitchFamily="34" charset="-122"/>
                <a:cs typeface="+mn-ea"/>
                <a:sym typeface="+mn-lt"/>
              </a:endParaRPr>
            </a:p>
          </p:txBody>
        </p:sp>
        <p:sp>
          <p:nvSpPr>
            <p:cNvPr id="148" name="椭圆 14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r>
                <a:rPr lang="en-US" altLang="zh-CN" sz="2500" kern="0">
                  <a:solidFill>
                    <a:sysClr val="window" lastClr="FFFFFF"/>
                  </a:solidFill>
                  <a:ea typeface="微软雅黑" panose="020B0503020204020204" pitchFamily="34" charset="-122"/>
                  <a:cs typeface="+mn-ea"/>
                  <a:sym typeface="+mn-lt"/>
                </a:rPr>
                <a:t> </a:t>
              </a:r>
              <a:endParaRPr lang="zh-CN" altLang="en-US" sz="2500" kern="0" dirty="0">
                <a:solidFill>
                  <a:sysClr val="window" lastClr="FFFFFF"/>
                </a:solidFill>
                <a:ea typeface="微软雅黑" panose="020B0503020204020204" pitchFamily="34" charset="-122"/>
                <a:cs typeface="+mn-ea"/>
                <a:sym typeface="+mn-lt"/>
              </a:endParaRPr>
            </a:p>
          </p:txBody>
        </p:sp>
      </p:grpSp>
      <p:grpSp>
        <p:nvGrpSpPr>
          <p:cNvPr id="10" name="组合 148"/>
          <p:cNvGrpSpPr/>
          <p:nvPr/>
        </p:nvGrpSpPr>
        <p:grpSpPr>
          <a:xfrm>
            <a:off x="4421215" y="4325144"/>
            <a:ext cx="223041" cy="223080"/>
            <a:chOff x="304800" y="673100"/>
            <a:chExt cx="4000500" cy="4000500"/>
          </a:xfrm>
          <a:effectLst>
            <a:outerShdw blurRad="444500" dist="254000" dir="8100000" algn="tr" rotWithShape="0">
              <a:prstClr val="black">
                <a:alpha val="50000"/>
              </a:prstClr>
            </a:outerShdw>
          </a:effectLst>
        </p:grpSpPr>
        <p:sp>
          <p:nvSpPr>
            <p:cNvPr id="150" name="同心圆 14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2500" kern="0" dirty="0">
                <a:solidFill>
                  <a:sysClr val="windowText" lastClr="000000"/>
                </a:solidFill>
                <a:ea typeface="微软雅黑" panose="020B0503020204020204" pitchFamily="34" charset="-122"/>
                <a:cs typeface="+mn-ea"/>
                <a:sym typeface="+mn-lt"/>
              </a:endParaRPr>
            </a:p>
          </p:txBody>
        </p:sp>
        <p:sp>
          <p:nvSpPr>
            <p:cNvPr id="151" name="椭圆 150"/>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a:defRPr/>
              </a:pPr>
              <a:r>
                <a:rPr lang="en-US" altLang="zh-CN" sz="2500" kern="0">
                  <a:solidFill>
                    <a:sysClr val="windowText" lastClr="000000"/>
                  </a:solidFill>
                  <a:ea typeface="微软雅黑" panose="020B0503020204020204" pitchFamily="34" charset="-122"/>
                  <a:cs typeface="+mn-ea"/>
                  <a:sym typeface="+mn-lt"/>
                </a:rPr>
                <a:t> </a:t>
              </a:r>
              <a:endParaRPr lang="zh-CN" altLang="en-US" sz="2500" kern="0" dirty="0">
                <a:solidFill>
                  <a:sysClr val="windowText" lastClr="000000"/>
                </a:solidFill>
                <a:ea typeface="微软雅黑" panose="020B0503020204020204" pitchFamily="34" charset="-122"/>
                <a:cs typeface="+mn-ea"/>
                <a:sym typeface="+mn-lt"/>
              </a:endParaRPr>
            </a:p>
          </p:txBody>
        </p:sp>
      </p:grpSp>
      <p:grpSp>
        <p:nvGrpSpPr>
          <p:cNvPr id="11" name="组合 151"/>
          <p:cNvGrpSpPr/>
          <p:nvPr/>
        </p:nvGrpSpPr>
        <p:grpSpPr>
          <a:xfrm>
            <a:off x="1944725" y="4706146"/>
            <a:ext cx="962576" cy="962743"/>
            <a:chOff x="304800" y="673100"/>
            <a:chExt cx="4000500" cy="4000500"/>
          </a:xfrm>
          <a:effectLst>
            <a:outerShdw blurRad="444500" dist="254000" dir="8100000" algn="tr" rotWithShape="0">
              <a:prstClr val="black">
                <a:alpha val="50000"/>
              </a:prstClr>
            </a:outerShdw>
          </a:effectLst>
        </p:grpSpPr>
        <p:sp>
          <p:nvSpPr>
            <p:cNvPr id="153" name="同心圆 15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2500" kern="0" dirty="0">
                <a:solidFill>
                  <a:sysClr val="windowText" lastClr="000000"/>
                </a:solidFill>
                <a:ea typeface="微软雅黑" panose="020B0503020204020204" pitchFamily="34" charset="-122"/>
                <a:cs typeface="+mn-ea"/>
                <a:sym typeface="+mn-lt"/>
              </a:endParaRPr>
            </a:p>
          </p:txBody>
        </p:sp>
        <p:sp>
          <p:nvSpPr>
            <p:cNvPr id="154" name="椭圆 153"/>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r>
                <a:rPr lang="en-US" altLang="zh-CN" sz="2500" kern="0">
                  <a:solidFill>
                    <a:sysClr val="window" lastClr="FFFFFF"/>
                  </a:solidFill>
                  <a:ea typeface="微软雅黑" panose="020B0503020204020204" pitchFamily="34" charset="-122"/>
                  <a:cs typeface="+mn-ea"/>
                  <a:sym typeface="+mn-lt"/>
                </a:rPr>
                <a:t> </a:t>
              </a:r>
              <a:endParaRPr lang="zh-CN" altLang="en-US" sz="2500" kern="0" dirty="0">
                <a:solidFill>
                  <a:sysClr val="window" lastClr="FFFFFF"/>
                </a:solidFill>
                <a:ea typeface="微软雅黑" panose="020B0503020204020204" pitchFamily="34" charset="-122"/>
                <a:cs typeface="+mn-ea"/>
                <a:sym typeface="+mn-lt"/>
              </a:endParaRPr>
            </a:p>
          </p:txBody>
        </p:sp>
      </p:grpSp>
      <p:grpSp>
        <p:nvGrpSpPr>
          <p:cNvPr id="12" name="组合 154"/>
          <p:cNvGrpSpPr/>
          <p:nvPr/>
        </p:nvGrpSpPr>
        <p:grpSpPr>
          <a:xfrm>
            <a:off x="1276781" y="4606645"/>
            <a:ext cx="520102" cy="520192"/>
            <a:chOff x="304800" y="673100"/>
            <a:chExt cx="4000500" cy="4000500"/>
          </a:xfrm>
          <a:effectLst>
            <a:outerShdw blurRad="444500" dist="254000" dir="8100000" algn="tr" rotWithShape="0">
              <a:prstClr val="black">
                <a:alpha val="50000"/>
              </a:prstClr>
            </a:outerShdw>
          </a:effectLst>
        </p:grpSpPr>
        <p:sp>
          <p:nvSpPr>
            <p:cNvPr id="156" name="同心圆 15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2500" kern="0" dirty="0">
                <a:solidFill>
                  <a:sysClr val="windowText" lastClr="000000"/>
                </a:solidFill>
                <a:ea typeface="微软雅黑" panose="020B0503020204020204" pitchFamily="34" charset="-122"/>
                <a:cs typeface="+mn-ea"/>
                <a:sym typeface="+mn-lt"/>
              </a:endParaRPr>
            </a:p>
          </p:txBody>
        </p:sp>
        <p:sp>
          <p:nvSpPr>
            <p:cNvPr id="157" name="椭圆 156"/>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a:defRPr/>
              </a:pPr>
              <a:r>
                <a:rPr lang="en-US" altLang="zh-CN" sz="2500" kern="0">
                  <a:solidFill>
                    <a:sysClr val="windowText" lastClr="000000"/>
                  </a:solidFill>
                  <a:ea typeface="微软雅黑" panose="020B0503020204020204" pitchFamily="34" charset="-122"/>
                  <a:cs typeface="+mn-ea"/>
                  <a:sym typeface="+mn-lt"/>
                </a:rPr>
                <a:t> </a:t>
              </a:r>
              <a:endParaRPr lang="zh-CN" altLang="en-US" sz="2500" kern="0" dirty="0">
                <a:solidFill>
                  <a:sysClr val="windowText" lastClr="000000"/>
                </a:solidFill>
                <a:ea typeface="微软雅黑" panose="020B0503020204020204" pitchFamily="34" charset="-122"/>
                <a:cs typeface="+mn-ea"/>
                <a:sym typeface="+mn-lt"/>
              </a:endParaRPr>
            </a:p>
          </p:txBody>
        </p:sp>
      </p:grpSp>
      <p:grpSp>
        <p:nvGrpSpPr>
          <p:cNvPr id="13" name="组合 157"/>
          <p:cNvGrpSpPr/>
          <p:nvPr/>
        </p:nvGrpSpPr>
        <p:grpSpPr>
          <a:xfrm>
            <a:off x="292665" y="4921761"/>
            <a:ext cx="316822" cy="316877"/>
            <a:chOff x="304800" y="673100"/>
            <a:chExt cx="4000500" cy="4000500"/>
          </a:xfrm>
          <a:effectLst>
            <a:outerShdw blurRad="444500" dist="254000" dir="8100000" algn="tr" rotWithShape="0">
              <a:prstClr val="black">
                <a:alpha val="50000"/>
              </a:prstClr>
            </a:outerShdw>
          </a:effectLst>
        </p:grpSpPr>
        <p:sp>
          <p:nvSpPr>
            <p:cNvPr id="159" name="同心圆 15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2500" kern="0" dirty="0">
                <a:solidFill>
                  <a:sysClr val="windowText" lastClr="000000"/>
                </a:solidFill>
                <a:ea typeface="微软雅黑" panose="020B0503020204020204" pitchFamily="34" charset="-122"/>
                <a:cs typeface="+mn-ea"/>
                <a:sym typeface="+mn-lt"/>
              </a:endParaRPr>
            </a:p>
          </p:txBody>
        </p:sp>
        <p:sp>
          <p:nvSpPr>
            <p:cNvPr id="160" name="椭圆 15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r>
                <a:rPr lang="en-US" altLang="zh-CN" sz="2500" kern="0">
                  <a:solidFill>
                    <a:sysClr val="windowText" lastClr="000000"/>
                  </a:solidFill>
                  <a:ea typeface="微软雅黑" panose="020B0503020204020204" pitchFamily="34" charset="-122"/>
                  <a:cs typeface="+mn-ea"/>
                  <a:sym typeface="+mn-lt"/>
                </a:rPr>
                <a:t> </a:t>
              </a:r>
              <a:endParaRPr lang="zh-CN" altLang="en-US" sz="2500" kern="0" dirty="0">
                <a:solidFill>
                  <a:sysClr val="windowText" lastClr="000000"/>
                </a:solidFill>
                <a:ea typeface="微软雅黑" panose="020B0503020204020204" pitchFamily="34" charset="-122"/>
                <a:cs typeface="+mn-ea"/>
                <a:sym typeface="+mn-lt"/>
              </a:endParaRPr>
            </a:p>
          </p:txBody>
        </p:sp>
      </p:grpSp>
      <p:grpSp>
        <p:nvGrpSpPr>
          <p:cNvPr id="14" name="组合 160"/>
          <p:cNvGrpSpPr/>
          <p:nvPr/>
        </p:nvGrpSpPr>
        <p:grpSpPr>
          <a:xfrm>
            <a:off x="118731" y="4738452"/>
            <a:ext cx="158410" cy="158438"/>
            <a:chOff x="304800" y="673100"/>
            <a:chExt cx="4000500" cy="4000500"/>
          </a:xfrm>
          <a:effectLst>
            <a:outerShdw blurRad="444500" dist="254000" dir="8100000" algn="tr" rotWithShape="0">
              <a:prstClr val="black">
                <a:alpha val="50000"/>
              </a:prstClr>
            </a:outerShdw>
          </a:effectLst>
        </p:grpSpPr>
        <p:sp>
          <p:nvSpPr>
            <p:cNvPr id="162" name="同心圆 16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2500" kern="0" dirty="0">
                <a:solidFill>
                  <a:sysClr val="windowText" lastClr="000000"/>
                </a:solidFill>
                <a:ea typeface="微软雅黑" panose="020B0503020204020204" pitchFamily="34" charset="-122"/>
                <a:cs typeface="+mn-ea"/>
                <a:sym typeface="+mn-lt"/>
              </a:endParaRPr>
            </a:p>
          </p:txBody>
        </p:sp>
        <p:sp>
          <p:nvSpPr>
            <p:cNvPr id="163" name="椭圆 16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r>
                <a:rPr lang="en-US" altLang="zh-CN" sz="2500" kern="0">
                  <a:solidFill>
                    <a:sysClr val="windowText" lastClr="000000"/>
                  </a:solidFill>
                  <a:ea typeface="微软雅黑" panose="020B0503020204020204" pitchFamily="34" charset="-122"/>
                  <a:cs typeface="+mn-ea"/>
                  <a:sym typeface="+mn-lt"/>
                </a:rPr>
                <a:t> </a:t>
              </a:r>
              <a:endParaRPr lang="zh-CN" altLang="en-US" sz="2500" kern="0" dirty="0">
                <a:solidFill>
                  <a:sysClr val="windowText" lastClr="000000"/>
                </a:solidFill>
                <a:ea typeface="微软雅黑" panose="020B0503020204020204" pitchFamily="34" charset="-122"/>
                <a:cs typeface="+mn-ea"/>
                <a:sym typeface="+mn-lt"/>
              </a:endParaRPr>
            </a:p>
          </p:txBody>
        </p:sp>
      </p:grpSp>
      <p:sp>
        <p:nvSpPr>
          <p:cNvPr id="19" name="Rectangle 2"/>
          <p:cNvSpPr>
            <a:spLocks noChangeArrowheads="1"/>
          </p:cNvSpPr>
          <p:nvPr/>
        </p:nvSpPr>
        <p:spPr bwMode="auto">
          <a:xfrm flipV="1">
            <a:off x="948164" y="322919"/>
            <a:ext cx="144016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7" name="Rectangle 8"/>
          <p:cNvSpPr>
            <a:spLocks noChangeArrowheads="1"/>
          </p:cNvSpPr>
          <p:nvPr/>
        </p:nvSpPr>
        <p:spPr bwMode="auto">
          <a:xfrm>
            <a:off x="4771354" y="319733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TextBox 17"/>
          <p:cNvSpPr txBox="1"/>
          <p:nvPr/>
        </p:nvSpPr>
        <p:spPr>
          <a:xfrm>
            <a:off x="884832" y="1618391"/>
            <a:ext cx="2309553" cy="707886"/>
          </a:xfrm>
          <a:prstGeom prst="rect">
            <a:avLst/>
          </a:prstGeom>
          <a:noFill/>
        </p:spPr>
        <p:txBody>
          <a:bodyPr wrap="square" rtlCol="0">
            <a:spAutoFit/>
          </a:bodyPr>
          <a:lstStyle/>
          <a:p>
            <a:r>
              <a:rPr lang="en-US" sz="4000">
                <a:solidFill>
                  <a:srgbClr val="0000FF"/>
                </a:solidFill>
                <a:latin typeface="Times New Roman" panose="02020603050405020304" pitchFamily="18" charset="0"/>
                <a:cs typeface="Times New Roman" panose="02020603050405020304" pitchFamily="18" charset="0"/>
              </a:rPr>
              <a:t>Luyện tập</a:t>
            </a:r>
          </a:p>
        </p:txBody>
      </p:sp>
      <p:grpSp>
        <p:nvGrpSpPr>
          <p:cNvPr id="47" name="组合 7"/>
          <p:cNvGrpSpPr/>
          <p:nvPr/>
        </p:nvGrpSpPr>
        <p:grpSpPr>
          <a:xfrm>
            <a:off x="4552940" y="1142676"/>
            <a:ext cx="2126697" cy="1932119"/>
            <a:chOff x="2067317" y="1810431"/>
            <a:chExt cx="2488837" cy="2293259"/>
          </a:xfrm>
          <a:effectLst>
            <a:outerShdw blurRad="139700" dist="63500" dir="2700000" algn="tl" rotWithShape="0">
              <a:prstClr val="black">
                <a:alpha val="40000"/>
              </a:prstClr>
            </a:outerShdw>
          </a:effectLst>
        </p:grpSpPr>
        <p:sp>
          <p:nvSpPr>
            <p:cNvPr id="48" name="圆角矩形 8"/>
            <p:cNvSpPr/>
            <p:nvPr/>
          </p:nvSpPr>
          <p:spPr>
            <a:xfrm rot="2700000">
              <a:off x="2262896" y="1810432"/>
              <a:ext cx="2293258" cy="2293258"/>
            </a:xfrm>
            <a:prstGeom prst="roundRect">
              <a:avLst>
                <a:gd name="adj" fmla="val 12083"/>
              </a:avLst>
            </a:prstGeom>
            <a:solidFill>
              <a:srgbClr val="14436A"/>
            </a:solidFill>
            <a:ln w="22225" cap="flat" cmpd="sng" algn="ctr">
              <a:noFill/>
              <a:prstDash val="solid"/>
              <a:miter lim="800000"/>
            </a:ln>
            <a:effectLst/>
          </p:spPr>
          <p:txBody>
            <a:bodyPr rtlCol="0" anchor="ctr"/>
            <a:lstStyle/>
            <a:p>
              <a:pPr algn="ctr">
                <a:defRPr/>
              </a:pPr>
              <a:endParaRPr lang="zh-CN" altLang="en-US" sz="1500" kern="0" dirty="0">
                <a:solidFill>
                  <a:srgbClr val="14436A"/>
                </a:solidFill>
                <a:latin typeface="Times New Roman" panose="02020603050405020304" pitchFamily="18" charset="0"/>
                <a:ea typeface="微软雅黑" panose="020B0503020204020204" pitchFamily="34" charset="-122"/>
                <a:cs typeface="+mn-ea"/>
                <a:sym typeface="+mn-lt"/>
              </a:endParaRPr>
            </a:p>
          </p:txBody>
        </p:sp>
        <p:sp>
          <p:nvSpPr>
            <p:cNvPr id="49" name="圆角矩形 9"/>
            <p:cNvSpPr/>
            <p:nvPr/>
          </p:nvSpPr>
          <p:spPr>
            <a:xfrm rot="2700000">
              <a:off x="2067317" y="1810431"/>
              <a:ext cx="2293258" cy="2293258"/>
            </a:xfrm>
            <a:prstGeom prst="roundRect">
              <a:avLst>
                <a:gd name="adj" fmla="val 12083"/>
              </a:avLst>
            </a:prstGeom>
            <a:gradFill>
              <a:gsLst>
                <a:gs pos="0">
                  <a:sysClr val="window" lastClr="FFFFFF"/>
                </a:gs>
                <a:gs pos="100000">
                  <a:sysClr val="window" lastClr="FFFFFF">
                    <a:lumMod val="75000"/>
                  </a:sysClr>
                </a:gs>
              </a:gsLst>
              <a:lin ang="0" scaled="0"/>
            </a:gradFill>
            <a:ln w="22225" cap="flat" cmpd="sng" algn="ctr">
              <a:gradFill>
                <a:gsLst>
                  <a:gs pos="0">
                    <a:sysClr val="window" lastClr="FFFFFF"/>
                  </a:gs>
                  <a:gs pos="100000">
                    <a:sysClr val="window" lastClr="FFFFFF">
                      <a:lumMod val="75000"/>
                    </a:sysClr>
                  </a:gs>
                </a:gsLst>
                <a:lin ang="0" scaled="0"/>
              </a:gradFill>
              <a:prstDash val="solid"/>
              <a:miter lim="800000"/>
            </a:ln>
            <a:effectLst>
              <a:outerShdw blurRad="63500" dist="25400" dir="2700000" algn="tl" rotWithShape="0">
                <a:prstClr val="black">
                  <a:alpha val="40000"/>
                </a:prstClr>
              </a:outerShdw>
            </a:effectLst>
          </p:spPr>
          <p:txBody>
            <a:bodyPr rtlCol="0" anchor="ctr"/>
            <a:lstStyle/>
            <a:p>
              <a:pPr algn="ctr">
                <a:defRPr/>
              </a:pPr>
              <a:r>
                <a:rPr lang="en-US" altLang="zh-CN" sz="1500" kern="0">
                  <a:solidFill>
                    <a:srgbClr val="14436A"/>
                  </a:solidFill>
                  <a:latin typeface="Times New Roman" panose="02020603050405020304" pitchFamily="18" charset="0"/>
                  <a:ea typeface="微软雅黑" panose="020B0503020204020204" pitchFamily="34" charset="-122"/>
                  <a:cs typeface="+mn-ea"/>
                  <a:sym typeface="+mn-lt"/>
                </a:rPr>
                <a:t> </a:t>
              </a:r>
              <a:endParaRPr lang="zh-CN" altLang="en-US" sz="1500" kern="0" dirty="0">
                <a:solidFill>
                  <a:srgbClr val="14436A"/>
                </a:solidFill>
                <a:latin typeface="Times New Roman" panose="02020603050405020304" pitchFamily="18" charset="0"/>
                <a:ea typeface="微软雅黑" panose="020B0503020204020204" pitchFamily="34" charset="-122"/>
                <a:cs typeface="+mn-ea"/>
                <a:sym typeface="+mn-lt"/>
              </a:endParaRPr>
            </a:p>
          </p:txBody>
        </p:sp>
      </p:grpSp>
      <p:pic>
        <p:nvPicPr>
          <p:cNvPr id="50" name="Picture 10" descr="Trẻ Em, Mầm Non, Đọc Sách, Học Tập, Cô Bé, Tải hình PNG 342 -  Free.Vector6.com"/>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0209" y="1108300"/>
            <a:ext cx="1999818" cy="2000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019177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7"/>
                                        </p:tgtEl>
                                        <p:attrNameLst>
                                          <p:attrName>style.visibility</p:attrName>
                                        </p:attrNameLst>
                                      </p:cBhvr>
                                      <p:to>
                                        <p:strVal val="visible"/>
                                      </p:to>
                                    </p:set>
                                    <p:anim calcmode="lin" valueType="num">
                                      <p:cBhvr>
                                        <p:cTn id="7" dur="500" fill="hold"/>
                                        <p:tgtEl>
                                          <p:spTgt spid="117"/>
                                        </p:tgtEl>
                                        <p:attrNameLst>
                                          <p:attrName>ppt_w</p:attrName>
                                        </p:attrNameLst>
                                      </p:cBhvr>
                                      <p:tavLst>
                                        <p:tav tm="0">
                                          <p:val>
                                            <p:fltVal val="0"/>
                                          </p:val>
                                        </p:tav>
                                        <p:tav tm="100000">
                                          <p:val>
                                            <p:strVal val="#ppt_w"/>
                                          </p:val>
                                        </p:tav>
                                      </p:tavLst>
                                    </p:anim>
                                    <p:anim calcmode="lin" valueType="num">
                                      <p:cBhvr>
                                        <p:cTn id="8" dur="500" fill="hold"/>
                                        <p:tgtEl>
                                          <p:spTgt spid="117"/>
                                        </p:tgtEl>
                                        <p:attrNameLst>
                                          <p:attrName>ppt_h</p:attrName>
                                        </p:attrNameLst>
                                      </p:cBhvr>
                                      <p:tavLst>
                                        <p:tav tm="0">
                                          <p:val>
                                            <p:fltVal val="0"/>
                                          </p:val>
                                        </p:tav>
                                        <p:tav tm="100000">
                                          <p:val>
                                            <p:strVal val="#ppt_h"/>
                                          </p:val>
                                        </p:tav>
                                      </p:tavLst>
                                    </p:anim>
                                    <p:animEffect transition="in" filter="fade">
                                      <p:cBhvr>
                                        <p:cTn id="9" dur="500"/>
                                        <p:tgtEl>
                                          <p:spTgt spid="117"/>
                                        </p:tgtEl>
                                      </p:cBhvr>
                                    </p:animEffect>
                                  </p:childTnLst>
                                </p:cTn>
                              </p:par>
                              <p:par>
                                <p:cTn id="10" presetID="42" presetClass="entr" presetSubtype="0" fill="hold" nodeType="withEffect">
                                  <p:stCondLst>
                                    <p:cond delay="0"/>
                                  </p:stCondLst>
                                  <p:childTnLst>
                                    <p:set>
                                      <p:cBhvr>
                                        <p:cTn id="11" dur="1" fill="hold">
                                          <p:stCondLst>
                                            <p:cond delay="0"/>
                                          </p:stCondLst>
                                        </p:cTn>
                                        <p:tgtEl>
                                          <p:spTgt spid="118"/>
                                        </p:tgtEl>
                                        <p:attrNameLst>
                                          <p:attrName>style.visibility</p:attrName>
                                        </p:attrNameLst>
                                      </p:cBhvr>
                                      <p:to>
                                        <p:strVal val="visible"/>
                                      </p:to>
                                    </p:set>
                                    <p:animEffect transition="in" filter="fade">
                                      <p:cBhvr>
                                        <p:cTn id="12" dur="500"/>
                                        <p:tgtEl>
                                          <p:spTgt spid="118"/>
                                        </p:tgtEl>
                                      </p:cBhvr>
                                    </p:animEffect>
                                    <p:anim calcmode="lin" valueType="num">
                                      <p:cBhvr>
                                        <p:cTn id="13" dur="500" fill="hold"/>
                                        <p:tgtEl>
                                          <p:spTgt spid="118"/>
                                        </p:tgtEl>
                                        <p:attrNameLst>
                                          <p:attrName>ppt_x</p:attrName>
                                        </p:attrNameLst>
                                      </p:cBhvr>
                                      <p:tavLst>
                                        <p:tav tm="0">
                                          <p:val>
                                            <p:strVal val="#ppt_x"/>
                                          </p:val>
                                        </p:tav>
                                        <p:tav tm="100000">
                                          <p:val>
                                            <p:strVal val="#ppt_x"/>
                                          </p:val>
                                        </p:tav>
                                      </p:tavLst>
                                    </p:anim>
                                    <p:anim calcmode="lin" valueType="num">
                                      <p:cBhvr>
                                        <p:cTn id="14" dur="500" fill="hold"/>
                                        <p:tgtEl>
                                          <p:spTgt spid="118"/>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3" presetClass="entr" presetSubtype="528"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 calcmode="lin" valueType="num">
                                      <p:cBhvr>
                                        <p:cTn id="20" dur="500" fill="hold"/>
                                        <p:tgtEl>
                                          <p:spTgt spid="2"/>
                                        </p:tgtEl>
                                        <p:attrNameLst>
                                          <p:attrName>ppt_x</p:attrName>
                                        </p:attrNameLst>
                                      </p:cBhvr>
                                      <p:tavLst>
                                        <p:tav tm="0">
                                          <p:val>
                                            <p:fltVal val="0.5"/>
                                          </p:val>
                                        </p:tav>
                                        <p:tav tm="100000">
                                          <p:val>
                                            <p:strVal val="#ppt_x"/>
                                          </p:val>
                                        </p:tav>
                                      </p:tavLst>
                                    </p:anim>
                                    <p:anim calcmode="lin" valueType="num">
                                      <p:cBhvr>
                                        <p:cTn id="21" dur="500" fill="hold"/>
                                        <p:tgtEl>
                                          <p:spTgt spid="2"/>
                                        </p:tgtEl>
                                        <p:attrNameLst>
                                          <p:attrName>ppt_y</p:attrName>
                                        </p:attrNameLst>
                                      </p:cBhvr>
                                      <p:tavLst>
                                        <p:tav tm="0">
                                          <p:val>
                                            <p:fltVal val="0.5"/>
                                          </p:val>
                                        </p:tav>
                                        <p:tav tm="100000">
                                          <p:val>
                                            <p:strVal val="#ppt_y"/>
                                          </p:val>
                                        </p:tav>
                                      </p:tavLst>
                                    </p:anim>
                                  </p:childTnLst>
                                </p:cTn>
                              </p:par>
                              <p:par>
                                <p:cTn id="22" presetID="23" presetClass="entr" presetSubtype="528" fill="hold" nodeType="withEffect">
                                  <p:stCondLst>
                                    <p:cond delay="30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 calcmode="lin" valueType="num">
                                      <p:cBhvr>
                                        <p:cTn id="26" dur="500" fill="hold"/>
                                        <p:tgtEl>
                                          <p:spTgt spid="3"/>
                                        </p:tgtEl>
                                        <p:attrNameLst>
                                          <p:attrName>ppt_x</p:attrName>
                                        </p:attrNameLst>
                                      </p:cBhvr>
                                      <p:tavLst>
                                        <p:tav tm="0">
                                          <p:val>
                                            <p:fltVal val="0.5"/>
                                          </p:val>
                                        </p:tav>
                                        <p:tav tm="100000">
                                          <p:val>
                                            <p:strVal val="#ppt_x"/>
                                          </p:val>
                                        </p:tav>
                                      </p:tavLst>
                                    </p:anim>
                                    <p:anim calcmode="lin" valueType="num">
                                      <p:cBhvr>
                                        <p:cTn id="27" dur="500" fill="hold"/>
                                        <p:tgtEl>
                                          <p:spTgt spid="3"/>
                                        </p:tgtEl>
                                        <p:attrNameLst>
                                          <p:attrName>ppt_y</p:attrName>
                                        </p:attrNameLst>
                                      </p:cBhvr>
                                      <p:tavLst>
                                        <p:tav tm="0">
                                          <p:val>
                                            <p:fltVal val="0.5"/>
                                          </p:val>
                                        </p:tav>
                                        <p:tav tm="100000">
                                          <p:val>
                                            <p:strVal val="#ppt_y"/>
                                          </p:val>
                                        </p:tav>
                                      </p:tavLst>
                                    </p:anim>
                                  </p:childTnLst>
                                </p:cTn>
                              </p:par>
                              <p:par>
                                <p:cTn id="28" presetID="23" presetClass="entr" presetSubtype="528" fill="hold" nodeType="withEffect">
                                  <p:stCondLst>
                                    <p:cond delay="700"/>
                                  </p:stCondLst>
                                  <p:childTnLst>
                                    <p:set>
                                      <p:cBhvr>
                                        <p:cTn id="29" dur="1" fill="hold">
                                          <p:stCondLst>
                                            <p:cond delay="0"/>
                                          </p:stCondLst>
                                        </p:cTn>
                                        <p:tgtEl>
                                          <p:spTgt spid="4"/>
                                        </p:tgtEl>
                                        <p:attrNameLst>
                                          <p:attrName>style.visibility</p:attrName>
                                        </p:attrNameLst>
                                      </p:cBhvr>
                                      <p:to>
                                        <p:strVal val="visible"/>
                                      </p:to>
                                    </p:set>
                                    <p:anim calcmode="lin" valueType="num">
                                      <p:cBhvr>
                                        <p:cTn id="30" dur="500" fill="hold"/>
                                        <p:tgtEl>
                                          <p:spTgt spid="4"/>
                                        </p:tgtEl>
                                        <p:attrNameLst>
                                          <p:attrName>ppt_w</p:attrName>
                                        </p:attrNameLst>
                                      </p:cBhvr>
                                      <p:tavLst>
                                        <p:tav tm="0">
                                          <p:val>
                                            <p:fltVal val="0"/>
                                          </p:val>
                                        </p:tav>
                                        <p:tav tm="100000">
                                          <p:val>
                                            <p:strVal val="#ppt_w"/>
                                          </p:val>
                                        </p:tav>
                                      </p:tavLst>
                                    </p:anim>
                                    <p:anim calcmode="lin" valueType="num">
                                      <p:cBhvr>
                                        <p:cTn id="31" dur="500" fill="hold"/>
                                        <p:tgtEl>
                                          <p:spTgt spid="4"/>
                                        </p:tgtEl>
                                        <p:attrNameLst>
                                          <p:attrName>ppt_h</p:attrName>
                                        </p:attrNameLst>
                                      </p:cBhvr>
                                      <p:tavLst>
                                        <p:tav tm="0">
                                          <p:val>
                                            <p:fltVal val="0"/>
                                          </p:val>
                                        </p:tav>
                                        <p:tav tm="100000">
                                          <p:val>
                                            <p:strVal val="#ppt_h"/>
                                          </p:val>
                                        </p:tav>
                                      </p:tavLst>
                                    </p:anim>
                                    <p:anim calcmode="lin" valueType="num">
                                      <p:cBhvr>
                                        <p:cTn id="32" dur="500" fill="hold"/>
                                        <p:tgtEl>
                                          <p:spTgt spid="4"/>
                                        </p:tgtEl>
                                        <p:attrNameLst>
                                          <p:attrName>ppt_x</p:attrName>
                                        </p:attrNameLst>
                                      </p:cBhvr>
                                      <p:tavLst>
                                        <p:tav tm="0">
                                          <p:val>
                                            <p:fltVal val="0.5"/>
                                          </p:val>
                                        </p:tav>
                                        <p:tav tm="100000">
                                          <p:val>
                                            <p:strVal val="#ppt_x"/>
                                          </p:val>
                                        </p:tav>
                                      </p:tavLst>
                                    </p:anim>
                                    <p:anim calcmode="lin" valueType="num">
                                      <p:cBhvr>
                                        <p:cTn id="33" dur="500" fill="hold"/>
                                        <p:tgtEl>
                                          <p:spTgt spid="4"/>
                                        </p:tgtEl>
                                        <p:attrNameLst>
                                          <p:attrName>ppt_y</p:attrName>
                                        </p:attrNameLst>
                                      </p:cBhvr>
                                      <p:tavLst>
                                        <p:tav tm="0">
                                          <p:val>
                                            <p:fltVal val="0.5"/>
                                          </p:val>
                                        </p:tav>
                                        <p:tav tm="100000">
                                          <p:val>
                                            <p:strVal val="#ppt_y"/>
                                          </p:val>
                                        </p:tav>
                                      </p:tavLst>
                                    </p:anim>
                                  </p:childTnLst>
                                </p:cTn>
                              </p:par>
                              <p:par>
                                <p:cTn id="34" presetID="23" presetClass="entr" presetSubtype="528" fill="hold" nodeType="withEffect">
                                  <p:stCondLst>
                                    <p:cond delay="30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ppt_w</p:attrName>
                                        </p:attrNameLst>
                                      </p:cBhvr>
                                      <p:tavLst>
                                        <p:tav tm="0">
                                          <p:val>
                                            <p:fltVal val="0"/>
                                          </p:val>
                                        </p:tav>
                                        <p:tav tm="100000">
                                          <p:val>
                                            <p:strVal val="#ppt_w"/>
                                          </p:val>
                                        </p:tav>
                                      </p:tavLst>
                                    </p:anim>
                                    <p:anim calcmode="lin" valueType="num">
                                      <p:cBhvr>
                                        <p:cTn id="37" dur="500" fill="hold"/>
                                        <p:tgtEl>
                                          <p:spTgt spid="5"/>
                                        </p:tgtEl>
                                        <p:attrNameLst>
                                          <p:attrName>ppt_h</p:attrName>
                                        </p:attrNameLst>
                                      </p:cBhvr>
                                      <p:tavLst>
                                        <p:tav tm="0">
                                          <p:val>
                                            <p:fltVal val="0"/>
                                          </p:val>
                                        </p:tav>
                                        <p:tav tm="100000">
                                          <p:val>
                                            <p:strVal val="#ppt_h"/>
                                          </p:val>
                                        </p:tav>
                                      </p:tavLst>
                                    </p:anim>
                                    <p:anim calcmode="lin" valueType="num">
                                      <p:cBhvr>
                                        <p:cTn id="38" dur="500" fill="hold"/>
                                        <p:tgtEl>
                                          <p:spTgt spid="5"/>
                                        </p:tgtEl>
                                        <p:attrNameLst>
                                          <p:attrName>ppt_x</p:attrName>
                                        </p:attrNameLst>
                                      </p:cBhvr>
                                      <p:tavLst>
                                        <p:tav tm="0">
                                          <p:val>
                                            <p:fltVal val="0.5"/>
                                          </p:val>
                                        </p:tav>
                                        <p:tav tm="100000">
                                          <p:val>
                                            <p:strVal val="#ppt_x"/>
                                          </p:val>
                                        </p:tav>
                                      </p:tavLst>
                                    </p:anim>
                                    <p:anim calcmode="lin" valueType="num">
                                      <p:cBhvr>
                                        <p:cTn id="39" dur="500" fill="hold"/>
                                        <p:tgtEl>
                                          <p:spTgt spid="5"/>
                                        </p:tgtEl>
                                        <p:attrNameLst>
                                          <p:attrName>ppt_y</p:attrName>
                                        </p:attrNameLst>
                                      </p:cBhvr>
                                      <p:tavLst>
                                        <p:tav tm="0">
                                          <p:val>
                                            <p:fltVal val="0.5"/>
                                          </p:val>
                                        </p:tav>
                                        <p:tav tm="100000">
                                          <p:val>
                                            <p:strVal val="#ppt_y"/>
                                          </p:val>
                                        </p:tav>
                                      </p:tavLst>
                                    </p:anim>
                                  </p:childTnLst>
                                </p:cTn>
                              </p:par>
                              <p:par>
                                <p:cTn id="40" presetID="16" presetClass="entr" presetSubtype="21" fill="hold" grpId="0" nodeType="withEffect">
                                  <p:stCondLst>
                                    <p:cond delay="30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par>
                                <p:cTn id="43" presetID="23" presetClass="entr" presetSubtype="528" fill="hold" nodeType="withEffect">
                                  <p:stCondLst>
                                    <p:cond delay="100"/>
                                  </p:stCondLst>
                                  <p:childTnLst>
                                    <p:set>
                                      <p:cBhvr>
                                        <p:cTn id="44" dur="1" fill="hold">
                                          <p:stCondLst>
                                            <p:cond delay="0"/>
                                          </p:stCondLst>
                                        </p:cTn>
                                        <p:tgtEl>
                                          <p:spTgt spid="6"/>
                                        </p:tgtEl>
                                        <p:attrNameLst>
                                          <p:attrName>style.visibility</p:attrName>
                                        </p:attrNameLst>
                                      </p:cBhvr>
                                      <p:to>
                                        <p:strVal val="visible"/>
                                      </p:to>
                                    </p:set>
                                    <p:anim calcmode="lin" valueType="num">
                                      <p:cBhvr>
                                        <p:cTn id="45" dur="500" fill="hold"/>
                                        <p:tgtEl>
                                          <p:spTgt spid="6"/>
                                        </p:tgtEl>
                                        <p:attrNameLst>
                                          <p:attrName>ppt_w</p:attrName>
                                        </p:attrNameLst>
                                      </p:cBhvr>
                                      <p:tavLst>
                                        <p:tav tm="0">
                                          <p:val>
                                            <p:fltVal val="0"/>
                                          </p:val>
                                        </p:tav>
                                        <p:tav tm="100000">
                                          <p:val>
                                            <p:strVal val="#ppt_w"/>
                                          </p:val>
                                        </p:tav>
                                      </p:tavLst>
                                    </p:anim>
                                    <p:anim calcmode="lin" valueType="num">
                                      <p:cBhvr>
                                        <p:cTn id="46" dur="500" fill="hold"/>
                                        <p:tgtEl>
                                          <p:spTgt spid="6"/>
                                        </p:tgtEl>
                                        <p:attrNameLst>
                                          <p:attrName>ppt_h</p:attrName>
                                        </p:attrNameLst>
                                      </p:cBhvr>
                                      <p:tavLst>
                                        <p:tav tm="0">
                                          <p:val>
                                            <p:fltVal val="0"/>
                                          </p:val>
                                        </p:tav>
                                        <p:tav tm="100000">
                                          <p:val>
                                            <p:strVal val="#ppt_h"/>
                                          </p:val>
                                        </p:tav>
                                      </p:tavLst>
                                    </p:anim>
                                    <p:anim calcmode="lin" valueType="num">
                                      <p:cBhvr>
                                        <p:cTn id="47" dur="500" fill="hold"/>
                                        <p:tgtEl>
                                          <p:spTgt spid="6"/>
                                        </p:tgtEl>
                                        <p:attrNameLst>
                                          <p:attrName>ppt_x</p:attrName>
                                        </p:attrNameLst>
                                      </p:cBhvr>
                                      <p:tavLst>
                                        <p:tav tm="0">
                                          <p:val>
                                            <p:fltVal val="0.5"/>
                                          </p:val>
                                        </p:tav>
                                        <p:tav tm="100000">
                                          <p:val>
                                            <p:strVal val="#ppt_x"/>
                                          </p:val>
                                        </p:tav>
                                      </p:tavLst>
                                    </p:anim>
                                    <p:anim calcmode="lin" valueType="num">
                                      <p:cBhvr>
                                        <p:cTn id="48" dur="500" fill="hold"/>
                                        <p:tgtEl>
                                          <p:spTgt spid="6"/>
                                        </p:tgtEl>
                                        <p:attrNameLst>
                                          <p:attrName>ppt_y</p:attrName>
                                        </p:attrNameLst>
                                      </p:cBhvr>
                                      <p:tavLst>
                                        <p:tav tm="0">
                                          <p:val>
                                            <p:fltVal val="0.5"/>
                                          </p:val>
                                        </p:tav>
                                        <p:tav tm="100000">
                                          <p:val>
                                            <p:strVal val="#ppt_y"/>
                                          </p:val>
                                        </p:tav>
                                      </p:tavLst>
                                    </p:anim>
                                  </p:childTnLst>
                                </p:cTn>
                              </p:par>
                              <p:par>
                                <p:cTn id="49" presetID="23" presetClass="entr" presetSubtype="528" fill="hold" nodeType="withEffect">
                                  <p:stCondLst>
                                    <p:cond delay="600"/>
                                  </p:stCondLst>
                                  <p:childTnLst>
                                    <p:set>
                                      <p:cBhvr>
                                        <p:cTn id="50" dur="1" fill="hold">
                                          <p:stCondLst>
                                            <p:cond delay="0"/>
                                          </p:stCondLst>
                                        </p:cTn>
                                        <p:tgtEl>
                                          <p:spTgt spid="7"/>
                                        </p:tgtEl>
                                        <p:attrNameLst>
                                          <p:attrName>style.visibility</p:attrName>
                                        </p:attrNameLst>
                                      </p:cBhvr>
                                      <p:to>
                                        <p:strVal val="visible"/>
                                      </p:to>
                                    </p:set>
                                    <p:anim calcmode="lin" valueType="num">
                                      <p:cBhvr>
                                        <p:cTn id="51" dur="500" fill="hold"/>
                                        <p:tgtEl>
                                          <p:spTgt spid="7"/>
                                        </p:tgtEl>
                                        <p:attrNameLst>
                                          <p:attrName>ppt_w</p:attrName>
                                        </p:attrNameLst>
                                      </p:cBhvr>
                                      <p:tavLst>
                                        <p:tav tm="0">
                                          <p:val>
                                            <p:fltVal val="0"/>
                                          </p:val>
                                        </p:tav>
                                        <p:tav tm="100000">
                                          <p:val>
                                            <p:strVal val="#ppt_w"/>
                                          </p:val>
                                        </p:tav>
                                      </p:tavLst>
                                    </p:anim>
                                    <p:anim calcmode="lin" valueType="num">
                                      <p:cBhvr>
                                        <p:cTn id="52" dur="500" fill="hold"/>
                                        <p:tgtEl>
                                          <p:spTgt spid="7"/>
                                        </p:tgtEl>
                                        <p:attrNameLst>
                                          <p:attrName>ppt_h</p:attrName>
                                        </p:attrNameLst>
                                      </p:cBhvr>
                                      <p:tavLst>
                                        <p:tav tm="0">
                                          <p:val>
                                            <p:fltVal val="0"/>
                                          </p:val>
                                        </p:tav>
                                        <p:tav tm="100000">
                                          <p:val>
                                            <p:strVal val="#ppt_h"/>
                                          </p:val>
                                        </p:tav>
                                      </p:tavLst>
                                    </p:anim>
                                    <p:anim calcmode="lin" valueType="num">
                                      <p:cBhvr>
                                        <p:cTn id="53" dur="500" fill="hold"/>
                                        <p:tgtEl>
                                          <p:spTgt spid="7"/>
                                        </p:tgtEl>
                                        <p:attrNameLst>
                                          <p:attrName>ppt_x</p:attrName>
                                        </p:attrNameLst>
                                      </p:cBhvr>
                                      <p:tavLst>
                                        <p:tav tm="0">
                                          <p:val>
                                            <p:fltVal val="0.5"/>
                                          </p:val>
                                        </p:tav>
                                        <p:tav tm="100000">
                                          <p:val>
                                            <p:strVal val="#ppt_x"/>
                                          </p:val>
                                        </p:tav>
                                      </p:tavLst>
                                    </p:anim>
                                    <p:anim calcmode="lin" valueType="num">
                                      <p:cBhvr>
                                        <p:cTn id="54" dur="500" fill="hold"/>
                                        <p:tgtEl>
                                          <p:spTgt spid="7"/>
                                        </p:tgtEl>
                                        <p:attrNameLst>
                                          <p:attrName>ppt_y</p:attrName>
                                        </p:attrNameLst>
                                      </p:cBhvr>
                                      <p:tavLst>
                                        <p:tav tm="0">
                                          <p:val>
                                            <p:fltVal val="0.5"/>
                                          </p:val>
                                        </p:tav>
                                        <p:tav tm="100000">
                                          <p:val>
                                            <p:strVal val="#ppt_y"/>
                                          </p:val>
                                        </p:tav>
                                      </p:tavLst>
                                    </p:anim>
                                  </p:childTnLst>
                                </p:cTn>
                              </p:par>
                              <p:par>
                                <p:cTn id="55" presetID="23" presetClass="entr" presetSubtype="528" fill="hold" nodeType="withEffect">
                                  <p:stCondLst>
                                    <p:cond delay="300"/>
                                  </p:stCondLst>
                                  <p:childTnLst>
                                    <p:set>
                                      <p:cBhvr>
                                        <p:cTn id="56" dur="1" fill="hold">
                                          <p:stCondLst>
                                            <p:cond delay="0"/>
                                          </p:stCondLst>
                                        </p:cTn>
                                        <p:tgtEl>
                                          <p:spTgt spid="8"/>
                                        </p:tgtEl>
                                        <p:attrNameLst>
                                          <p:attrName>style.visibility</p:attrName>
                                        </p:attrNameLst>
                                      </p:cBhvr>
                                      <p:to>
                                        <p:strVal val="visible"/>
                                      </p:to>
                                    </p:set>
                                    <p:anim calcmode="lin" valueType="num">
                                      <p:cBhvr>
                                        <p:cTn id="57" dur="500" fill="hold"/>
                                        <p:tgtEl>
                                          <p:spTgt spid="8"/>
                                        </p:tgtEl>
                                        <p:attrNameLst>
                                          <p:attrName>ppt_w</p:attrName>
                                        </p:attrNameLst>
                                      </p:cBhvr>
                                      <p:tavLst>
                                        <p:tav tm="0">
                                          <p:val>
                                            <p:fltVal val="0"/>
                                          </p:val>
                                        </p:tav>
                                        <p:tav tm="100000">
                                          <p:val>
                                            <p:strVal val="#ppt_w"/>
                                          </p:val>
                                        </p:tav>
                                      </p:tavLst>
                                    </p:anim>
                                    <p:anim calcmode="lin" valueType="num">
                                      <p:cBhvr>
                                        <p:cTn id="58" dur="500" fill="hold"/>
                                        <p:tgtEl>
                                          <p:spTgt spid="8"/>
                                        </p:tgtEl>
                                        <p:attrNameLst>
                                          <p:attrName>ppt_h</p:attrName>
                                        </p:attrNameLst>
                                      </p:cBhvr>
                                      <p:tavLst>
                                        <p:tav tm="0">
                                          <p:val>
                                            <p:fltVal val="0"/>
                                          </p:val>
                                        </p:tav>
                                        <p:tav tm="100000">
                                          <p:val>
                                            <p:strVal val="#ppt_h"/>
                                          </p:val>
                                        </p:tav>
                                      </p:tavLst>
                                    </p:anim>
                                    <p:anim calcmode="lin" valueType="num">
                                      <p:cBhvr>
                                        <p:cTn id="59" dur="500" fill="hold"/>
                                        <p:tgtEl>
                                          <p:spTgt spid="8"/>
                                        </p:tgtEl>
                                        <p:attrNameLst>
                                          <p:attrName>ppt_x</p:attrName>
                                        </p:attrNameLst>
                                      </p:cBhvr>
                                      <p:tavLst>
                                        <p:tav tm="0">
                                          <p:val>
                                            <p:fltVal val="0.5"/>
                                          </p:val>
                                        </p:tav>
                                        <p:tav tm="100000">
                                          <p:val>
                                            <p:strVal val="#ppt_x"/>
                                          </p:val>
                                        </p:tav>
                                      </p:tavLst>
                                    </p:anim>
                                    <p:anim calcmode="lin" valueType="num">
                                      <p:cBhvr>
                                        <p:cTn id="60" dur="500" fill="hold"/>
                                        <p:tgtEl>
                                          <p:spTgt spid="8"/>
                                        </p:tgtEl>
                                        <p:attrNameLst>
                                          <p:attrName>ppt_y</p:attrName>
                                        </p:attrNameLst>
                                      </p:cBhvr>
                                      <p:tavLst>
                                        <p:tav tm="0">
                                          <p:val>
                                            <p:fltVal val="0.5"/>
                                          </p:val>
                                        </p:tav>
                                        <p:tav tm="100000">
                                          <p:val>
                                            <p:strVal val="#ppt_y"/>
                                          </p:val>
                                        </p:tav>
                                      </p:tavLst>
                                    </p:anim>
                                  </p:childTnLst>
                                </p:cTn>
                              </p:par>
                              <p:par>
                                <p:cTn id="61" presetID="23" presetClass="entr" presetSubtype="528" fill="hold" nodeType="withEffect">
                                  <p:stCondLst>
                                    <p:cond delay="300"/>
                                  </p:stCondLst>
                                  <p:childTnLst>
                                    <p:set>
                                      <p:cBhvr>
                                        <p:cTn id="62" dur="1" fill="hold">
                                          <p:stCondLst>
                                            <p:cond delay="0"/>
                                          </p:stCondLst>
                                        </p:cTn>
                                        <p:tgtEl>
                                          <p:spTgt spid="9"/>
                                        </p:tgtEl>
                                        <p:attrNameLst>
                                          <p:attrName>style.visibility</p:attrName>
                                        </p:attrNameLst>
                                      </p:cBhvr>
                                      <p:to>
                                        <p:strVal val="visible"/>
                                      </p:to>
                                    </p:set>
                                    <p:anim calcmode="lin" valueType="num">
                                      <p:cBhvr>
                                        <p:cTn id="63" dur="500" fill="hold"/>
                                        <p:tgtEl>
                                          <p:spTgt spid="9"/>
                                        </p:tgtEl>
                                        <p:attrNameLst>
                                          <p:attrName>ppt_w</p:attrName>
                                        </p:attrNameLst>
                                      </p:cBhvr>
                                      <p:tavLst>
                                        <p:tav tm="0">
                                          <p:val>
                                            <p:fltVal val="0"/>
                                          </p:val>
                                        </p:tav>
                                        <p:tav tm="100000">
                                          <p:val>
                                            <p:strVal val="#ppt_w"/>
                                          </p:val>
                                        </p:tav>
                                      </p:tavLst>
                                    </p:anim>
                                    <p:anim calcmode="lin" valueType="num">
                                      <p:cBhvr>
                                        <p:cTn id="64" dur="500" fill="hold"/>
                                        <p:tgtEl>
                                          <p:spTgt spid="9"/>
                                        </p:tgtEl>
                                        <p:attrNameLst>
                                          <p:attrName>ppt_h</p:attrName>
                                        </p:attrNameLst>
                                      </p:cBhvr>
                                      <p:tavLst>
                                        <p:tav tm="0">
                                          <p:val>
                                            <p:fltVal val="0"/>
                                          </p:val>
                                        </p:tav>
                                        <p:tav tm="100000">
                                          <p:val>
                                            <p:strVal val="#ppt_h"/>
                                          </p:val>
                                        </p:tav>
                                      </p:tavLst>
                                    </p:anim>
                                    <p:anim calcmode="lin" valueType="num">
                                      <p:cBhvr>
                                        <p:cTn id="65" dur="500" fill="hold"/>
                                        <p:tgtEl>
                                          <p:spTgt spid="9"/>
                                        </p:tgtEl>
                                        <p:attrNameLst>
                                          <p:attrName>ppt_x</p:attrName>
                                        </p:attrNameLst>
                                      </p:cBhvr>
                                      <p:tavLst>
                                        <p:tav tm="0">
                                          <p:val>
                                            <p:fltVal val="0.5"/>
                                          </p:val>
                                        </p:tav>
                                        <p:tav tm="100000">
                                          <p:val>
                                            <p:strVal val="#ppt_x"/>
                                          </p:val>
                                        </p:tav>
                                      </p:tavLst>
                                    </p:anim>
                                    <p:anim calcmode="lin" valueType="num">
                                      <p:cBhvr>
                                        <p:cTn id="66" dur="500" fill="hold"/>
                                        <p:tgtEl>
                                          <p:spTgt spid="9"/>
                                        </p:tgtEl>
                                        <p:attrNameLst>
                                          <p:attrName>ppt_y</p:attrName>
                                        </p:attrNameLst>
                                      </p:cBhvr>
                                      <p:tavLst>
                                        <p:tav tm="0">
                                          <p:val>
                                            <p:fltVal val="0.5"/>
                                          </p:val>
                                        </p:tav>
                                        <p:tav tm="100000">
                                          <p:val>
                                            <p:strVal val="#ppt_y"/>
                                          </p:val>
                                        </p:tav>
                                      </p:tavLst>
                                    </p:anim>
                                  </p:childTnLst>
                                </p:cTn>
                              </p:par>
                              <p:par>
                                <p:cTn id="67" presetID="23" presetClass="entr" presetSubtype="528" fill="hold" nodeType="withEffect">
                                  <p:stCondLst>
                                    <p:cond delay="600"/>
                                  </p:stCondLst>
                                  <p:childTnLst>
                                    <p:set>
                                      <p:cBhvr>
                                        <p:cTn id="68" dur="1" fill="hold">
                                          <p:stCondLst>
                                            <p:cond delay="0"/>
                                          </p:stCondLst>
                                        </p:cTn>
                                        <p:tgtEl>
                                          <p:spTgt spid="10"/>
                                        </p:tgtEl>
                                        <p:attrNameLst>
                                          <p:attrName>style.visibility</p:attrName>
                                        </p:attrNameLst>
                                      </p:cBhvr>
                                      <p:to>
                                        <p:strVal val="visible"/>
                                      </p:to>
                                    </p:set>
                                    <p:anim calcmode="lin" valueType="num">
                                      <p:cBhvr>
                                        <p:cTn id="69" dur="500" fill="hold"/>
                                        <p:tgtEl>
                                          <p:spTgt spid="10"/>
                                        </p:tgtEl>
                                        <p:attrNameLst>
                                          <p:attrName>ppt_w</p:attrName>
                                        </p:attrNameLst>
                                      </p:cBhvr>
                                      <p:tavLst>
                                        <p:tav tm="0">
                                          <p:val>
                                            <p:fltVal val="0"/>
                                          </p:val>
                                        </p:tav>
                                        <p:tav tm="100000">
                                          <p:val>
                                            <p:strVal val="#ppt_w"/>
                                          </p:val>
                                        </p:tav>
                                      </p:tavLst>
                                    </p:anim>
                                    <p:anim calcmode="lin" valueType="num">
                                      <p:cBhvr>
                                        <p:cTn id="70" dur="500" fill="hold"/>
                                        <p:tgtEl>
                                          <p:spTgt spid="10"/>
                                        </p:tgtEl>
                                        <p:attrNameLst>
                                          <p:attrName>ppt_h</p:attrName>
                                        </p:attrNameLst>
                                      </p:cBhvr>
                                      <p:tavLst>
                                        <p:tav tm="0">
                                          <p:val>
                                            <p:fltVal val="0"/>
                                          </p:val>
                                        </p:tav>
                                        <p:tav tm="100000">
                                          <p:val>
                                            <p:strVal val="#ppt_h"/>
                                          </p:val>
                                        </p:tav>
                                      </p:tavLst>
                                    </p:anim>
                                    <p:anim calcmode="lin" valueType="num">
                                      <p:cBhvr>
                                        <p:cTn id="71" dur="500" fill="hold"/>
                                        <p:tgtEl>
                                          <p:spTgt spid="10"/>
                                        </p:tgtEl>
                                        <p:attrNameLst>
                                          <p:attrName>ppt_x</p:attrName>
                                        </p:attrNameLst>
                                      </p:cBhvr>
                                      <p:tavLst>
                                        <p:tav tm="0">
                                          <p:val>
                                            <p:fltVal val="0.5"/>
                                          </p:val>
                                        </p:tav>
                                        <p:tav tm="100000">
                                          <p:val>
                                            <p:strVal val="#ppt_x"/>
                                          </p:val>
                                        </p:tav>
                                      </p:tavLst>
                                    </p:anim>
                                    <p:anim calcmode="lin" valueType="num">
                                      <p:cBhvr>
                                        <p:cTn id="72" dur="500" fill="hold"/>
                                        <p:tgtEl>
                                          <p:spTgt spid="10"/>
                                        </p:tgtEl>
                                        <p:attrNameLst>
                                          <p:attrName>ppt_y</p:attrName>
                                        </p:attrNameLst>
                                      </p:cBhvr>
                                      <p:tavLst>
                                        <p:tav tm="0">
                                          <p:val>
                                            <p:fltVal val="0.5"/>
                                          </p:val>
                                        </p:tav>
                                        <p:tav tm="100000">
                                          <p:val>
                                            <p:strVal val="#ppt_y"/>
                                          </p:val>
                                        </p:tav>
                                      </p:tavLst>
                                    </p:anim>
                                  </p:childTnLst>
                                </p:cTn>
                              </p:par>
                              <p:par>
                                <p:cTn id="73" presetID="23" presetClass="entr" presetSubtype="528" fill="hold" nodeType="withEffect">
                                  <p:stCondLst>
                                    <p:cond delay="600"/>
                                  </p:stCondLst>
                                  <p:childTnLst>
                                    <p:set>
                                      <p:cBhvr>
                                        <p:cTn id="74" dur="1" fill="hold">
                                          <p:stCondLst>
                                            <p:cond delay="0"/>
                                          </p:stCondLst>
                                        </p:cTn>
                                        <p:tgtEl>
                                          <p:spTgt spid="11"/>
                                        </p:tgtEl>
                                        <p:attrNameLst>
                                          <p:attrName>style.visibility</p:attrName>
                                        </p:attrNameLst>
                                      </p:cBhvr>
                                      <p:to>
                                        <p:strVal val="visible"/>
                                      </p:to>
                                    </p:set>
                                    <p:anim calcmode="lin" valueType="num">
                                      <p:cBhvr>
                                        <p:cTn id="75" dur="500" fill="hold"/>
                                        <p:tgtEl>
                                          <p:spTgt spid="11"/>
                                        </p:tgtEl>
                                        <p:attrNameLst>
                                          <p:attrName>ppt_w</p:attrName>
                                        </p:attrNameLst>
                                      </p:cBhvr>
                                      <p:tavLst>
                                        <p:tav tm="0">
                                          <p:val>
                                            <p:fltVal val="0"/>
                                          </p:val>
                                        </p:tav>
                                        <p:tav tm="100000">
                                          <p:val>
                                            <p:strVal val="#ppt_w"/>
                                          </p:val>
                                        </p:tav>
                                      </p:tavLst>
                                    </p:anim>
                                    <p:anim calcmode="lin" valueType="num">
                                      <p:cBhvr>
                                        <p:cTn id="76" dur="500" fill="hold"/>
                                        <p:tgtEl>
                                          <p:spTgt spid="11"/>
                                        </p:tgtEl>
                                        <p:attrNameLst>
                                          <p:attrName>ppt_h</p:attrName>
                                        </p:attrNameLst>
                                      </p:cBhvr>
                                      <p:tavLst>
                                        <p:tav tm="0">
                                          <p:val>
                                            <p:fltVal val="0"/>
                                          </p:val>
                                        </p:tav>
                                        <p:tav tm="100000">
                                          <p:val>
                                            <p:strVal val="#ppt_h"/>
                                          </p:val>
                                        </p:tav>
                                      </p:tavLst>
                                    </p:anim>
                                    <p:anim calcmode="lin" valueType="num">
                                      <p:cBhvr>
                                        <p:cTn id="77" dur="500" fill="hold"/>
                                        <p:tgtEl>
                                          <p:spTgt spid="11"/>
                                        </p:tgtEl>
                                        <p:attrNameLst>
                                          <p:attrName>ppt_x</p:attrName>
                                        </p:attrNameLst>
                                      </p:cBhvr>
                                      <p:tavLst>
                                        <p:tav tm="0">
                                          <p:val>
                                            <p:fltVal val="0.5"/>
                                          </p:val>
                                        </p:tav>
                                        <p:tav tm="100000">
                                          <p:val>
                                            <p:strVal val="#ppt_x"/>
                                          </p:val>
                                        </p:tav>
                                      </p:tavLst>
                                    </p:anim>
                                    <p:anim calcmode="lin" valueType="num">
                                      <p:cBhvr>
                                        <p:cTn id="78" dur="500" fill="hold"/>
                                        <p:tgtEl>
                                          <p:spTgt spid="11"/>
                                        </p:tgtEl>
                                        <p:attrNameLst>
                                          <p:attrName>ppt_y</p:attrName>
                                        </p:attrNameLst>
                                      </p:cBhvr>
                                      <p:tavLst>
                                        <p:tav tm="0">
                                          <p:val>
                                            <p:fltVal val="0.5"/>
                                          </p:val>
                                        </p:tav>
                                        <p:tav tm="100000">
                                          <p:val>
                                            <p:strVal val="#ppt_y"/>
                                          </p:val>
                                        </p:tav>
                                      </p:tavLst>
                                    </p:anim>
                                  </p:childTnLst>
                                </p:cTn>
                              </p:par>
                              <p:par>
                                <p:cTn id="79" presetID="23" presetClass="entr" presetSubtype="528" fill="hold" nodeType="withEffect">
                                  <p:stCondLst>
                                    <p:cond delay="300"/>
                                  </p:stCondLst>
                                  <p:childTnLst>
                                    <p:set>
                                      <p:cBhvr>
                                        <p:cTn id="80" dur="1" fill="hold">
                                          <p:stCondLst>
                                            <p:cond delay="0"/>
                                          </p:stCondLst>
                                        </p:cTn>
                                        <p:tgtEl>
                                          <p:spTgt spid="12"/>
                                        </p:tgtEl>
                                        <p:attrNameLst>
                                          <p:attrName>style.visibility</p:attrName>
                                        </p:attrNameLst>
                                      </p:cBhvr>
                                      <p:to>
                                        <p:strVal val="visible"/>
                                      </p:to>
                                    </p:set>
                                    <p:anim calcmode="lin" valueType="num">
                                      <p:cBhvr>
                                        <p:cTn id="81" dur="500" fill="hold"/>
                                        <p:tgtEl>
                                          <p:spTgt spid="12"/>
                                        </p:tgtEl>
                                        <p:attrNameLst>
                                          <p:attrName>ppt_w</p:attrName>
                                        </p:attrNameLst>
                                      </p:cBhvr>
                                      <p:tavLst>
                                        <p:tav tm="0">
                                          <p:val>
                                            <p:fltVal val="0"/>
                                          </p:val>
                                        </p:tav>
                                        <p:tav tm="100000">
                                          <p:val>
                                            <p:strVal val="#ppt_w"/>
                                          </p:val>
                                        </p:tav>
                                      </p:tavLst>
                                    </p:anim>
                                    <p:anim calcmode="lin" valueType="num">
                                      <p:cBhvr>
                                        <p:cTn id="82" dur="500" fill="hold"/>
                                        <p:tgtEl>
                                          <p:spTgt spid="12"/>
                                        </p:tgtEl>
                                        <p:attrNameLst>
                                          <p:attrName>ppt_h</p:attrName>
                                        </p:attrNameLst>
                                      </p:cBhvr>
                                      <p:tavLst>
                                        <p:tav tm="0">
                                          <p:val>
                                            <p:fltVal val="0"/>
                                          </p:val>
                                        </p:tav>
                                        <p:tav tm="100000">
                                          <p:val>
                                            <p:strVal val="#ppt_h"/>
                                          </p:val>
                                        </p:tav>
                                      </p:tavLst>
                                    </p:anim>
                                    <p:anim calcmode="lin" valueType="num">
                                      <p:cBhvr>
                                        <p:cTn id="83" dur="500" fill="hold"/>
                                        <p:tgtEl>
                                          <p:spTgt spid="12"/>
                                        </p:tgtEl>
                                        <p:attrNameLst>
                                          <p:attrName>ppt_x</p:attrName>
                                        </p:attrNameLst>
                                      </p:cBhvr>
                                      <p:tavLst>
                                        <p:tav tm="0">
                                          <p:val>
                                            <p:fltVal val="0.5"/>
                                          </p:val>
                                        </p:tav>
                                        <p:tav tm="100000">
                                          <p:val>
                                            <p:strVal val="#ppt_x"/>
                                          </p:val>
                                        </p:tav>
                                      </p:tavLst>
                                    </p:anim>
                                    <p:anim calcmode="lin" valueType="num">
                                      <p:cBhvr>
                                        <p:cTn id="84" dur="500" fill="hold"/>
                                        <p:tgtEl>
                                          <p:spTgt spid="12"/>
                                        </p:tgtEl>
                                        <p:attrNameLst>
                                          <p:attrName>ppt_y</p:attrName>
                                        </p:attrNameLst>
                                      </p:cBhvr>
                                      <p:tavLst>
                                        <p:tav tm="0">
                                          <p:val>
                                            <p:fltVal val="0.5"/>
                                          </p:val>
                                        </p:tav>
                                        <p:tav tm="100000">
                                          <p:val>
                                            <p:strVal val="#ppt_y"/>
                                          </p:val>
                                        </p:tav>
                                      </p:tavLst>
                                    </p:anim>
                                  </p:childTnLst>
                                </p:cTn>
                              </p:par>
                              <p:par>
                                <p:cTn id="85" presetID="23" presetClass="entr" presetSubtype="528" fill="hold" nodeType="withEffect">
                                  <p:stCondLst>
                                    <p:cond delay="600"/>
                                  </p:stCondLst>
                                  <p:childTnLst>
                                    <p:set>
                                      <p:cBhvr>
                                        <p:cTn id="86" dur="1" fill="hold">
                                          <p:stCondLst>
                                            <p:cond delay="0"/>
                                          </p:stCondLst>
                                        </p:cTn>
                                        <p:tgtEl>
                                          <p:spTgt spid="13"/>
                                        </p:tgtEl>
                                        <p:attrNameLst>
                                          <p:attrName>style.visibility</p:attrName>
                                        </p:attrNameLst>
                                      </p:cBhvr>
                                      <p:to>
                                        <p:strVal val="visible"/>
                                      </p:to>
                                    </p:set>
                                    <p:anim calcmode="lin" valueType="num">
                                      <p:cBhvr>
                                        <p:cTn id="87" dur="500" fill="hold"/>
                                        <p:tgtEl>
                                          <p:spTgt spid="13"/>
                                        </p:tgtEl>
                                        <p:attrNameLst>
                                          <p:attrName>ppt_w</p:attrName>
                                        </p:attrNameLst>
                                      </p:cBhvr>
                                      <p:tavLst>
                                        <p:tav tm="0">
                                          <p:val>
                                            <p:fltVal val="0"/>
                                          </p:val>
                                        </p:tav>
                                        <p:tav tm="100000">
                                          <p:val>
                                            <p:strVal val="#ppt_w"/>
                                          </p:val>
                                        </p:tav>
                                      </p:tavLst>
                                    </p:anim>
                                    <p:anim calcmode="lin" valueType="num">
                                      <p:cBhvr>
                                        <p:cTn id="88" dur="500" fill="hold"/>
                                        <p:tgtEl>
                                          <p:spTgt spid="13"/>
                                        </p:tgtEl>
                                        <p:attrNameLst>
                                          <p:attrName>ppt_h</p:attrName>
                                        </p:attrNameLst>
                                      </p:cBhvr>
                                      <p:tavLst>
                                        <p:tav tm="0">
                                          <p:val>
                                            <p:fltVal val="0"/>
                                          </p:val>
                                        </p:tav>
                                        <p:tav tm="100000">
                                          <p:val>
                                            <p:strVal val="#ppt_h"/>
                                          </p:val>
                                        </p:tav>
                                      </p:tavLst>
                                    </p:anim>
                                    <p:anim calcmode="lin" valueType="num">
                                      <p:cBhvr>
                                        <p:cTn id="89" dur="500" fill="hold"/>
                                        <p:tgtEl>
                                          <p:spTgt spid="13"/>
                                        </p:tgtEl>
                                        <p:attrNameLst>
                                          <p:attrName>ppt_x</p:attrName>
                                        </p:attrNameLst>
                                      </p:cBhvr>
                                      <p:tavLst>
                                        <p:tav tm="0">
                                          <p:val>
                                            <p:fltVal val="0.5"/>
                                          </p:val>
                                        </p:tav>
                                        <p:tav tm="100000">
                                          <p:val>
                                            <p:strVal val="#ppt_x"/>
                                          </p:val>
                                        </p:tav>
                                      </p:tavLst>
                                    </p:anim>
                                    <p:anim calcmode="lin" valueType="num">
                                      <p:cBhvr>
                                        <p:cTn id="90" dur="500" fill="hold"/>
                                        <p:tgtEl>
                                          <p:spTgt spid="13"/>
                                        </p:tgtEl>
                                        <p:attrNameLst>
                                          <p:attrName>ppt_y</p:attrName>
                                        </p:attrNameLst>
                                      </p:cBhvr>
                                      <p:tavLst>
                                        <p:tav tm="0">
                                          <p:val>
                                            <p:fltVal val="0.5"/>
                                          </p:val>
                                        </p:tav>
                                        <p:tav tm="100000">
                                          <p:val>
                                            <p:strVal val="#ppt_y"/>
                                          </p:val>
                                        </p:tav>
                                      </p:tavLst>
                                    </p:anim>
                                  </p:childTnLst>
                                </p:cTn>
                              </p:par>
                              <p:par>
                                <p:cTn id="91" presetID="23" presetClass="entr" presetSubtype="528" fill="hold" nodeType="withEffect">
                                  <p:stCondLst>
                                    <p:cond delay="600"/>
                                  </p:stCondLst>
                                  <p:childTnLst>
                                    <p:set>
                                      <p:cBhvr>
                                        <p:cTn id="92" dur="1" fill="hold">
                                          <p:stCondLst>
                                            <p:cond delay="0"/>
                                          </p:stCondLst>
                                        </p:cTn>
                                        <p:tgtEl>
                                          <p:spTgt spid="14"/>
                                        </p:tgtEl>
                                        <p:attrNameLst>
                                          <p:attrName>style.visibility</p:attrName>
                                        </p:attrNameLst>
                                      </p:cBhvr>
                                      <p:to>
                                        <p:strVal val="visible"/>
                                      </p:to>
                                    </p:set>
                                    <p:anim calcmode="lin" valueType="num">
                                      <p:cBhvr>
                                        <p:cTn id="93" dur="500" fill="hold"/>
                                        <p:tgtEl>
                                          <p:spTgt spid="14"/>
                                        </p:tgtEl>
                                        <p:attrNameLst>
                                          <p:attrName>ppt_w</p:attrName>
                                        </p:attrNameLst>
                                      </p:cBhvr>
                                      <p:tavLst>
                                        <p:tav tm="0">
                                          <p:val>
                                            <p:fltVal val="0"/>
                                          </p:val>
                                        </p:tav>
                                        <p:tav tm="100000">
                                          <p:val>
                                            <p:strVal val="#ppt_w"/>
                                          </p:val>
                                        </p:tav>
                                      </p:tavLst>
                                    </p:anim>
                                    <p:anim calcmode="lin" valueType="num">
                                      <p:cBhvr>
                                        <p:cTn id="94" dur="500" fill="hold"/>
                                        <p:tgtEl>
                                          <p:spTgt spid="14"/>
                                        </p:tgtEl>
                                        <p:attrNameLst>
                                          <p:attrName>ppt_h</p:attrName>
                                        </p:attrNameLst>
                                      </p:cBhvr>
                                      <p:tavLst>
                                        <p:tav tm="0">
                                          <p:val>
                                            <p:fltVal val="0"/>
                                          </p:val>
                                        </p:tav>
                                        <p:tav tm="100000">
                                          <p:val>
                                            <p:strVal val="#ppt_h"/>
                                          </p:val>
                                        </p:tav>
                                      </p:tavLst>
                                    </p:anim>
                                    <p:anim calcmode="lin" valueType="num">
                                      <p:cBhvr>
                                        <p:cTn id="95" dur="500" fill="hold"/>
                                        <p:tgtEl>
                                          <p:spTgt spid="14"/>
                                        </p:tgtEl>
                                        <p:attrNameLst>
                                          <p:attrName>ppt_x</p:attrName>
                                        </p:attrNameLst>
                                      </p:cBhvr>
                                      <p:tavLst>
                                        <p:tav tm="0">
                                          <p:val>
                                            <p:fltVal val="0.5"/>
                                          </p:val>
                                        </p:tav>
                                        <p:tav tm="100000">
                                          <p:val>
                                            <p:strVal val="#ppt_x"/>
                                          </p:val>
                                        </p:tav>
                                      </p:tavLst>
                                    </p:anim>
                                    <p:anim calcmode="lin" valueType="num">
                                      <p:cBhvr>
                                        <p:cTn id="96" dur="500" fill="hold"/>
                                        <p:tgtEl>
                                          <p:spTgt spid="14"/>
                                        </p:tgtEl>
                                        <p:attrNameLst>
                                          <p:attrName>ppt_y</p:attrName>
                                        </p:attrNameLst>
                                      </p:cBhvr>
                                      <p:tavLst>
                                        <p:tav tm="0">
                                          <p:val>
                                            <p:fltVal val="0.5"/>
                                          </p:val>
                                        </p:tav>
                                        <p:tav tm="100000">
                                          <p:val>
                                            <p:strVal val="#ppt_y"/>
                                          </p:val>
                                        </p:tav>
                                      </p:tavLst>
                                    </p:anim>
                                  </p:childTnLst>
                                </p:cTn>
                              </p:par>
                              <p:par>
                                <p:cTn id="97" presetID="26" presetClass="emph" presetSubtype="0" repeatCount="3000" fill="hold" nodeType="withEffect">
                                  <p:stCondLst>
                                    <p:cond delay="600"/>
                                  </p:stCondLst>
                                  <p:childTnLst>
                                    <p:animEffect transition="out" filter="fade">
                                      <p:cBhvr>
                                        <p:cTn id="98" dur="500" tmFilter="0, 0; .2, .5; .8, .5; 1, 0"/>
                                        <p:tgtEl>
                                          <p:spTgt spid="2"/>
                                        </p:tgtEl>
                                      </p:cBhvr>
                                    </p:animEffect>
                                    <p:animScale>
                                      <p:cBhvr>
                                        <p:cTn id="99" dur="250" autoRev="1" fill="hold"/>
                                        <p:tgtEl>
                                          <p:spTgt spid="2"/>
                                        </p:tgtEl>
                                      </p:cBhvr>
                                      <p:by x="105000" y="105000"/>
                                    </p:animScale>
                                  </p:childTnLst>
                                </p:cTn>
                              </p:par>
                              <p:par>
                                <p:cTn id="100" presetID="26" presetClass="emph" presetSubtype="0" repeatCount="3000" fill="hold" nodeType="withEffect">
                                  <p:stCondLst>
                                    <p:cond delay="710"/>
                                  </p:stCondLst>
                                  <p:childTnLst>
                                    <p:animEffect transition="out" filter="fade">
                                      <p:cBhvr>
                                        <p:cTn id="101" dur="500" tmFilter="0, 0; .2, .5; .8, .5; 1, 0"/>
                                        <p:tgtEl>
                                          <p:spTgt spid="9"/>
                                        </p:tgtEl>
                                      </p:cBhvr>
                                    </p:animEffect>
                                    <p:animScale>
                                      <p:cBhvr>
                                        <p:cTn id="102" dur="250" autoRev="1" fill="hold"/>
                                        <p:tgtEl>
                                          <p:spTgt spid="9"/>
                                        </p:tgtEl>
                                      </p:cBhvr>
                                      <p:by x="105000" y="105000"/>
                                    </p:animScale>
                                  </p:childTnLst>
                                </p:cTn>
                              </p:par>
                              <p:par>
                                <p:cTn id="103" presetID="26" presetClass="emph" presetSubtype="0" repeatCount="3000" fill="hold" nodeType="withEffect">
                                  <p:stCondLst>
                                    <p:cond delay="410"/>
                                  </p:stCondLst>
                                  <p:childTnLst>
                                    <p:animEffect transition="out" filter="fade">
                                      <p:cBhvr>
                                        <p:cTn id="104" dur="500" tmFilter="0, 0; .2, .5; .8, .5; 1, 0"/>
                                        <p:tgtEl>
                                          <p:spTgt spid="11"/>
                                        </p:tgtEl>
                                      </p:cBhvr>
                                    </p:animEffect>
                                    <p:animScale>
                                      <p:cBhvr>
                                        <p:cTn id="105" dur="250" autoRev="1" fill="hold"/>
                                        <p:tgtEl>
                                          <p:spTgt spid="11"/>
                                        </p:tgtEl>
                                      </p:cBhvr>
                                      <p:by x="105000" y="105000"/>
                                    </p:animScale>
                                  </p:childTnLst>
                                </p:cTn>
                              </p:par>
                              <p:par>
                                <p:cTn id="106" presetID="26" presetClass="emph" presetSubtype="0" repeatCount="3000" fill="hold" nodeType="withEffect">
                                  <p:stCondLst>
                                    <p:cond delay="810"/>
                                  </p:stCondLst>
                                  <p:childTnLst>
                                    <p:animEffect transition="out" filter="fade">
                                      <p:cBhvr>
                                        <p:cTn id="107" dur="500" tmFilter="0, 0; .2, .5; .8, .5; 1, 0"/>
                                        <p:tgtEl>
                                          <p:spTgt spid="12"/>
                                        </p:tgtEl>
                                      </p:cBhvr>
                                    </p:animEffect>
                                    <p:animScale>
                                      <p:cBhvr>
                                        <p:cTn id="108" dur="250" autoRev="1" fill="hold"/>
                                        <p:tgtEl>
                                          <p:spTgt spid="12"/>
                                        </p:tgtEl>
                                      </p:cBhvr>
                                      <p:by x="105000" y="105000"/>
                                    </p:animScale>
                                  </p:childTnLst>
                                </p:cTn>
                              </p:par>
                            </p:childTnLst>
                          </p:cTn>
                        </p:par>
                        <p:par>
                          <p:cTn id="109" fill="hold">
                            <p:stCondLst>
                              <p:cond delay="2810"/>
                            </p:stCondLst>
                            <p:childTnLst>
                              <p:par>
                                <p:cTn id="110" presetID="22" presetClass="entr" presetSubtype="4" fill="hold" nodeType="afterEffect">
                                  <p:stCondLst>
                                    <p:cond delay="0"/>
                                  </p:stCondLst>
                                  <p:childTnLst>
                                    <p:set>
                                      <p:cBhvr>
                                        <p:cTn id="111" dur="1" fill="hold">
                                          <p:stCondLst>
                                            <p:cond delay="0"/>
                                          </p:stCondLst>
                                        </p:cTn>
                                        <p:tgtEl>
                                          <p:spTgt spid="47"/>
                                        </p:tgtEl>
                                        <p:attrNameLst>
                                          <p:attrName>style.visibility</p:attrName>
                                        </p:attrNameLst>
                                      </p:cBhvr>
                                      <p:to>
                                        <p:strVal val="visible"/>
                                      </p:to>
                                    </p:set>
                                    <p:animEffect transition="in" filter="wipe(down)">
                                      <p:cBhvr>
                                        <p:cTn id="112" dur="500"/>
                                        <p:tgtEl>
                                          <p:spTgt spid="47"/>
                                        </p:tgtEl>
                                      </p:cBhvr>
                                    </p:animEffect>
                                  </p:childTnLst>
                                </p:cTn>
                              </p:par>
                              <p:par>
                                <p:cTn id="113" presetID="22" presetClass="entr" presetSubtype="4" fill="hold" nodeType="withEffect">
                                  <p:stCondLst>
                                    <p:cond delay="0"/>
                                  </p:stCondLst>
                                  <p:childTnLst>
                                    <p:set>
                                      <p:cBhvr>
                                        <p:cTn id="114" dur="1" fill="hold">
                                          <p:stCondLst>
                                            <p:cond delay="0"/>
                                          </p:stCondLst>
                                        </p:cTn>
                                        <p:tgtEl>
                                          <p:spTgt spid="50"/>
                                        </p:tgtEl>
                                        <p:attrNameLst>
                                          <p:attrName>style.visibility</p:attrName>
                                        </p:attrNameLst>
                                      </p:cBhvr>
                                      <p:to>
                                        <p:strVal val="visible"/>
                                      </p:to>
                                    </p:set>
                                    <p:animEffect transition="in" filter="wipe(down)">
                                      <p:cBhvr>
                                        <p:cTn id="115"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0" b="-10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803" y="2340318"/>
            <a:ext cx="1240961" cy="1654615"/>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09637" y="771021"/>
            <a:ext cx="1306678" cy="1742237"/>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556563" y="249840"/>
            <a:ext cx="6036107" cy="1350596"/>
          </a:xfrm>
          <a:prstGeom prst="wedgeRoundRectCallout">
            <a:avLst>
              <a:gd name="adj1" fmla="val 54931"/>
              <a:gd name="adj2" fmla="val 80748"/>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prstClr val="white"/>
                </a:solidFill>
                <a:latin typeface="Times New Roman" panose="02020603050405020304" pitchFamily="18" charset="0"/>
                <a:cs typeface="Times New Roman" panose="02020603050405020304" pitchFamily="18" charset="0"/>
              </a:rPr>
              <a:t>Câu 1: </a:t>
            </a:r>
            <a:r>
              <a:rPr lang="en-US" sz="2800" b="1">
                <a:latin typeface="Times New Roman" panose="02020603050405020304" pitchFamily="18" charset="0"/>
                <a:cs typeface="Times New Roman" panose="02020603050405020304" pitchFamily="18" charset="0"/>
              </a:rPr>
              <a:t>Em hãy cho biết máy ảnh nhập dữ liệu dạng nào vào máy tính?</a:t>
            </a: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1396" y="1084020"/>
            <a:ext cx="900675" cy="1206237"/>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383404" y="3922485"/>
            <a:ext cx="2039540" cy="1174971"/>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2060"/>
                </a:solidFill>
                <a:latin typeface="Times New Roman" panose="02020603050405020304" pitchFamily="18" charset="0"/>
                <a:cs typeface="Times New Roman" panose="02020603050405020304" pitchFamily="18" charset="0"/>
              </a:rPr>
              <a:t>A. </a:t>
            </a:r>
          </a:p>
          <a:p>
            <a:pPr algn="ctr"/>
            <a:r>
              <a:rPr lang="en-US" sz="2800" b="1">
                <a:solidFill>
                  <a:srgbClr val="002060"/>
                </a:solidFill>
                <a:latin typeface="Times New Roman" panose="02020603050405020304" pitchFamily="18" charset="0"/>
                <a:cs typeface="Times New Roman" panose="02020603050405020304" pitchFamily="18" charset="0"/>
              </a:rPr>
              <a:t>Hình ảnh</a:t>
            </a: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9734" y="2391343"/>
            <a:ext cx="1202692" cy="1603590"/>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2565136" y="3966205"/>
            <a:ext cx="1939362" cy="1131251"/>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2060"/>
                </a:solidFill>
                <a:latin typeface="Times New Roman" panose="02020603050405020304" pitchFamily="18" charset="0"/>
                <a:cs typeface="Times New Roman" panose="02020603050405020304" pitchFamily="18" charset="0"/>
              </a:rPr>
              <a:t>B. </a:t>
            </a:r>
          </a:p>
          <a:p>
            <a:pPr algn="ctr"/>
            <a:r>
              <a:rPr lang="en-US" sz="2800" b="1">
                <a:solidFill>
                  <a:srgbClr val="002060"/>
                </a:solidFill>
                <a:latin typeface="Times New Roman" panose="02020603050405020304" pitchFamily="18" charset="0"/>
                <a:cs typeface="Times New Roman" panose="02020603050405020304" pitchFamily="18" charset="0"/>
              </a:rPr>
              <a:t>Văn bản.</a:t>
            </a: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66055" y="2391343"/>
            <a:ext cx="1202692" cy="1603590"/>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4654045" y="3970116"/>
            <a:ext cx="2012112" cy="1174971"/>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2060"/>
                </a:solidFill>
                <a:latin typeface="Times New Roman" panose="02020603050405020304" pitchFamily="18" charset="0"/>
                <a:cs typeface="Times New Roman" panose="02020603050405020304" pitchFamily="18" charset="0"/>
              </a:rPr>
              <a:t>C. </a:t>
            </a:r>
          </a:p>
          <a:p>
            <a:pPr algn="ctr"/>
            <a:r>
              <a:rPr lang="en-US" sz="2800" b="1">
                <a:solidFill>
                  <a:srgbClr val="002060"/>
                </a:solidFill>
                <a:latin typeface="Times New Roman" panose="02020603050405020304" pitchFamily="18" charset="0"/>
                <a:cs typeface="Times New Roman" panose="02020603050405020304" pitchFamily="18" charset="0"/>
              </a:rPr>
              <a:t>Con số</a:t>
            </a: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58793" y="2380810"/>
            <a:ext cx="1220002" cy="1666155"/>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6950585" y="3945027"/>
            <a:ext cx="1865730" cy="1152429"/>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2060"/>
                </a:solidFill>
                <a:latin typeface="Times New Roman" panose="02020603050405020304" pitchFamily="18" charset="0"/>
                <a:cs typeface="Times New Roman" panose="02020603050405020304" pitchFamily="18" charset="0"/>
              </a:rPr>
              <a:t>D. </a:t>
            </a:r>
          </a:p>
          <a:p>
            <a:pPr algn="ctr"/>
            <a:r>
              <a:rPr lang="en-US" sz="2800" b="1">
                <a:solidFill>
                  <a:srgbClr val="002060"/>
                </a:solidFill>
                <a:latin typeface="Times New Roman" panose="02020603050405020304" pitchFamily="18" charset="0"/>
                <a:cs typeface="Times New Roman" panose="02020603050405020304" pitchFamily="18" charset="0"/>
              </a:rPr>
              <a:t>Âm thanh</a:t>
            </a:r>
          </a:p>
        </p:txBody>
      </p:sp>
      <p:pic>
        <p:nvPicPr>
          <p:cNvPr id="409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4429" y="48121"/>
            <a:ext cx="734609" cy="789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3"/>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162976" y="-27043"/>
            <a:ext cx="1092140" cy="1044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2305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00B0F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0" b="-10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41620" y="2190930"/>
            <a:ext cx="1240961" cy="1654615"/>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87033" y="897841"/>
            <a:ext cx="1306678" cy="1742237"/>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636302" y="228378"/>
            <a:ext cx="5311724" cy="1042029"/>
          </a:xfrm>
          <a:prstGeom prst="wedgeRoundRectCallout">
            <a:avLst>
              <a:gd name="adj1" fmla="val 53952"/>
              <a:gd name="adj2" fmla="val 72913"/>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prstClr val="white"/>
                </a:solidFill>
                <a:latin typeface="Times New Roman" panose="02020603050405020304" pitchFamily="18" charset="0"/>
                <a:cs typeface="Times New Roman" panose="02020603050405020304" pitchFamily="18" charset="0"/>
              </a:rPr>
              <a:t>Câu 2: </a:t>
            </a:r>
            <a:r>
              <a:rPr lang="en-US" sz="2800" b="1">
                <a:latin typeface="Times New Roman" panose="02020603050405020304" pitchFamily="18" charset="0"/>
                <a:cs typeface="Times New Roman" panose="02020603050405020304" pitchFamily="18" charset="0"/>
              </a:rPr>
              <a:t>Thiết bị nào xuất dữ liệu âm thanh từ máy tính ra ngoài?</a:t>
            </a: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1396" y="1084020"/>
            <a:ext cx="900675" cy="1206237"/>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6991701" y="3803530"/>
            <a:ext cx="1934268" cy="131199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2060"/>
                </a:solidFill>
                <a:latin typeface="Times New Roman" panose="02020603050405020304" pitchFamily="18" charset="0"/>
                <a:cs typeface="Times New Roman" panose="02020603050405020304" pitchFamily="18" charset="0"/>
              </a:rPr>
              <a:t>D. </a:t>
            </a:r>
          </a:p>
          <a:p>
            <a:pPr algn="ctr"/>
            <a:r>
              <a:rPr lang="en-US" sz="2800" b="1">
                <a:solidFill>
                  <a:srgbClr val="002060"/>
                </a:solidFill>
                <a:latin typeface="Times New Roman" panose="02020603050405020304" pitchFamily="18" charset="0"/>
                <a:cs typeface="Times New Roman" panose="02020603050405020304" pitchFamily="18" charset="0"/>
              </a:rPr>
              <a:t>Loa</a:t>
            </a: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77388" y="2216442"/>
            <a:ext cx="1202692" cy="1603590"/>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2542614" y="3845545"/>
            <a:ext cx="1926771" cy="1280001"/>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2060"/>
                </a:solidFill>
                <a:latin typeface="Times New Roman" panose="02020603050405020304" pitchFamily="18" charset="0"/>
                <a:cs typeface="Times New Roman" panose="02020603050405020304" pitchFamily="18" charset="0"/>
              </a:rPr>
              <a:t>B. </a:t>
            </a:r>
          </a:p>
          <a:p>
            <a:pPr algn="ctr"/>
            <a:r>
              <a:rPr lang="en-US" sz="2800" b="1">
                <a:solidFill>
                  <a:srgbClr val="002060"/>
                </a:solidFill>
                <a:latin typeface="Times New Roman" panose="02020603050405020304" pitchFamily="18" charset="0"/>
                <a:cs typeface="Times New Roman" panose="02020603050405020304" pitchFamily="18" charset="0"/>
              </a:rPr>
              <a:t>Micro</a:t>
            </a: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4635" y="2341437"/>
            <a:ext cx="1202692" cy="1603590"/>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323716" y="3820032"/>
            <a:ext cx="1972833" cy="1258171"/>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2060"/>
                </a:solidFill>
                <a:latin typeface="Times New Roman" panose="02020603050405020304" pitchFamily="18" charset="0"/>
                <a:cs typeface="Times New Roman" panose="02020603050405020304" pitchFamily="18" charset="0"/>
              </a:rPr>
              <a:t>A.</a:t>
            </a:r>
          </a:p>
          <a:p>
            <a:pPr algn="ctr"/>
            <a:r>
              <a:rPr lang="en-US" sz="2800" b="1">
                <a:solidFill>
                  <a:srgbClr val="002060"/>
                </a:solidFill>
                <a:latin typeface="Times New Roman" panose="02020603050405020304" pitchFamily="18" charset="0"/>
                <a:cs typeface="Times New Roman" panose="02020603050405020304" pitchFamily="18" charset="0"/>
              </a:rPr>
              <a:t> Máy tính</a:t>
            </a: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89738" y="2147395"/>
            <a:ext cx="1220002" cy="1666155"/>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4788948" y="3803530"/>
            <a:ext cx="1960542" cy="132201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2060"/>
                </a:solidFill>
                <a:latin typeface="Times New Roman" panose="02020603050405020304" pitchFamily="18" charset="0"/>
                <a:cs typeface="Times New Roman" panose="02020603050405020304" pitchFamily="18" charset="0"/>
              </a:rPr>
              <a:t>C.</a:t>
            </a:r>
          </a:p>
          <a:p>
            <a:pPr algn="ctr"/>
            <a:r>
              <a:rPr lang="en-US" sz="2800" b="1">
                <a:solidFill>
                  <a:srgbClr val="002060"/>
                </a:solidFill>
                <a:latin typeface="Times New Roman" panose="02020603050405020304" pitchFamily="18" charset="0"/>
                <a:cs typeface="Times New Roman" panose="02020603050405020304" pitchFamily="18" charset="0"/>
              </a:rPr>
              <a:t> Màn hình</a:t>
            </a:r>
          </a:p>
        </p:txBody>
      </p:sp>
      <p:pic>
        <p:nvPicPr>
          <p:cNvPr id="409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4429" y="48121"/>
            <a:ext cx="734609" cy="789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3"/>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162976" y="-27043"/>
            <a:ext cx="1092140" cy="1044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2734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p:cTn id="18" dur="500" fill="hold"/>
                                        <p:tgtEl>
                                          <p:spTgt spid="23"/>
                                        </p:tgtEl>
                                        <p:attrNameLst>
                                          <p:attrName>ppt_w</p:attrName>
                                        </p:attrNameLst>
                                      </p:cBhvr>
                                      <p:tavLst>
                                        <p:tav tm="0">
                                          <p:val>
                                            <p:strVal val="#ppt_w+.3"/>
                                          </p:val>
                                        </p:tav>
                                        <p:tav tm="100000">
                                          <p:val>
                                            <p:strVal val="#ppt_w"/>
                                          </p:val>
                                        </p:tav>
                                      </p:tavLst>
                                    </p:anim>
                                    <p:anim calcmode="lin" valueType="num">
                                      <p:cBhvr>
                                        <p:cTn id="19" dur="500" fill="hold"/>
                                        <p:tgtEl>
                                          <p:spTgt spid="23"/>
                                        </p:tgtEl>
                                        <p:attrNameLst>
                                          <p:attrName>ppt_h</p:attrName>
                                        </p:attrNameLst>
                                      </p:cBhvr>
                                      <p:tavLst>
                                        <p:tav tm="0">
                                          <p:val>
                                            <p:strVal val="#ppt_h"/>
                                          </p:val>
                                        </p:tav>
                                        <p:tav tm="100000">
                                          <p:val>
                                            <p:strVal val="#ppt_h"/>
                                          </p:val>
                                        </p:tav>
                                      </p:tavLst>
                                    </p:anim>
                                    <p:animEffect transition="in" filter="fade">
                                      <p:cBhvr>
                                        <p:cTn id="20" dur="500"/>
                                        <p:tgtEl>
                                          <p:spTgt spid="23"/>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5"/>
                                        </p:tgtEl>
                                        <p:attrNameLst>
                                          <p:attrName>style.visibility</p:attrName>
                                        </p:attrNameLst>
                                      </p:cBhvr>
                                      <p:to>
                                        <p:strVal val="visible"/>
                                      </p:to>
                                    </p:set>
                                    <p:anim calcmode="lin" valueType="num">
                                      <p:cBhvr>
                                        <p:cTn id="30" dur="500" fill="hold"/>
                                        <p:tgtEl>
                                          <p:spTgt spid="25"/>
                                        </p:tgtEl>
                                        <p:attrNameLst>
                                          <p:attrName>ppt_w</p:attrName>
                                        </p:attrNameLst>
                                      </p:cBhvr>
                                      <p:tavLst>
                                        <p:tav tm="0">
                                          <p:val>
                                            <p:strVal val="#ppt_w+.3"/>
                                          </p:val>
                                        </p:tav>
                                        <p:tav tm="100000">
                                          <p:val>
                                            <p:strVal val="#ppt_w"/>
                                          </p:val>
                                        </p:tav>
                                      </p:tavLst>
                                    </p:anim>
                                    <p:anim calcmode="lin" valueType="num">
                                      <p:cBhvr>
                                        <p:cTn id="31" dur="500" fill="hold"/>
                                        <p:tgtEl>
                                          <p:spTgt spid="25"/>
                                        </p:tgtEl>
                                        <p:attrNameLst>
                                          <p:attrName>ppt_h</p:attrName>
                                        </p:attrNameLst>
                                      </p:cBhvr>
                                      <p:tavLst>
                                        <p:tav tm="0">
                                          <p:val>
                                            <p:strVal val="#ppt_h"/>
                                          </p:val>
                                        </p:tav>
                                        <p:tav tm="100000">
                                          <p:val>
                                            <p:strVal val="#ppt_h"/>
                                          </p:val>
                                        </p:tav>
                                      </p:tavLst>
                                    </p:anim>
                                    <p:animEffect transition="in" filter="fade">
                                      <p:cBhvr>
                                        <p:cTn id="32" dur="500"/>
                                        <p:tgtEl>
                                          <p:spTgt spid="25"/>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p:cTn id="36" dur="500" fill="hold"/>
                                        <p:tgtEl>
                                          <p:spTgt spid="19"/>
                                        </p:tgtEl>
                                        <p:attrNameLst>
                                          <p:attrName>ppt_w</p:attrName>
                                        </p:attrNameLst>
                                      </p:cBhvr>
                                      <p:tavLst>
                                        <p:tav tm="0">
                                          <p:val>
                                            <p:strVal val="#ppt_w+.3"/>
                                          </p:val>
                                        </p:tav>
                                        <p:tav tm="100000">
                                          <p:val>
                                            <p:strVal val="#ppt_w"/>
                                          </p:val>
                                        </p:tav>
                                      </p:tavLst>
                                    </p:anim>
                                    <p:anim calcmode="lin" valueType="num">
                                      <p:cBhvr>
                                        <p:cTn id="37" dur="500" fill="hold"/>
                                        <p:tgtEl>
                                          <p:spTgt spid="19"/>
                                        </p:tgtEl>
                                        <p:attrNameLst>
                                          <p:attrName>ppt_h</p:attrName>
                                        </p:attrNameLst>
                                      </p:cBhvr>
                                      <p:tavLst>
                                        <p:tav tm="0">
                                          <p:val>
                                            <p:strVal val="#ppt_h"/>
                                          </p:val>
                                        </p:tav>
                                        <p:tav tm="100000">
                                          <p:val>
                                            <p:strVal val="#ppt_h"/>
                                          </p:val>
                                        </p:tav>
                                      </p:tavLst>
                                    </p:anim>
                                    <p:animEffect transition="in" filter="fade">
                                      <p:cBhvr>
                                        <p:cTn id="3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00B0F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0" b="-10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51440" y="2175803"/>
            <a:ext cx="1240961" cy="1654615"/>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04402" y="816019"/>
            <a:ext cx="1306678" cy="1742237"/>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466998" y="281492"/>
            <a:ext cx="6437404" cy="1080120"/>
          </a:xfrm>
          <a:prstGeom prst="wedgeRoundRectCallout">
            <a:avLst>
              <a:gd name="adj1" fmla="val 48618"/>
              <a:gd name="adj2" fmla="val 74975"/>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prstClr val="white"/>
                </a:solidFill>
                <a:latin typeface="Times New Roman" panose="02020603050405020304" pitchFamily="18" charset="0"/>
                <a:cs typeface="Times New Roman" panose="02020603050405020304" pitchFamily="18" charset="0"/>
              </a:rPr>
              <a:t>Câu 3: </a:t>
            </a:r>
            <a:r>
              <a:rPr lang="en-US" sz="2800" b="1">
                <a:latin typeface="Times New Roman" panose="02020603050405020304" pitchFamily="18" charset="0"/>
                <a:cs typeface="Times New Roman" panose="02020603050405020304" pitchFamily="18" charset="0"/>
              </a:rPr>
              <a:t>Một bộ tai nghe có gắn Micro sử dụng cho máy tính là loại thiết bị gì?</a:t>
            </a: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1396" y="1084020"/>
            <a:ext cx="900675" cy="1206237"/>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4174046" y="3830418"/>
            <a:ext cx="2456548" cy="131467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2060"/>
                </a:solidFill>
                <a:latin typeface="Times New Roman" panose="02020603050405020304" pitchFamily="18" charset="0"/>
                <a:cs typeface="Times New Roman" panose="02020603050405020304" pitchFamily="18" charset="0"/>
              </a:rPr>
              <a:t>C. </a:t>
            </a:r>
          </a:p>
          <a:p>
            <a:pPr algn="ctr"/>
            <a:r>
              <a:rPr lang="en-US" sz="2800" b="1">
                <a:solidFill>
                  <a:srgbClr val="002060"/>
                </a:solidFill>
                <a:latin typeface="Times New Roman" panose="02020603050405020304" pitchFamily="18" charset="0"/>
                <a:cs typeface="Times New Roman" panose="02020603050405020304" pitchFamily="18" charset="0"/>
              </a:rPr>
              <a:t>Thiết bị vừa vào vừa ra</a:t>
            </a: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46448" y="2226828"/>
            <a:ext cx="1202692" cy="1603590"/>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2225276" y="3835072"/>
            <a:ext cx="1796950" cy="131001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2060"/>
                </a:solidFill>
                <a:latin typeface="Times New Roman" panose="02020603050405020304" pitchFamily="18" charset="0"/>
                <a:cs typeface="Times New Roman" panose="02020603050405020304" pitchFamily="18" charset="0"/>
              </a:rPr>
              <a:t>B. </a:t>
            </a:r>
          </a:p>
          <a:p>
            <a:pPr algn="ctr"/>
            <a:r>
              <a:rPr lang="en-US" sz="2800" b="1">
                <a:solidFill>
                  <a:srgbClr val="002060"/>
                </a:solidFill>
                <a:latin typeface="Times New Roman" panose="02020603050405020304" pitchFamily="18" charset="0"/>
                <a:cs typeface="Times New Roman" panose="02020603050405020304" pitchFamily="18" charset="0"/>
              </a:rPr>
              <a:t>Thiết bị ra</a:t>
            </a: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3416" y="2240229"/>
            <a:ext cx="1202692" cy="1603590"/>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209098" y="3830419"/>
            <a:ext cx="1864358" cy="1314669"/>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2060"/>
                </a:solidFill>
                <a:latin typeface="Times New Roman" panose="02020603050405020304" pitchFamily="18" charset="0"/>
                <a:cs typeface="Times New Roman" panose="02020603050405020304" pitchFamily="18" charset="0"/>
              </a:rPr>
              <a:t>A. </a:t>
            </a:r>
          </a:p>
          <a:p>
            <a:pPr algn="ctr"/>
            <a:r>
              <a:rPr lang="en-US" sz="2800" b="1">
                <a:solidFill>
                  <a:srgbClr val="002060"/>
                </a:solidFill>
                <a:latin typeface="Times New Roman" panose="02020603050405020304" pitchFamily="18" charset="0"/>
                <a:cs typeface="Times New Roman" panose="02020603050405020304" pitchFamily="18" charset="0"/>
              </a:rPr>
              <a:t>Thiết bị vào</a:t>
            </a: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50365" y="2204821"/>
            <a:ext cx="1220002" cy="1666155"/>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6674473" y="3870976"/>
            <a:ext cx="2472702" cy="1274112"/>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2060"/>
                </a:solidFill>
                <a:latin typeface="Times New Roman" panose="02020603050405020304" pitchFamily="18" charset="0"/>
                <a:cs typeface="Times New Roman" panose="02020603050405020304" pitchFamily="18" charset="0"/>
              </a:rPr>
              <a:t>D. </a:t>
            </a:r>
          </a:p>
          <a:p>
            <a:pPr algn="ctr"/>
            <a:r>
              <a:rPr lang="en-US" sz="2800" b="1">
                <a:solidFill>
                  <a:srgbClr val="002060"/>
                </a:solidFill>
                <a:latin typeface="Times New Roman" panose="02020603050405020304" pitchFamily="18" charset="0"/>
                <a:cs typeface="Times New Roman" panose="02020603050405020304" pitchFamily="18" charset="0"/>
              </a:rPr>
              <a:t>Không phải thiết bị vào ra</a:t>
            </a:r>
          </a:p>
        </p:txBody>
      </p:sp>
      <p:pic>
        <p:nvPicPr>
          <p:cNvPr id="409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4429" y="48121"/>
            <a:ext cx="734609" cy="789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3"/>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162976" y="-27043"/>
            <a:ext cx="1092140" cy="1044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5472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strVal val="#ppt_w+.3"/>
                                          </p:val>
                                        </p:tav>
                                        <p:tav tm="100000">
                                          <p:val>
                                            <p:strVal val="#ppt_w"/>
                                          </p:val>
                                        </p:tav>
                                      </p:tavLst>
                                    </p:anim>
                                    <p:anim calcmode="lin" valueType="num">
                                      <p:cBhvr>
                                        <p:cTn id="8" dur="500" fill="hold"/>
                                        <p:tgtEl>
                                          <p:spTgt spid="23"/>
                                        </p:tgtEl>
                                        <p:attrNameLst>
                                          <p:attrName>ppt_h</p:attrName>
                                        </p:attrNameLst>
                                      </p:cBhvr>
                                      <p:tavLst>
                                        <p:tav tm="0">
                                          <p:val>
                                            <p:strVal val="#ppt_h"/>
                                          </p:val>
                                        </p:tav>
                                        <p:tav tm="100000">
                                          <p:val>
                                            <p:strVal val="#ppt_h"/>
                                          </p:val>
                                        </p:tav>
                                      </p:tavLst>
                                    </p:anim>
                                    <p:animEffect transition="in" filter="fade">
                                      <p:cBhvr>
                                        <p:cTn id="9" dur="500"/>
                                        <p:tgtEl>
                                          <p:spTgt spid="23"/>
                                        </p:tgtEl>
                                      </p:cBhvr>
                                    </p:animEffect>
                                  </p:childTnLst>
                                </p:cTn>
                              </p:par>
                            </p:childTnLst>
                          </p:cTn>
                        </p:par>
                        <p:par>
                          <p:cTn id="10" fill="hold">
                            <p:stCondLst>
                              <p:cond delay="500"/>
                            </p:stCondLst>
                            <p:childTnLst>
                              <p:par>
                                <p:cTn id="11" presetID="50" presetClass="entr" presetSubtype="0" decel="100000"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strVal val="#ppt_w+.3"/>
                                          </p:val>
                                        </p:tav>
                                        <p:tav tm="100000">
                                          <p:val>
                                            <p:strVal val="#ppt_w"/>
                                          </p:val>
                                        </p:tav>
                                      </p:tavLst>
                                    </p:anim>
                                    <p:anim calcmode="lin" valueType="num">
                                      <p:cBhvr>
                                        <p:cTn id="14" dur="500" fill="hold"/>
                                        <p:tgtEl>
                                          <p:spTgt spid="21"/>
                                        </p:tgtEl>
                                        <p:attrNameLst>
                                          <p:attrName>ppt_h</p:attrName>
                                        </p:attrNameLst>
                                      </p:cBhvr>
                                      <p:tavLst>
                                        <p:tav tm="0">
                                          <p:val>
                                            <p:strVal val="#ppt_h"/>
                                          </p:val>
                                        </p:tav>
                                        <p:tav tm="100000">
                                          <p:val>
                                            <p:strVal val="#ppt_h"/>
                                          </p:val>
                                        </p:tav>
                                      </p:tavLst>
                                    </p:anim>
                                    <p:animEffect transition="in" filter="fade">
                                      <p:cBhvr>
                                        <p:cTn id="15" dur="500"/>
                                        <p:tgtEl>
                                          <p:spTgt spid="21"/>
                                        </p:tgtEl>
                                      </p:cBhvr>
                                    </p:animEffect>
                                  </p:childTnLst>
                                </p:cTn>
                              </p:par>
                            </p:childTnLst>
                          </p:cTn>
                        </p:par>
                        <p:par>
                          <p:cTn id="16" fill="hold">
                            <p:stCondLst>
                              <p:cond delay="1000"/>
                            </p:stCondLst>
                            <p:childTnLst>
                              <p:par>
                                <p:cTn id="17" presetID="50" presetClass="entr" presetSubtype="0" decel="10000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strVal val="#ppt_w+.3"/>
                                          </p:val>
                                        </p:tav>
                                        <p:tav tm="100000">
                                          <p:val>
                                            <p:strVal val="#ppt_w"/>
                                          </p:val>
                                        </p:tav>
                                      </p:tavLst>
                                    </p:anim>
                                    <p:anim calcmode="lin" valueType="num">
                                      <p:cBhvr>
                                        <p:cTn id="20" dur="500" fill="hold"/>
                                        <p:tgtEl>
                                          <p:spTgt spid="19"/>
                                        </p:tgtEl>
                                        <p:attrNameLst>
                                          <p:attrName>ppt_h</p:attrName>
                                        </p:attrNameLst>
                                      </p:cBhvr>
                                      <p:tavLst>
                                        <p:tav tm="0">
                                          <p:val>
                                            <p:strVal val="#ppt_h"/>
                                          </p:val>
                                        </p:tav>
                                        <p:tav tm="100000">
                                          <p:val>
                                            <p:strVal val="#ppt_h"/>
                                          </p:val>
                                        </p:tav>
                                      </p:tavLst>
                                    </p:anim>
                                    <p:animEffect transition="in" filter="fade">
                                      <p:cBhvr>
                                        <p:cTn id="21" dur="500"/>
                                        <p:tgtEl>
                                          <p:spTgt spid="19"/>
                                        </p:tgtEl>
                                      </p:cBhvr>
                                    </p:animEffect>
                                  </p:childTnLst>
                                </p:cTn>
                              </p:par>
                              <p:par>
                                <p:cTn id="22" presetID="2" presetClass="entr" presetSubtype="8"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1000" fill="hold"/>
                                        <p:tgtEl>
                                          <p:spTgt spid="17"/>
                                        </p:tgtEl>
                                        <p:attrNameLst>
                                          <p:attrName>ppt_x</p:attrName>
                                        </p:attrNameLst>
                                      </p:cBhvr>
                                      <p:tavLst>
                                        <p:tav tm="0">
                                          <p:val>
                                            <p:strVal val="0-#ppt_w/2"/>
                                          </p:val>
                                        </p:tav>
                                        <p:tav tm="100000">
                                          <p:val>
                                            <p:strVal val="#ppt_x"/>
                                          </p:val>
                                        </p:tav>
                                      </p:tavLst>
                                    </p:anim>
                                    <p:anim calcmode="lin" valueType="num">
                                      <p:cBhvr additive="base">
                                        <p:cTn id="25" dur="1000" fill="hold"/>
                                        <p:tgtEl>
                                          <p:spTgt spid="17"/>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50" presetClass="entr" presetSubtype="0" decel="100000" fill="hold" grpId="0" nodeType="after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p:cTn id="29" dur="500" fill="hold"/>
                                        <p:tgtEl>
                                          <p:spTgt spid="25"/>
                                        </p:tgtEl>
                                        <p:attrNameLst>
                                          <p:attrName>ppt_w</p:attrName>
                                        </p:attrNameLst>
                                      </p:cBhvr>
                                      <p:tavLst>
                                        <p:tav tm="0">
                                          <p:val>
                                            <p:strVal val="#ppt_w+.3"/>
                                          </p:val>
                                        </p:tav>
                                        <p:tav tm="100000">
                                          <p:val>
                                            <p:strVal val="#ppt_w"/>
                                          </p:val>
                                        </p:tav>
                                      </p:tavLst>
                                    </p:anim>
                                    <p:anim calcmode="lin" valueType="num">
                                      <p:cBhvr>
                                        <p:cTn id="30" dur="500" fill="hold"/>
                                        <p:tgtEl>
                                          <p:spTgt spid="25"/>
                                        </p:tgtEl>
                                        <p:attrNameLst>
                                          <p:attrName>ppt_h</p:attrName>
                                        </p:attrNameLst>
                                      </p:cBhvr>
                                      <p:tavLst>
                                        <p:tav tm="0">
                                          <p:val>
                                            <p:strVal val="#ppt_h"/>
                                          </p:val>
                                        </p:tav>
                                        <p:tav tm="100000">
                                          <p:val>
                                            <p:strVal val="#ppt_h"/>
                                          </p:val>
                                        </p:tav>
                                      </p:tavLst>
                                    </p:anim>
                                    <p:animEffect transition="in" filter="fade">
                                      <p:cBhvr>
                                        <p:cTn id="31" dur="500"/>
                                        <p:tgtEl>
                                          <p:spTgt spid="25"/>
                                        </p:tgtEl>
                                      </p:cBhvr>
                                    </p:animEffect>
                                  </p:childTnLst>
                                </p:cTn>
                              </p:par>
                            </p:childTnLst>
                          </p:cTn>
                        </p:par>
                        <p:par>
                          <p:cTn id="32" fill="hold">
                            <p:stCondLst>
                              <p:cond delay="2500"/>
                            </p:stCondLst>
                            <p:childTnLst>
                              <p:par>
                                <p:cTn id="33" presetID="50" presetClass="entr" presetSubtype="0" decel="100000" fill="hold" grpId="0" nodeType="after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strVal val="#ppt_w+.3"/>
                                          </p:val>
                                        </p:tav>
                                        <p:tav tm="100000">
                                          <p:val>
                                            <p:strVal val="#ppt_w"/>
                                          </p:val>
                                        </p:tav>
                                      </p:tavLst>
                                    </p:anim>
                                    <p:anim calcmode="lin" valueType="num">
                                      <p:cBhvr>
                                        <p:cTn id="36" dur="500" fill="hold"/>
                                        <p:tgtEl>
                                          <p:spTgt spid="8"/>
                                        </p:tgtEl>
                                        <p:attrNameLst>
                                          <p:attrName>ppt_h</p:attrName>
                                        </p:attrNameLst>
                                      </p:cBhvr>
                                      <p:tavLst>
                                        <p:tav tm="0">
                                          <p:val>
                                            <p:strVal val="#ppt_h"/>
                                          </p:val>
                                        </p:tav>
                                        <p:tav tm="100000">
                                          <p:val>
                                            <p:strVal val="#ppt_h"/>
                                          </p:val>
                                        </p:tav>
                                      </p:tavLst>
                                    </p:anim>
                                    <p:animEffect transition="in" filter="fade">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26" presetClass="emph" presetSubtype="0" fill="hold" nodeType="clickEffect">
                                  <p:stCondLst>
                                    <p:cond delay="0"/>
                                  </p:stCondLst>
                                  <p:childTnLst>
                                    <p:animEffect transition="out" filter="fade">
                                      <p:cBhvr>
                                        <p:cTn id="42" dur="500" tmFilter="0, 0; .2, .5; .8, .5; 1, 0"/>
                                        <p:tgtEl>
                                          <p:spTgt spid="5"/>
                                        </p:tgtEl>
                                      </p:cBhvr>
                                    </p:animEffect>
                                    <p:animScale>
                                      <p:cBhvr>
                                        <p:cTn id="43" dur="250" autoRev="1" fill="hold"/>
                                        <p:tgtEl>
                                          <p:spTgt spid="5"/>
                                        </p:tgtEl>
                                      </p:cBhvr>
                                      <p:by x="105000" y="105000"/>
                                    </p:animScale>
                                  </p:childTnLst>
                                </p:cTn>
                              </p:par>
                            </p:childTnLst>
                          </p:cTn>
                        </p:par>
                        <p:par>
                          <p:cTn id="44" fill="hold">
                            <p:stCondLst>
                              <p:cond delay="500"/>
                            </p:stCondLst>
                            <p:childTnLst>
                              <p:par>
                                <p:cTn id="45" presetID="1" presetClass="emph" presetSubtype="2" fill="hold" nodeType="afterEffect">
                                  <p:stCondLst>
                                    <p:cond delay="0"/>
                                  </p:stCondLst>
                                  <p:childTnLst>
                                    <p:animClr clrSpc="rgb" dir="cw">
                                      <p:cBhvr>
                                        <p:cTn id="46" dur="500" fill="hold"/>
                                        <p:tgtEl>
                                          <p:spTgt spid="19"/>
                                        </p:tgtEl>
                                        <p:attrNameLst>
                                          <p:attrName>fillcolor</p:attrName>
                                        </p:attrNameLst>
                                      </p:cBhvr>
                                      <p:to>
                                        <a:srgbClr val="00B0F0"/>
                                      </p:to>
                                    </p:animClr>
                                    <p:set>
                                      <p:cBhvr>
                                        <p:cTn id="47" dur="500" fill="hold"/>
                                        <p:tgtEl>
                                          <p:spTgt spid="19"/>
                                        </p:tgtEl>
                                        <p:attrNameLst>
                                          <p:attrName>fill.type</p:attrName>
                                        </p:attrNameLst>
                                      </p:cBhvr>
                                      <p:to>
                                        <p:strVal val="solid"/>
                                      </p:to>
                                    </p:set>
                                    <p:set>
                                      <p:cBhvr>
                                        <p:cTn id="48" dur="500" fill="hold"/>
                                        <p:tgtEl>
                                          <p:spTgt spid="19"/>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49" restart="whenNotActive" fill="hold" evtFilter="cancelBubble" nodeType="interactiveSeq">
                <p:stCondLst>
                  <p:cond evt="onClick" delay="0">
                    <p:tgtEl>
                      <p:spTgt spid="20"/>
                    </p:tgtEl>
                  </p:cond>
                </p:stCondLst>
                <p:endSync evt="end" delay="0">
                  <p:rtn val="all"/>
                </p:endSync>
                <p:childTnLst>
                  <p:par>
                    <p:cTn id="50" fill="hold">
                      <p:stCondLst>
                        <p:cond delay="0"/>
                      </p:stCondLst>
                      <p:childTnLst>
                        <p:par>
                          <p:cTn id="51" fill="hold">
                            <p:stCondLst>
                              <p:cond delay="0"/>
                            </p:stCondLst>
                            <p:childTnLst>
                              <p:par>
                                <p:cTn id="52" presetID="26" presetClass="emph" presetSubtype="0" fill="hold" nodeType="clickEffect">
                                  <p:stCondLst>
                                    <p:cond delay="0"/>
                                  </p:stCondLst>
                                  <p:childTnLst>
                                    <p:animEffect transition="out" filter="fade">
                                      <p:cBhvr>
                                        <p:cTn id="53" dur="500" tmFilter="0, 0; .2, .5; .8, .5; 1, 0"/>
                                        <p:tgtEl>
                                          <p:spTgt spid="20"/>
                                        </p:tgtEl>
                                      </p:cBhvr>
                                    </p:animEffect>
                                    <p:animScale>
                                      <p:cBhvr>
                                        <p:cTn id="54" dur="250" autoRev="1" fill="hold"/>
                                        <p:tgtEl>
                                          <p:spTgt spid="20"/>
                                        </p:tgtEl>
                                      </p:cBhvr>
                                      <p:by x="105000" y="105000"/>
                                    </p:animScale>
                                  </p:childTnLst>
                                </p:cTn>
                              </p:par>
                            </p:childTnLst>
                          </p:cTn>
                        </p:par>
                        <p:par>
                          <p:cTn id="55" fill="hold">
                            <p:stCondLst>
                              <p:cond delay="500"/>
                            </p:stCondLst>
                            <p:childTnLst>
                              <p:par>
                                <p:cTn id="56" presetID="1" presetClass="emph" presetSubtype="2" fill="hold" nodeType="afterEffect">
                                  <p:stCondLst>
                                    <p:cond delay="0"/>
                                  </p:stCondLst>
                                  <p:childTnLst>
                                    <p:animClr clrSpc="rgb" dir="cw">
                                      <p:cBhvr>
                                        <p:cTn id="57" dur="500" fill="hold"/>
                                        <p:tgtEl>
                                          <p:spTgt spid="21"/>
                                        </p:tgtEl>
                                        <p:attrNameLst>
                                          <p:attrName>fillcolor</p:attrName>
                                        </p:attrNameLst>
                                      </p:cBhvr>
                                      <p:to>
                                        <a:srgbClr val="FFFF00"/>
                                      </p:to>
                                    </p:animClr>
                                    <p:set>
                                      <p:cBhvr>
                                        <p:cTn id="58" dur="500" fill="hold"/>
                                        <p:tgtEl>
                                          <p:spTgt spid="21"/>
                                        </p:tgtEl>
                                        <p:attrNameLst>
                                          <p:attrName>fill.type</p:attrName>
                                        </p:attrNameLst>
                                      </p:cBhvr>
                                      <p:to>
                                        <p:strVal val="solid"/>
                                      </p:to>
                                    </p:set>
                                    <p:set>
                                      <p:cBhvr>
                                        <p:cTn id="59" dur="500" fill="hold"/>
                                        <p:tgtEl>
                                          <p:spTgt spid="21"/>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60" restart="whenNotActive" fill="hold" evtFilter="cancelBubble" nodeType="interactiveSeq">
                <p:stCondLst>
                  <p:cond evt="onClick" delay="0">
                    <p:tgtEl>
                      <p:spTgt spid="22"/>
                    </p:tgtEl>
                  </p:cond>
                </p:stCondLst>
                <p:endSync evt="end" delay="0">
                  <p:rtn val="all"/>
                </p:endSync>
                <p:childTnLst>
                  <p:par>
                    <p:cTn id="61" fill="hold">
                      <p:stCondLst>
                        <p:cond delay="0"/>
                      </p:stCondLst>
                      <p:childTnLst>
                        <p:par>
                          <p:cTn id="62" fill="hold">
                            <p:stCondLst>
                              <p:cond delay="0"/>
                            </p:stCondLst>
                            <p:childTnLst>
                              <p:par>
                                <p:cTn id="63" presetID="26" presetClass="emph" presetSubtype="0" fill="hold" nodeType="clickEffect">
                                  <p:stCondLst>
                                    <p:cond delay="0"/>
                                  </p:stCondLst>
                                  <p:childTnLst>
                                    <p:animEffect transition="out" filter="fade">
                                      <p:cBhvr>
                                        <p:cTn id="64" dur="500" tmFilter="0, 0; .2, .5; .8, .5; 1, 0"/>
                                        <p:tgtEl>
                                          <p:spTgt spid="22"/>
                                        </p:tgtEl>
                                      </p:cBhvr>
                                    </p:animEffect>
                                    <p:animScale>
                                      <p:cBhvr>
                                        <p:cTn id="65" dur="250" autoRev="1" fill="hold"/>
                                        <p:tgtEl>
                                          <p:spTgt spid="22"/>
                                        </p:tgtEl>
                                      </p:cBhvr>
                                      <p:by x="105000" y="105000"/>
                                    </p:animScale>
                                  </p:childTnLst>
                                </p:cTn>
                              </p:par>
                            </p:childTnLst>
                          </p:cTn>
                        </p:par>
                        <p:par>
                          <p:cTn id="66" fill="hold">
                            <p:stCondLst>
                              <p:cond delay="500"/>
                            </p:stCondLst>
                            <p:childTnLst>
                              <p:par>
                                <p:cTn id="67" presetID="1" presetClass="emph" presetSubtype="2" fill="hold" nodeType="afterEffect">
                                  <p:stCondLst>
                                    <p:cond delay="0"/>
                                  </p:stCondLst>
                                  <p:childTnLst>
                                    <p:animClr clrSpc="rgb" dir="cw">
                                      <p:cBhvr>
                                        <p:cTn id="68" dur="500" fill="hold"/>
                                        <p:tgtEl>
                                          <p:spTgt spid="23"/>
                                        </p:tgtEl>
                                        <p:attrNameLst>
                                          <p:attrName>fillcolor</p:attrName>
                                        </p:attrNameLst>
                                      </p:cBhvr>
                                      <p:to>
                                        <a:srgbClr val="FFFF00"/>
                                      </p:to>
                                    </p:animClr>
                                    <p:set>
                                      <p:cBhvr>
                                        <p:cTn id="69" dur="500" fill="hold"/>
                                        <p:tgtEl>
                                          <p:spTgt spid="23"/>
                                        </p:tgtEl>
                                        <p:attrNameLst>
                                          <p:attrName>fill.type</p:attrName>
                                        </p:attrNameLst>
                                      </p:cBhvr>
                                      <p:to>
                                        <p:strVal val="solid"/>
                                      </p:to>
                                    </p:set>
                                    <p:set>
                                      <p:cBhvr>
                                        <p:cTn id="70" dur="500" fill="hold"/>
                                        <p:tgtEl>
                                          <p:spTgt spid="2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71" restart="whenNotActive" fill="hold" evtFilter="cancelBubble" nodeType="interactiveSeq">
                <p:stCondLst>
                  <p:cond evt="onClick" delay="0">
                    <p:tgtEl>
                      <p:spTgt spid="24"/>
                    </p:tgtEl>
                  </p:cond>
                </p:stCondLst>
                <p:endSync evt="end" delay="0">
                  <p:rtn val="all"/>
                </p:endSync>
                <p:childTnLst>
                  <p:par>
                    <p:cTn id="72" fill="hold">
                      <p:stCondLst>
                        <p:cond delay="0"/>
                      </p:stCondLst>
                      <p:childTnLst>
                        <p:par>
                          <p:cTn id="73" fill="hold">
                            <p:stCondLst>
                              <p:cond delay="0"/>
                            </p:stCondLst>
                            <p:childTnLst>
                              <p:par>
                                <p:cTn id="74" presetID="26" presetClass="emph" presetSubtype="0" fill="hold" nodeType="clickEffect">
                                  <p:stCondLst>
                                    <p:cond delay="0"/>
                                  </p:stCondLst>
                                  <p:childTnLst>
                                    <p:animEffect transition="out" filter="fade">
                                      <p:cBhvr>
                                        <p:cTn id="75" dur="500" tmFilter="0, 0; .2, .5; .8, .5; 1, 0"/>
                                        <p:tgtEl>
                                          <p:spTgt spid="24"/>
                                        </p:tgtEl>
                                      </p:cBhvr>
                                    </p:animEffect>
                                    <p:animScale>
                                      <p:cBhvr>
                                        <p:cTn id="76" dur="250" autoRev="1" fill="hold"/>
                                        <p:tgtEl>
                                          <p:spTgt spid="24"/>
                                        </p:tgtEl>
                                      </p:cBhvr>
                                      <p:by x="105000" y="105000"/>
                                    </p:animScale>
                                  </p:childTnLst>
                                </p:cTn>
                              </p:par>
                            </p:childTnLst>
                          </p:cTn>
                        </p:par>
                        <p:par>
                          <p:cTn id="77" fill="hold">
                            <p:stCondLst>
                              <p:cond delay="500"/>
                            </p:stCondLst>
                            <p:childTnLst>
                              <p:par>
                                <p:cTn id="78" presetID="1" presetClass="emph" presetSubtype="2" fill="hold" nodeType="afterEffect">
                                  <p:stCondLst>
                                    <p:cond delay="0"/>
                                  </p:stCondLst>
                                  <p:childTnLst>
                                    <p:animClr clrSpc="rgb" dir="cw">
                                      <p:cBhvr>
                                        <p:cTn id="79" dur="500" fill="hold"/>
                                        <p:tgtEl>
                                          <p:spTgt spid="25"/>
                                        </p:tgtEl>
                                        <p:attrNameLst>
                                          <p:attrName>fillcolor</p:attrName>
                                        </p:attrNameLst>
                                      </p:cBhvr>
                                      <p:to>
                                        <a:srgbClr val="FFFF00"/>
                                      </p:to>
                                    </p:animClr>
                                    <p:set>
                                      <p:cBhvr>
                                        <p:cTn id="80" dur="500" fill="hold"/>
                                        <p:tgtEl>
                                          <p:spTgt spid="25"/>
                                        </p:tgtEl>
                                        <p:attrNameLst>
                                          <p:attrName>fill.type</p:attrName>
                                        </p:attrNameLst>
                                      </p:cBhvr>
                                      <p:to>
                                        <p:strVal val="solid"/>
                                      </p:to>
                                    </p:set>
                                    <p:set>
                                      <p:cBhvr>
                                        <p:cTn id="81" dur="500" fill="hold"/>
                                        <p:tgtEl>
                                          <p:spTgt spid="25"/>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0" b="-10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41620" y="2190930"/>
            <a:ext cx="1240961" cy="1654615"/>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87033" y="897841"/>
            <a:ext cx="1306678" cy="1742237"/>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636302" y="228378"/>
            <a:ext cx="5311724" cy="1042029"/>
          </a:xfrm>
          <a:prstGeom prst="wedgeRoundRectCallout">
            <a:avLst>
              <a:gd name="adj1" fmla="val 53952"/>
              <a:gd name="adj2" fmla="val 72913"/>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prstClr val="white"/>
                </a:solidFill>
                <a:latin typeface="Times New Roman" panose="02020603050405020304" pitchFamily="18" charset="0"/>
                <a:cs typeface="Times New Roman" panose="02020603050405020304" pitchFamily="18" charset="0"/>
              </a:rPr>
              <a:t>Câu 4: </a:t>
            </a:r>
            <a:r>
              <a:rPr lang="en-US" sz="2800" b="1">
                <a:latin typeface="Times New Roman" panose="02020603050405020304" pitchFamily="18" charset="0"/>
                <a:cs typeface="Times New Roman" panose="02020603050405020304" pitchFamily="18" charset="0"/>
              </a:rPr>
              <a:t>Thiết bị nào sau đây không phải là thiết bị ra?</a:t>
            </a: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1396" y="1084020"/>
            <a:ext cx="900675" cy="1206237"/>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6991701" y="3803530"/>
            <a:ext cx="1934268" cy="131199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2060"/>
                </a:solidFill>
                <a:latin typeface="Times New Roman" panose="02020603050405020304" pitchFamily="18" charset="0"/>
                <a:cs typeface="Times New Roman" panose="02020603050405020304" pitchFamily="18" charset="0"/>
              </a:rPr>
              <a:t>D. </a:t>
            </a:r>
          </a:p>
          <a:p>
            <a:pPr algn="ctr"/>
            <a:r>
              <a:rPr lang="en-US" sz="2800" b="1">
                <a:solidFill>
                  <a:srgbClr val="002060"/>
                </a:solidFill>
                <a:latin typeface="Times New Roman" panose="02020603050405020304" pitchFamily="18" charset="0"/>
                <a:cs typeface="Times New Roman" panose="02020603050405020304" pitchFamily="18" charset="0"/>
              </a:rPr>
              <a:t>Máy quét</a:t>
            </a: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77388" y="2216442"/>
            <a:ext cx="1202692" cy="1603590"/>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2542614" y="3845545"/>
            <a:ext cx="1926771" cy="1280001"/>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2060"/>
                </a:solidFill>
                <a:latin typeface="Times New Roman" panose="02020603050405020304" pitchFamily="18" charset="0"/>
                <a:cs typeface="Times New Roman" panose="02020603050405020304" pitchFamily="18" charset="0"/>
              </a:rPr>
              <a:t>B. </a:t>
            </a:r>
          </a:p>
          <a:p>
            <a:pPr algn="ctr"/>
            <a:r>
              <a:rPr lang="en-US" sz="2800" b="1">
                <a:solidFill>
                  <a:srgbClr val="002060"/>
                </a:solidFill>
                <a:latin typeface="Times New Roman" panose="02020603050405020304" pitchFamily="18" charset="0"/>
                <a:cs typeface="Times New Roman" panose="02020603050405020304" pitchFamily="18" charset="0"/>
              </a:rPr>
              <a:t>Máy in</a:t>
            </a: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4635" y="2341437"/>
            <a:ext cx="1202692" cy="1603590"/>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404510" y="3835452"/>
            <a:ext cx="1722164" cy="1258171"/>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2060"/>
                </a:solidFill>
                <a:latin typeface="Times New Roman" panose="02020603050405020304" pitchFamily="18" charset="0"/>
                <a:cs typeface="Times New Roman" panose="02020603050405020304" pitchFamily="18" charset="0"/>
              </a:rPr>
              <a:t>A.</a:t>
            </a:r>
          </a:p>
          <a:p>
            <a:pPr algn="ctr"/>
            <a:r>
              <a:rPr lang="en-US" sz="2800" b="1">
                <a:solidFill>
                  <a:srgbClr val="002060"/>
                </a:solidFill>
                <a:latin typeface="Times New Roman" panose="02020603050405020304" pitchFamily="18" charset="0"/>
                <a:cs typeface="Times New Roman" panose="02020603050405020304" pitchFamily="18" charset="0"/>
              </a:rPr>
              <a:t> Máy vẽ</a:t>
            </a: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89738" y="2147395"/>
            <a:ext cx="1220002" cy="1666155"/>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4788948" y="3803530"/>
            <a:ext cx="1960542" cy="132201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2060"/>
                </a:solidFill>
                <a:latin typeface="Times New Roman" panose="02020603050405020304" pitchFamily="18" charset="0"/>
                <a:cs typeface="Times New Roman" panose="02020603050405020304" pitchFamily="18" charset="0"/>
              </a:rPr>
              <a:t>C.</a:t>
            </a:r>
          </a:p>
          <a:p>
            <a:pPr algn="ctr"/>
            <a:r>
              <a:rPr lang="en-US" sz="2800" b="1">
                <a:solidFill>
                  <a:srgbClr val="002060"/>
                </a:solidFill>
                <a:latin typeface="Times New Roman" panose="02020603050405020304" pitchFamily="18" charset="0"/>
                <a:cs typeface="Times New Roman" panose="02020603050405020304" pitchFamily="18" charset="0"/>
              </a:rPr>
              <a:t> Màn hình</a:t>
            </a:r>
          </a:p>
        </p:txBody>
      </p:sp>
      <p:pic>
        <p:nvPicPr>
          <p:cNvPr id="409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4429" y="48121"/>
            <a:ext cx="734609" cy="789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3"/>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162976" y="-27043"/>
            <a:ext cx="1092140" cy="1044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077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p:cTn id="18" dur="500" fill="hold"/>
                                        <p:tgtEl>
                                          <p:spTgt spid="23"/>
                                        </p:tgtEl>
                                        <p:attrNameLst>
                                          <p:attrName>ppt_w</p:attrName>
                                        </p:attrNameLst>
                                      </p:cBhvr>
                                      <p:tavLst>
                                        <p:tav tm="0">
                                          <p:val>
                                            <p:strVal val="#ppt_w+.3"/>
                                          </p:val>
                                        </p:tav>
                                        <p:tav tm="100000">
                                          <p:val>
                                            <p:strVal val="#ppt_w"/>
                                          </p:val>
                                        </p:tav>
                                      </p:tavLst>
                                    </p:anim>
                                    <p:anim calcmode="lin" valueType="num">
                                      <p:cBhvr>
                                        <p:cTn id="19" dur="500" fill="hold"/>
                                        <p:tgtEl>
                                          <p:spTgt spid="23"/>
                                        </p:tgtEl>
                                        <p:attrNameLst>
                                          <p:attrName>ppt_h</p:attrName>
                                        </p:attrNameLst>
                                      </p:cBhvr>
                                      <p:tavLst>
                                        <p:tav tm="0">
                                          <p:val>
                                            <p:strVal val="#ppt_h"/>
                                          </p:val>
                                        </p:tav>
                                        <p:tav tm="100000">
                                          <p:val>
                                            <p:strVal val="#ppt_h"/>
                                          </p:val>
                                        </p:tav>
                                      </p:tavLst>
                                    </p:anim>
                                    <p:animEffect transition="in" filter="fade">
                                      <p:cBhvr>
                                        <p:cTn id="20" dur="500"/>
                                        <p:tgtEl>
                                          <p:spTgt spid="23"/>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5"/>
                                        </p:tgtEl>
                                        <p:attrNameLst>
                                          <p:attrName>style.visibility</p:attrName>
                                        </p:attrNameLst>
                                      </p:cBhvr>
                                      <p:to>
                                        <p:strVal val="visible"/>
                                      </p:to>
                                    </p:set>
                                    <p:anim calcmode="lin" valueType="num">
                                      <p:cBhvr>
                                        <p:cTn id="30" dur="500" fill="hold"/>
                                        <p:tgtEl>
                                          <p:spTgt spid="25"/>
                                        </p:tgtEl>
                                        <p:attrNameLst>
                                          <p:attrName>ppt_w</p:attrName>
                                        </p:attrNameLst>
                                      </p:cBhvr>
                                      <p:tavLst>
                                        <p:tav tm="0">
                                          <p:val>
                                            <p:strVal val="#ppt_w+.3"/>
                                          </p:val>
                                        </p:tav>
                                        <p:tav tm="100000">
                                          <p:val>
                                            <p:strVal val="#ppt_w"/>
                                          </p:val>
                                        </p:tav>
                                      </p:tavLst>
                                    </p:anim>
                                    <p:anim calcmode="lin" valueType="num">
                                      <p:cBhvr>
                                        <p:cTn id="31" dur="500" fill="hold"/>
                                        <p:tgtEl>
                                          <p:spTgt spid="25"/>
                                        </p:tgtEl>
                                        <p:attrNameLst>
                                          <p:attrName>ppt_h</p:attrName>
                                        </p:attrNameLst>
                                      </p:cBhvr>
                                      <p:tavLst>
                                        <p:tav tm="0">
                                          <p:val>
                                            <p:strVal val="#ppt_h"/>
                                          </p:val>
                                        </p:tav>
                                        <p:tav tm="100000">
                                          <p:val>
                                            <p:strVal val="#ppt_h"/>
                                          </p:val>
                                        </p:tav>
                                      </p:tavLst>
                                    </p:anim>
                                    <p:animEffect transition="in" filter="fade">
                                      <p:cBhvr>
                                        <p:cTn id="32" dur="500"/>
                                        <p:tgtEl>
                                          <p:spTgt spid="25"/>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p:cTn id="36" dur="500" fill="hold"/>
                                        <p:tgtEl>
                                          <p:spTgt spid="19"/>
                                        </p:tgtEl>
                                        <p:attrNameLst>
                                          <p:attrName>ppt_w</p:attrName>
                                        </p:attrNameLst>
                                      </p:cBhvr>
                                      <p:tavLst>
                                        <p:tav tm="0">
                                          <p:val>
                                            <p:strVal val="#ppt_w+.3"/>
                                          </p:val>
                                        </p:tav>
                                        <p:tav tm="100000">
                                          <p:val>
                                            <p:strVal val="#ppt_w"/>
                                          </p:val>
                                        </p:tav>
                                      </p:tavLst>
                                    </p:anim>
                                    <p:anim calcmode="lin" valueType="num">
                                      <p:cBhvr>
                                        <p:cTn id="37" dur="500" fill="hold"/>
                                        <p:tgtEl>
                                          <p:spTgt spid="19"/>
                                        </p:tgtEl>
                                        <p:attrNameLst>
                                          <p:attrName>ppt_h</p:attrName>
                                        </p:attrNameLst>
                                      </p:cBhvr>
                                      <p:tavLst>
                                        <p:tav tm="0">
                                          <p:val>
                                            <p:strVal val="#ppt_h"/>
                                          </p:val>
                                        </p:tav>
                                        <p:tav tm="100000">
                                          <p:val>
                                            <p:strVal val="#ppt_h"/>
                                          </p:val>
                                        </p:tav>
                                      </p:tavLst>
                                    </p:anim>
                                    <p:animEffect transition="in" filter="fade">
                                      <p:cBhvr>
                                        <p:cTn id="3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00B0F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8" name="Picture 224" descr="100+ Hình nền Slide đẹp 20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551"/>
            <a:ext cx="9155755" cy="5175640"/>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2" descr="C:\Users\Administrator\Desktop\微立体创业计划\0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4832" y="1082049"/>
            <a:ext cx="1967244" cy="1967585"/>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18" name="Picture 3" descr="C:\Users\Administrator\Desktop\微立体创业计划\00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0976" y="-71463"/>
            <a:ext cx="3203749" cy="3204305"/>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grpSp>
        <p:nvGrpSpPr>
          <p:cNvPr id="4" name="组合 130"/>
          <p:cNvGrpSpPr/>
          <p:nvPr/>
        </p:nvGrpSpPr>
        <p:grpSpPr>
          <a:xfrm>
            <a:off x="5978532" y="4738452"/>
            <a:ext cx="746998" cy="747128"/>
            <a:chOff x="304800" y="673100"/>
            <a:chExt cx="4000500" cy="4000500"/>
          </a:xfrm>
          <a:effectLst>
            <a:outerShdw blurRad="444500" dist="254000" dir="8100000" algn="tr" rotWithShape="0">
              <a:prstClr val="black">
                <a:alpha val="50000"/>
              </a:prstClr>
            </a:outerShdw>
          </a:effectLst>
        </p:grpSpPr>
        <p:sp>
          <p:nvSpPr>
            <p:cNvPr id="132" name="同心圆 13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2500" kern="0" dirty="0">
                <a:solidFill>
                  <a:sysClr val="windowText" lastClr="000000"/>
                </a:solidFill>
                <a:ea typeface="微软雅黑" panose="020B0503020204020204" pitchFamily="34" charset="-122"/>
                <a:cs typeface="+mn-ea"/>
                <a:sym typeface="+mn-lt"/>
              </a:endParaRPr>
            </a:p>
          </p:txBody>
        </p:sp>
        <p:sp>
          <p:nvSpPr>
            <p:cNvPr id="133" name="椭圆 13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r>
                <a:rPr lang="en-US" altLang="zh-CN" sz="2500" kern="0">
                  <a:solidFill>
                    <a:sysClr val="windowText" lastClr="000000"/>
                  </a:solidFill>
                  <a:ea typeface="微软雅黑" panose="020B0503020204020204" pitchFamily="34" charset="-122"/>
                  <a:cs typeface="+mn-ea"/>
                  <a:sym typeface="+mn-lt"/>
                </a:rPr>
                <a:t> </a:t>
              </a:r>
              <a:endParaRPr lang="zh-CN" altLang="en-US" sz="2500" kern="0" dirty="0">
                <a:solidFill>
                  <a:sysClr val="windowText" lastClr="000000"/>
                </a:solidFill>
                <a:ea typeface="微软雅黑" panose="020B0503020204020204" pitchFamily="34" charset="-122"/>
                <a:cs typeface="+mn-ea"/>
                <a:sym typeface="+mn-lt"/>
              </a:endParaRPr>
            </a:p>
          </p:txBody>
        </p:sp>
      </p:grpSp>
      <p:grpSp>
        <p:nvGrpSpPr>
          <p:cNvPr id="5" name="组合 133"/>
          <p:cNvGrpSpPr/>
          <p:nvPr/>
        </p:nvGrpSpPr>
        <p:grpSpPr>
          <a:xfrm>
            <a:off x="7760376" y="4731882"/>
            <a:ext cx="540868" cy="540962"/>
            <a:chOff x="304800" y="673100"/>
            <a:chExt cx="4000500" cy="4000500"/>
          </a:xfrm>
          <a:effectLst>
            <a:outerShdw blurRad="444500" dist="254000" dir="8100000" algn="tr" rotWithShape="0">
              <a:prstClr val="black">
                <a:alpha val="50000"/>
              </a:prstClr>
            </a:outerShdw>
          </a:effectLst>
        </p:grpSpPr>
        <p:sp>
          <p:nvSpPr>
            <p:cNvPr id="135" name="同心圆 13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2500" kern="0" dirty="0">
                <a:solidFill>
                  <a:sysClr val="windowText" lastClr="000000"/>
                </a:solidFill>
                <a:ea typeface="微软雅黑" panose="020B0503020204020204" pitchFamily="34" charset="-122"/>
                <a:cs typeface="+mn-ea"/>
                <a:sym typeface="+mn-lt"/>
              </a:endParaRPr>
            </a:p>
          </p:txBody>
        </p:sp>
        <p:sp>
          <p:nvSpPr>
            <p:cNvPr id="136" name="椭圆 135"/>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r>
                <a:rPr lang="en-US" altLang="zh-CN" sz="2500" kern="0">
                  <a:solidFill>
                    <a:sysClr val="window" lastClr="FFFFFF"/>
                  </a:solidFill>
                  <a:ea typeface="微软雅黑" panose="020B0503020204020204" pitchFamily="34" charset="-122"/>
                  <a:cs typeface="+mn-ea"/>
                  <a:sym typeface="+mn-lt"/>
                </a:rPr>
                <a:t> </a:t>
              </a:r>
              <a:endParaRPr lang="zh-CN" altLang="en-US" sz="2500" kern="0" dirty="0">
                <a:solidFill>
                  <a:sysClr val="window" lastClr="FFFFFF"/>
                </a:solidFill>
                <a:ea typeface="微软雅黑" panose="020B0503020204020204" pitchFamily="34" charset="-122"/>
                <a:cs typeface="+mn-ea"/>
                <a:sym typeface="+mn-lt"/>
              </a:endParaRPr>
            </a:p>
          </p:txBody>
        </p:sp>
      </p:grpSp>
      <p:grpSp>
        <p:nvGrpSpPr>
          <p:cNvPr id="7" name="组合 139"/>
          <p:cNvGrpSpPr/>
          <p:nvPr/>
        </p:nvGrpSpPr>
        <p:grpSpPr>
          <a:xfrm>
            <a:off x="3964094" y="4529854"/>
            <a:ext cx="252447" cy="252491"/>
            <a:chOff x="304800" y="673100"/>
            <a:chExt cx="4000500" cy="4000500"/>
          </a:xfrm>
          <a:effectLst>
            <a:outerShdw blurRad="444500" dist="254000" dir="8100000" algn="tr" rotWithShape="0">
              <a:prstClr val="black">
                <a:alpha val="50000"/>
              </a:prstClr>
            </a:outerShdw>
          </a:effectLst>
        </p:grpSpPr>
        <p:sp>
          <p:nvSpPr>
            <p:cNvPr id="141" name="同心圆 14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2500" kern="0" dirty="0">
                <a:solidFill>
                  <a:sysClr val="windowText" lastClr="000000"/>
                </a:solidFill>
                <a:ea typeface="微软雅黑" panose="020B0503020204020204" pitchFamily="34" charset="-122"/>
                <a:cs typeface="+mn-ea"/>
                <a:sym typeface="+mn-lt"/>
              </a:endParaRPr>
            </a:p>
          </p:txBody>
        </p:sp>
        <p:sp>
          <p:nvSpPr>
            <p:cNvPr id="142" name="椭圆 141"/>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r>
                <a:rPr lang="en-US" altLang="zh-CN" sz="2500" kern="0">
                  <a:solidFill>
                    <a:sysClr val="windowText" lastClr="000000"/>
                  </a:solidFill>
                  <a:ea typeface="微软雅黑" panose="020B0503020204020204" pitchFamily="34" charset="-122"/>
                  <a:cs typeface="+mn-ea"/>
                  <a:sym typeface="+mn-lt"/>
                </a:rPr>
                <a:t> </a:t>
              </a:r>
              <a:endParaRPr lang="zh-CN" altLang="en-US" sz="2500" kern="0" dirty="0">
                <a:solidFill>
                  <a:sysClr val="windowText" lastClr="000000"/>
                </a:solidFill>
                <a:ea typeface="微软雅黑" panose="020B0503020204020204" pitchFamily="34" charset="-122"/>
                <a:cs typeface="+mn-ea"/>
                <a:sym typeface="+mn-lt"/>
              </a:endParaRPr>
            </a:p>
          </p:txBody>
        </p:sp>
      </p:grpSp>
      <p:grpSp>
        <p:nvGrpSpPr>
          <p:cNvPr id="9" name="组合 145"/>
          <p:cNvGrpSpPr/>
          <p:nvPr/>
        </p:nvGrpSpPr>
        <p:grpSpPr>
          <a:xfrm>
            <a:off x="8465571" y="3831665"/>
            <a:ext cx="1044954" cy="1045136"/>
            <a:chOff x="304800" y="673100"/>
            <a:chExt cx="4000500" cy="4000500"/>
          </a:xfrm>
          <a:effectLst>
            <a:outerShdw blurRad="444500" dist="254000" dir="8100000" algn="tr" rotWithShape="0">
              <a:prstClr val="black">
                <a:alpha val="50000"/>
              </a:prstClr>
            </a:outerShdw>
          </a:effectLst>
        </p:grpSpPr>
        <p:sp>
          <p:nvSpPr>
            <p:cNvPr id="147" name="同心圆 14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2500" kern="0" dirty="0">
                <a:solidFill>
                  <a:sysClr val="windowText" lastClr="000000"/>
                </a:solidFill>
                <a:ea typeface="微软雅黑" panose="020B0503020204020204" pitchFamily="34" charset="-122"/>
                <a:cs typeface="+mn-ea"/>
                <a:sym typeface="+mn-lt"/>
              </a:endParaRPr>
            </a:p>
          </p:txBody>
        </p:sp>
        <p:sp>
          <p:nvSpPr>
            <p:cNvPr id="148" name="椭圆 14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r>
                <a:rPr lang="en-US" altLang="zh-CN" sz="2500" kern="0">
                  <a:solidFill>
                    <a:sysClr val="window" lastClr="FFFFFF"/>
                  </a:solidFill>
                  <a:ea typeface="微软雅黑" panose="020B0503020204020204" pitchFamily="34" charset="-122"/>
                  <a:cs typeface="+mn-ea"/>
                  <a:sym typeface="+mn-lt"/>
                </a:rPr>
                <a:t> </a:t>
              </a:r>
              <a:endParaRPr lang="zh-CN" altLang="en-US" sz="2500" kern="0" dirty="0">
                <a:solidFill>
                  <a:sysClr val="window" lastClr="FFFFFF"/>
                </a:solidFill>
                <a:ea typeface="微软雅黑" panose="020B0503020204020204" pitchFamily="34" charset="-122"/>
                <a:cs typeface="+mn-ea"/>
                <a:sym typeface="+mn-lt"/>
              </a:endParaRPr>
            </a:p>
          </p:txBody>
        </p:sp>
      </p:grpSp>
      <p:grpSp>
        <p:nvGrpSpPr>
          <p:cNvPr id="10" name="组合 148"/>
          <p:cNvGrpSpPr/>
          <p:nvPr/>
        </p:nvGrpSpPr>
        <p:grpSpPr>
          <a:xfrm>
            <a:off x="4421215" y="4325144"/>
            <a:ext cx="223041" cy="223080"/>
            <a:chOff x="304800" y="673100"/>
            <a:chExt cx="4000500" cy="4000500"/>
          </a:xfrm>
          <a:effectLst>
            <a:outerShdw blurRad="444500" dist="254000" dir="8100000" algn="tr" rotWithShape="0">
              <a:prstClr val="black">
                <a:alpha val="50000"/>
              </a:prstClr>
            </a:outerShdw>
          </a:effectLst>
        </p:grpSpPr>
        <p:sp>
          <p:nvSpPr>
            <p:cNvPr id="150" name="同心圆 14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2500" kern="0" dirty="0">
                <a:solidFill>
                  <a:sysClr val="windowText" lastClr="000000"/>
                </a:solidFill>
                <a:ea typeface="微软雅黑" panose="020B0503020204020204" pitchFamily="34" charset="-122"/>
                <a:cs typeface="+mn-ea"/>
                <a:sym typeface="+mn-lt"/>
              </a:endParaRPr>
            </a:p>
          </p:txBody>
        </p:sp>
        <p:sp>
          <p:nvSpPr>
            <p:cNvPr id="151" name="椭圆 150"/>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a:defRPr/>
              </a:pPr>
              <a:r>
                <a:rPr lang="en-US" altLang="zh-CN" sz="2500" kern="0">
                  <a:solidFill>
                    <a:sysClr val="windowText" lastClr="000000"/>
                  </a:solidFill>
                  <a:ea typeface="微软雅黑" panose="020B0503020204020204" pitchFamily="34" charset="-122"/>
                  <a:cs typeface="+mn-ea"/>
                  <a:sym typeface="+mn-lt"/>
                </a:rPr>
                <a:t> </a:t>
              </a:r>
              <a:endParaRPr lang="zh-CN" altLang="en-US" sz="2500" kern="0" dirty="0">
                <a:solidFill>
                  <a:sysClr val="windowText" lastClr="000000"/>
                </a:solidFill>
                <a:ea typeface="微软雅黑" panose="020B0503020204020204" pitchFamily="34" charset="-122"/>
                <a:cs typeface="+mn-ea"/>
                <a:sym typeface="+mn-lt"/>
              </a:endParaRPr>
            </a:p>
          </p:txBody>
        </p:sp>
      </p:grpSp>
      <p:grpSp>
        <p:nvGrpSpPr>
          <p:cNvPr id="13" name="组合 157"/>
          <p:cNvGrpSpPr/>
          <p:nvPr/>
        </p:nvGrpSpPr>
        <p:grpSpPr>
          <a:xfrm>
            <a:off x="292665" y="4921761"/>
            <a:ext cx="316822" cy="316877"/>
            <a:chOff x="304800" y="673100"/>
            <a:chExt cx="4000500" cy="4000500"/>
          </a:xfrm>
          <a:effectLst>
            <a:outerShdw blurRad="444500" dist="254000" dir="8100000" algn="tr" rotWithShape="0">
              <a:prstClr val="black">
                <a:alpha val="50000"/>
              </a:prstClr>
            </a:outerShdw>
          </a:effectLst>
        </p:grpSpPr>
        <p:sp>
          <p:nvSpPr>
            <p:cNvPr id="159" name="同心圆 15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2500" kern="0" dirty="0">
                <a:solidFill>
                  <a:sysClr val="windowText" lastClr="000000"/>
                </a:solidFill>
                <a:ea typeface="微软雅黑" panose="020B0503020204020204" pitchFamily="34" charset="-122"/>
                <a:cs typeface="+mn-ea"/>
                <a:sym typeface="+mn-lt"/>
              </a:endParaRPr>
            </a:p>
          </p:txBody>
        </p:sp>
        <p:sp>
          <p:nvSpPr>
            <p:cNvPr id="160" name="椭圆 15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r>
                <a:rPr lang="en-US" altLang="zh-CN" sz="2500" kern="0">
                  <a:solidFill>
                    <a:sysClr val="windowText" lastClr="000000"/>
                  </a:solidFill>
                  <a:ea typeface="微软雅黑" panose="020B0503020204020204" pitchFamily="34" charset="-122"/>
                  <a:cs typeface="+mn-ea"/>
                  <a:sym typeface="+mn-lt"/>
                </a:rPr>
                <a:t> </a:t>
              </a:r>
              <a:endParaRPr lang="zh-CN" altLang="en-US" sz="2500" kern="0" dirty="0">
                <a:solidFill>
                  <a:sysClr val="windowText" lastClr="000000"/>
                </a:solidFill>
                <a:ea typeface="微软雅黑" panose="020B0503020204020204" pitchFamily="34" charset="-122"/>
                <a:cs typeface="+mn-ea"/>
                <a:sym typeface="+mn-lt"/>
              </a:endParaRPr>
            </a:p>
          </p:txBody>
        </p:sp>
      </p:grpSp>
      <p:grpSp>
        <p:nvGrpSpPr>
          <p:cNvPr id="14" name="组合 160"/>
          <p:cNvGrpSpPr/>
          <p:nvPr/>
        </p:nvGrpSpPr>
        <p:grpSpPr>
          <a:xfrm>
            <a:off x="118731" y="4738452"/>
            <a:ext cx="158410" cy="158438"/>
            <a:chOff x="304800" y="673100"/>
            <a:chExt cx="4000500" cy="4000500"/>
          </a:xfrm>
          <a:effectLst>
            <a:outerShdw blurRad="444500" dist="254000" dir="8100000" algn="tr" rotWithShape="0">
              <a:prstClr val="black">
                <a:alpha val="50000"/>
              </a:prstClr>
            </a:outerShdw>
          </a:effectLst>
        </p:grpSpPr>
        <p:sp>
          <p:nvSpPr>
            <p:cNvPr id="162" name="同心圆 16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2500" kern="0" dirty="0">
                <a:solidFill>
                  <a:sysClr val="windowText" lastClr="000000"/>
                </a:solidFill>
                <a:ea typeface="微软雅黑" panose="020B0503020204020204" pitchFamily="34" charset="-122"/>
                <a:cs typeface="+mn-ea"/>
                <a:sym typeface="+mn-lt"/>
              </a:endParaRPr>
            </a:p>
          </p:txBody>
        </p:sp>
        <p:sp>
          <p:nvSpPr>
            <p:cNvPr id="163" name="椭圆 16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r>
                <a:rPr lang="en-US" altLang="zh-CN" sz="2500" kern="0">
                  <a:solidFill>
                    <a:sysClr val="windowText" lastClr="000000"/>
                  </a:solidFill>
                  <a:ea typeface="微软雅黑" panose="020B0503020204020204" pitchFamily="34" charset="-122"/>
                  <a:cs typeface="+mn-ea"/>
                  <a:sym typeface="+mn-lt"/>
                </a:rPr>
                <a:t> </a:t>
              </a:r>
              <a:endParaRPr lang="zh-CN" altLang="en-US" sz="2500" kern="0" dirty="0">
                <a:solidFill>
                  <a:sysClr val="windowText" lastClr="000000"/>
                </a:solidFill>
                <a:ea typeface="微软雅黑" panose="020B0503020204020204" pitchFamily="34" charset="-122"/>
                <a:cs typeface="+mn-ea"/>
                <a:sym typeface="+mn-lt"/>
              </a:endParaRPr>
            </a:p>
          </p:txBody>
        </p:sp>
      </p:grpSp>
      <p:sp>
        <p:nvSpPr>
          <p:cNvPr id="19" name="Rectangle 2"/>
          <p:cNvSpPr>
            <a:spLocks noChangeArrowheads="1"/>
          </p:cNvSpPr>
          <p:nvPr/>
        </p:nvSpPr>
        <p:spPr bwMode="auto">
          <a:xfrm flipV="1">
            <a:off x="948164" y="322919"/>
            <a:ext cx="144016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7" name="Rectangle 8"/>
          <p:cNvSpPr>
            <a:spLocks noChangeArrowheads="1"/>
          </p:cNvSpPr>
          <p:nvPr/>
        </p:nvSpPr>
        <p:spPr bwMode="auto">
          <a:xfrm>
            <a:off x="4771354" y="319733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TextBox 17"/>
          <p:cNvSpPr txBox="1"/>
          <p:nvPr/>
        </p:nvSpPr>
        <p:spPr>
          <a:xfrm>
            <a:off x="267762" y="690843"/>
            <a:ext cx="2414813" cy="646331"/>
          </a:xfrm>
          <a:prstGeom prst="rect">
            <a:avLst/>
          </a:prstGeom>
          <a:noFill/>
        </p:spPr>
        <p:txBody>
          <a:bodyPr wrap="square" rtlCol="0">
            <a:spAutoFit/>
          </a:bodyPr>
          <a:lstStyle/>
          <a:p>
            <a:r>
              <a:rPr lang="en-US" sz="3600" b="1" dirty="0">
                <a:solidFill>
                  <a:srgbClr val="0000FF"/>
                </a:solidFill>
                <a:latin typeface="Times New Roman" panose="02020603050405020304" pitchFamily="18" charset="0"/>
                <a:cs typeface="Times New Roman" panose="02020603050405020304" pitchFamily="18" charset="0"/>
              </a:rPr>
              <a:t>Vận dụng</a:t>
            </a:r>
          </a:p>
        </p:txBody>
      </p:sp>
      <p:sp>
        <p:nvSpPr>
          <p:cNvPr id="47" name="Rectangle 46"/>
          <p:cNvSpPr/>
          <p:nvPr/>
        </p:nvSpPr>
        <p:spPr>
          <a:xfrm>
            <a:off x="2592308" y="219077"/>
            <a:ext cx="6229752" cy="2677656"/>
          </a:xfrm>
          <a:prstGeom prst="rect">
            <a:avLst/>
          </a:prstGeom>
        </p:spPr>
        <p:txBody>
          <a:bodyPr wrap="square">
            <a:spAutoFit/>
          </a:bodyPr>
          <a:lstStyle/>
          <a:p>
            <a:pPr algn="just"/>
            <a:r>
              <a:rPr lang="en-US" sz="2800" b="1">
                <a:latin typeface="Times New Roman" panose="02020603050405020304" pitchFamily="18" charset="0"/>
                <a:cs typeface="Times New Roman" panose="02020603050405020304" pitchFamily="18" charset="0"/>
              </a:rPr>
              <a:t>?1/SGK Trang 9: Trên màn hình theo dõi, em thấy một người đứng trước camera an ninh. Người đó có biết em đang theo dõi không? Vì sao?</a:t>
            </a:r>
          </a:p>
          <a:p>
            <a:pPr algn="just"/>
            <a:r>
              <a:rPr lang="en-US" sz="2800" b="1">
                <a:latin typeface="Times New Roman" panose="02020603050405020304" pitchFamily="18" charset="0"/>
                <a:cs typeface="Times New Roman" panose="02020603050405020304" pitchFamily="18" charset="0"/>
              </a:rPr>
              <a:t>A. Có</a:t>
            </a:r>
          </a:p>
          <a:p>
            <a:pPr algn="just"/>
            <a:r>
              <a:rPr lang="en-US" sz="2800" b="1">
                <a:latin typeface="Times New Roman" panose="02020603050405020304" pitchFamily="18" charset="0"/>
                <a:cs typeface="Times New Roman" panose="02020603050405020304" pitchFamily="18" charset="0"/>
              </a:rPr>
              <a:t>B. Không</a:t>
            </a:r>
          </a:p>
        </p:txBody>
      </p:sp>
      <p:pic>
        <p:nvPicPr>
          <p:cNvPr id="48" name="Picture 10" descr="Trẻ Em, Mầm Non, Đọc Sách, Học Tập, Cô Bé, Tải hình PNG 342 -  Free.Vector6.com"/>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7826" y="1464929"/>
            <a:ext cx="1387757" cy="1388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Rectangle 48"/>
          <p:cNvSpPr/>
          <p:nvPr/>
        </p:nvSpPr>
        <p:spPr>
          <a:xfrm>
            <a:off x="348989" y="2870371"/>
            <a:ext cx="8473071" cy="1569660"/>
          </a:xfrm>
          <a:prstGeom prst="rect">
            <a:avLst/>
          </a:prstGeom>
        </p:spPr>
        <p:txBody>
          <a:bodyPr wrap="square">
            <a:spAutoFit/>
          </a:bodyPr>
          <a:lstStyle/>
          <a:p>
            <a:pPr algn="just"/>
            <a:r>
              <a:rPr lang="en-US" sz="2400" b="1" dirty="0" smtClean="0">
                <a:solidFill>
                  <a:srgbClr val="FF0000"/>
                </a:solidFill>
                <a:latin typeface="Times New Roman" panose="02020603050405020304" pitchFamily="18" charset="0"/>
                <a:cs typeface="Times New Roman" panose="02020603050405020304" pitchFamily="18" charset="0"/>
              </a:rPr>
              <a:t>Người </a:t>
            </a:r>
            <a:r>
              <a:rPr lang="en-US" sz="2400" b="1" dirty="0">
                <a:solidFill>
                  <a:srgbClr val="FF0000"/>
                </a:solidFill>
                <a:latin typeface="Times New Roman" panose="02020603050405020304" pitchFamily="18" charset="0"/>
                <a:cs typeface="Times New Roman" panose="02020603050405020304" pitchFamily="18" charset="0"/>
              </a:rPr>
              <a:t>đó sẽ không biết em đang theo dõi vì camera an ninh là thiết bị vào, chỉ thu dữ liệu dưới dạng hình ảnh và chuyển thông tin vào máy tính, không xuất thông tin ra bên ngoài nên người đó không biết em đang theo </a:t>
            </a:r>
            <a:r>
              <a:rPr lang="en-US" sz="2400" b="1" dirty="0" smtClean="0">
                <a:solidFill>
                  <a:srgbClr val="FF0000"/>
                </a:solidFill>
                <a:latin typeface="Times New Roman" panose="02020603050405020304" pitchFamily="18" charset="0"/>
                <a:cs typeface="Times New Roman" panose="02020603050405020304" pitchFamily="18" charset="0"/>
              </a:rPr>
              <a:t>dõi họ.</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2" name="Oval 1"/>
          <p:cNvSpPr/>
          <p:nvPr/>
        </p:nvSpPr>
        <p:spPr>
          <a:xfrm>
            <a:off x="2535071" y="2356520"/>
            <a:ext cx="526348" cy="49104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159909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7"/>
                                        </p:tgtEl>
                                        <p:attrNameLst>
                                          <p:attrName>style.visibility</p:attrName>
                                        </p:attrNameLst>
                                      </p:cBhvr>
                                      <p:to>
                                        <p:strVal val="visible"/>
                                      </p:to>
                                    </p:set>
                                    <p:anim calcmode="lin" valueType="num">
                                      <p:cBhvr>
                                        <p:cTn id="7" dur="500" fill="hold"/>
                                        <p:tgtEl>
                                          <p:spTgt spid="117"/>
                                        </p:tgtEl>
                                        <p:attrNameLst>
                                          <p:attrName>ppt_w</p:attrName>
                                        </p:attrNameLst>
                                      </p:cBhvr>
                                      <p:tavLst>
                                        <p:tav tm="0">
                                          <p:val>
                                            <p:fltVal val="0"/>
                                          </p:val>
                                        </p:tav>
                                        <p:tav tm="100000">
                                          <p:val>
                                            <p:strVal val="#ppt_w"/>
                                          </p:val>
                                        </p:tav>
                                      </p:tavLst>
                                    </p:anim>
                                    <p:anim calcmode="lin" valueType="num">
                                      <p:cBhvr>
                                        <p:cTn id="8" dur="500" fill="hold"/>
                                        <p:tgtEl>
                                          <p:spTgt spid="117"/>
                                        </p:tgtEl>
                                        <p:attrNameLst>
                                          <p:attrName>ppt_h</p:attrName>
                                        </p:attrNameLst>
                                      </p:cBhvr>
                                      <p:tavLst>
                                        <p:tav tm="0">
                                          <p:val>
                                            <p:fltVal val="0"/>
                                          </p:val>
                                        </p:tav>
                                        <p:tav tm="100000">
                                          <p:val>
                                            <p:strVal val="#ppt_h"/>
                                          </p:val>
                                        </p:tav>
                                      </p:tavLst>
                                    </p:anim>
                                    <p:animEffect transition="in" filter="fade">
                                      <p:cBhvr>
                                        <p:cTn id="9" dur="500"/>
                                        <p:tgtEl>
                                          <p:spTgt spid="117"/>
                                        </p:tgtEl>
                                      </p:cBhvr>
                                    </p:animEffect>
                                  </p:childTnLst>
                                </p:cTn>
                              </p:par>
                              <p:par>
                                <p:cTn id="10" presetID="42" presetClass="entr" presetSubtype="0" fill="hold" nodeType="withEffect">
                                  <p:stCondLst>
                                    <p:cond delay="0"/>
                                  </p:stCondLst>
                                  <p:childTnLst>
                                    <p:set>
                                      <p:cBhvr>
                                        <p:cTn id="11" dur="1" fill="hold">
                                          <p:stCondLst>
                                            <p:cond delay="0"/>
                                          </p:stCondLst>
                                        </p:cTn>
                                        <p:tgtEl>
                                          <p:spTgt spid="118"/>
                                        </p:tgtEl>
                                        <p:attrNameLst>
                                          <p:attrName>style.visibility</p:attrName>
                                        </p:attrNameLst>
                                      </p:cBhvr>
                                      <p:to>
                                        <p:strVal val="visible"/>
                                      </p:to>
                                    </p:set>
                                    <p:animEffect transition="in" filter="fade">
                                      <p:cBhvr>
                                        <p:cTn id="12" dur="500"/>
                                        <p:tgtEl>
                                          <p:spTgt spid="118"/>
                                        </p:tgtEl>
                                      </p:cBhvr>
                                    </p:animEffect>
                                    <p:anim calcmode="lin" valueType="num">
                                      <p:cBhvr>
                                        <p:cTn id="13" dur="500" fill="hold"/>
                                        <p:tgtEl>
                                          <p:spTgt spid="118"/>
                                        </p:tgtEl>
                                        <p:attrNameLst>
                                          <p:attrName>ppt_x</p:attrName>
                                        </p:attrNameLst>
                                      </p:cBhvr>
                                      <p:tavLst>
                                        <p:tav tm="0">
                                          <p:val>
                                            <p:strVal val="#ppt_x"/>
                                          </p:val>
                                        </p:tav>
                                        <p:tav tm="100000">
                                          <p:val>
                                            <p:strVal val="#ppt_x"/>
                                          </p:val>
                                        </p:tav>
                                      </p:tavLst>
                                    </p:anim>
                                    <p:anim calcmode="lin" valueType="num">
                                      <p:cBhvr>
                                        <p:cTn id="14" dur="500" fill="hold"/>
                                        <p:tgtEl>
                                          <p:spTgt spid="118"/>
                                        </p:tgtEl>
                                        <p:attrNameLst>
                                          <p:attrName>ppt_y</p:attrName>
                                        </p:attrNameLst>
                                      </p:cBhvr>
                                      <p:tavLst>
                                        <p:tav tm="0">
                                          <p:val>
                                            <p:strVal val="#ppt_y+.1"/>
                                          </p:val>
                                        </p:tav>
                                        <p:tav tm="100000">
                                          <p:val>
                                            <p:strVal val="#ppt_y"/>
                                          </p:val>
                                        </p:tav>
                                      </p:tavLst>
                                    </p:anim>
                                  </p:childTnLst>
                                </p:cTn>
                              </p:par>
                              <p:par>
                                <p:cTn id="15" presetID="23" presetClass="entr" presetSubtype="528" fill="hold" nodeType="withEffect">
                                  <p:stCondLst>
                                    <p:cond delay="70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 calcmode="lin" valueType="num">
                                      <p:cBhvr>
                                        <p:cTn id="19" dur="500" fill="hold"/>
                                        <p:tgtEl>
                                          <p:spTgt spid="4"/>
                                        </p:tgtEl>
                                        <p:attrNameLst>
                                          <p:attrName>ppt_x</p:attrName>
                                        </p:attrNameLst>
                                      </p:cBhvr>
                                      <p:tavLst>
                                        <p:tav tm="0">
                                          <p:val>
                                            <p:fltVal val="0.5"/>
                                          </p:val>
                                        </p:tav>
                                        <p:tav tm="100000">
                                          <p:val>
                                            <p:strVal val="#ppt_x"/>
                                          </p:val>
                                        </p:tav>
                                      </p:tavLst>
                                    </p:anim>
                                    <p:anim calcmode="lin" valueType="num">
                                      <p:cBhvr>
                                        <p:cTn id="20" dur="500" fill="hold"/>
                                        <p:tgtEl>
                                          <p:spTgt spid="4"/>
                                        </p:tgtEl>
                                        <p:attrNameLst>
                                          <p:attrName>ppt_y</p:attrName>
                                        </p:attrNameLst>
                                      </p:cBhvr>
                                      <p:tavLst>
                                        <p:tav tm="0">
                                          <p:val>
                                            <p:fltVal val="0.5"/>
                                          </p:val>
                                        </p:tav>
                                        <p:tav tm="100000">
                                          <p:val>
                                            <p:strVal val="#ppt_y"/>
                                          </p:val>
                                        </p:tav>
                                      </p:tavLst>
                                    </p:anim>
                                  </p:childTnLst>
                                </p:cTn>
                              </p:par>
                              <p:par>
                                <p:cTn id="21" presetID="23" presetClass="entr" presetSubtype="528" fill="hold" nodeType="withEffect">
                                  <p:stCondLst>
                                    <p:cond delay="30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 calcmode="lin" valueType="num">
                                      <p:cBhvr>
                                        <p:cTn id="25" dur="500" fill="hold"/>
                                        <p:tgtEl>
                                          <p:spTgt spid="5"/>
                                        </p:tgtEl>
                                        <p:attrNameLst>
                                          <p:attrName>ppt_x</p:attrName>
                                        </p:attrNameLst>
                                      </p:cBhvr>
                                      <p:tavLst>
                                        <p:tav tm="0">
                                          <p:val>
                                            <p:fltVal val="0.5"/>
                                          </p:val>
                                        </p:tav>
                                        <p:tav tm="100000">
                                          <p:val>
                                            <p:strVal val="#ppt_x"/>
                                          </p:val>
                                        </p:tav>
                                      </p:tavLst>
                                    </p:anim>
                                    <p:anim calcmode="lin" valueType="num">
                                      <p:cBhvr>
                                        <p:cTn id="26" dur="500" fill="hold"/>
                                        <p:tgtEl>
                                          <p:spTgt spid="5"/>
                                        </p:tgtEl>
                                        <p:attrNameLst>
                                          <p:attrName>ppt_y</p:attrName>
                                        </p:attrNameLst>
                                      </p:cBhvr>
                                      <p:tavLst>
                                        <p:tav tm="0">
                                          <p:val>
                                            <p:fltVal val="0.5"/>
                                          </p:val>
                                        </p:tav>
                                        <p:tav tm="100000">
                                          <p:val>
                                            <p:strVal val="#ppt_y"/>
                                          </p:val>
                                        </p:tav>
                                      </p:tavLst>
                                    </p:anim>
                                  </p:childTnLst>
                                </p:cTn>
                              </p:par>
                              <p:par>
                                <p:cTn id="27" presetID="16" presetClass="entr" presetSubtype="21" fill="hold" grpId="0" nodeType="withEffect">
                                  <p:stCondLst>
                                    <p:cond delay="30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par>
                                <p:cTn id="30" presetID="23" presetClass="entr" presetSubtype="528" fill="hold" nodeType="withEffect">
                                  <p:stCondLst>
                                    <p:cond delay="60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 calcmode="lin" valueType="num">
                                      <p:cBhvr>
                                        <p:cTn id="34" dur="500" fill="hold"/>
                                        <p:tgtEl>
                                          <p:spTgt spid="7"/>
                                        </p:tgtEl>
                                        <p:attrNameLst>
                                          <p:attrName>ppt_x</p:attrName>
                                        </p:attrNameLst>
                                      </p:cBhvr>
                                      <p:tavLst>
                                        <p:tav tm="0">
                                          <p:val>
                                            <p:fltVal val="0.5"/>
                                          </p:val>
                                        </p:tav>
                                        <p:tav tm="100000">
                                          <p:val>
                                            <p:strVal val="#ppt_x"/>
                                          </p:val>
                                        </p:tav>
                                      </p:tavLst>
                                    </p:anim>
                                    <p:anim calcmode="lin" valueType="num">
                                      <p:cBhvr>
                                        <p:cTn id="35" dur="500" fill="hold"/>
                                        <p:tgtEl>
                                          <p:spTgt spid="7"/>
                                        </p:tgtEl>
                                        <p:attrNameLst>
                                          <p:attrName>ppt_y</p:attrName>
                                        </p:attrNameLst>
                                      </p:cBhvr>
                                      <p:tavLst>
                                        <p:tav tm="0">
                                          <p:val>
                                            <p:fltVal val="0.5"/>
                                          </p:val>
                                        </p:tav>
                                        <p:tav tm="100000">
                                          <p:val>
                                            <p:strVal val="#ppt_y"/>
                                          </p:val>
                                        </p:tav>
                                      </p:tavLst>
                                    </p:anim>
                                  </p:childTnLst>
                                </p:cTn>
                              </p:par>
                              <p:par>
                                <p:cTn id="36" presetID="23" presetClass="entr" presetSubtype="528" fill="hold" nodeType="withEffect">
                                  <p:stCondLst>
                                    <p:cond delay="300"/>
                                  </p:stCondLst>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ppt_w</p:attrName>
                                        </p:attrNameLst>
                                      </p:cBhvr>
                                      <p:tavLst>
                                        <p:tav tm="0">
                                          <p:val>
                                            <p:fltVal val="0"/>
                                          </p:val>
                                        </p:tav>
                                        <p:tav tm="100000">
                                          <p:val>
                                            <p:strVal val="#ppt_w"/>
                                          </p:val>
                                        </p:tav>
                                      </p:tavLst>
                                    </p:anim>
                                    <p:anim calcmode="lin" valueType="num">
                                      <p:cBhvr>
                                        <p:cTn id="39" dur="500" fill="hold"/>
                                        <p:tgtEl>
                                          <p:spTgt spid="9"/>
                                        </p:tgtEl>
                                        <p:attrNameLst>
                                          <p:attrName>ppt_h</p:attrName>
                                        </p:attrNameLst>
                                      </p:cBhvr>
                                      <p:tavLst>
                                        <p:tav tm="0">
                                          <p:val>
                                            <p:fltVal val="0"/>
                                          </p:val>
                                        </p:tav>
                                        <p:tav tm="100000">
                                          <p:val>
                                            <p:strVal val="#ppt_h"/>
                                          </p:val>
                                        </p:tav>
                                      </p:tavLst>
                                    </p:anim>
                                    <p:anim calcmode="lin" valueType="num">
                                      <p:cBhvr>
                                        <p:cTn id="40" dur="500" fill="hold"/>
                                        <p:tgtEl>
                                          <p:spTgt spid="9"/>
                                        </p:tgtEl>
                                        <p:attrNameLst>
                                          <p:attrName>ppt_x</p:attrName>
                                        </p:attrNameLst>
                                      </p:cBhvr>
                                      <p:tavLst>
                                        <p:tav tm="0">
                                          <p:val>
                                            <p:fltVal val="0.5"/>
                                          </p:val>
                                        </p:tav>
                                        <p:tav tm="100000">
                                          <p:val>
                                            <p:strVal val="#ppt_x"/>
                                          </p:val>
                                        </p:tav>
                                      </p:tavLst>
                                    </p:anim>
                                    <p:anim calcmode="lin" valueType="num">
                                      <p:cBhvr>
                                        <p:cTn id="41" dur="500" fill="hold"/>
                                        <p:tgtEl>
                                          <p:spTgt spid="9"/>
                                        </p:tgtEl>
                                        <p:attrNameLst>
                                          <p:attrName>ppt_y</p:attrName>
                                        </p:attrNameLst>
                                      </p:cBhvr>
                                      <p:tavLst>
                                        <p:tav tm="0">
                                          <p:val>
                                            <p:fltVal val="0.5"/>
                                          </p:val>
                                        </p:tav>
                                        <p:tav tm="100000">
                                          <p:val>
                                            <p:strVal val="#ppt_y"/>
                                          </p:val>
                                        </p:tav>
                                      </p:tavLst>
                                    </p:anim>
                                  </p:childTnLst>
                                </p:cTn>
                              </p:par>
                              <p:par>
                                <p:cTn id="42" presetID="23" presetClass="entr" presetSubtype="528" fill="hold" nodeType="withEffect">
                                  <p:stCondLst>
                                    <p:cond delay="600"/>
                                  </p:stCondLst>
                                  <p:childTnLst>
                                    <p:set>
                                      <p:cBhvr>
                                        <p:cTn id="43" dur="1" fill="hold">
                                          <p:stCondLst>
                                            <p:cond delay="0"/>
                                          </p:stCondLst>
                                        </p:cTn>
                                        <p:tgtEl>
                                          <p:spTgt spid="10"/>
                                        </p:tgtEl>
                                        <p:attrNameLst>
                                          <p:attrName>style.visibility</p:attrName>
                                        </p:attrNameLst>
                                      </p:cBhvr>
                                      <p:to>
                                        <p:strVal val="visible"/>
                                      </p:to>
                                    </p:set>
                                    <p:anim calcmode="lin" valueType="num">
                                      <p:cBhvr>
                                        <p:cTn id="44" dur="500" fill="hold"/>
                                        <p:tgtEl>
                                          <p:spTgt spid="10"/>
                                        </p:tgtEl>
                                        <p:attrNameLst>
                                          <p:attrName>ppt_w</p:attrName>
                                        </p:attrNameLst>
                                      </p:cBhvr>
                                      <p:tavLst>
                                        <p:tav tm="0">
                                          <p:val>
                                            <p:fltVal val="0"/>
                                          </p:val>
                                        </p:tav>
                                        <p:tav tm="100000">
                                          <p:val>
                                            <p:strVal val="#ppt_w"/>
                                          </p:val>
                                        </p:tav>
                                      </p:tavLst>
                                    </p:anim>
                                    <p:anim calcmode="lin" valueType="num">
                                      <p:cBhvr>
                                        <p:cTn id="45" dur="500" fill="hold"/>
                                        <p:tgtEl>
                                          <p:spTgt spid="10"/>
                                        </p:tgtEl>
                                        <p:attrNameLst>
                                          <p:attrName>ppt_h</p:attrName>
                                        </p:attrNameLst>
                                      </p:cBhvr>
                                      <p:tavLst>
                                        <p:tav tm="0">
                                          <p:val>
                                            <p:fltVal val="0"/>
                                          </p:val>
                                        </p:tav>
                                        <p:tav tm="100000">
                                          <p:val>
                                            <p:strVal val="#ppt_h"/>
                                          </p:val>
                                        </p:tav>
                                      </p:tavLst>
                                    </p:anim>
                                    <p:anim calcmode="lin" valueType="num">
                                      <p:cBhvr>
                                        <p:cTn id="46" dur="500" fill="hold"/>
                                        <p:tgtEl>
                                          <p:spTgt spid="10"/>
                                        </p:tgtEl>
                                        <p:attrNameLst>
                                          <p:attrName>ppt_x</p:attrName>
                                        </p:attrNameLst>
                                      </p:cBhvr>
                                      <p:tavLst>
                                        <p:tav tm="0">
                                          <p:val>
                                            <p:fltVal val="0.5"/>
                                          </p:val>
                                        </p:tav>
                                        <p:tav tm="100000">
                                          <p:val>
                                            <p:strVal val="#ppt_x"/>
                                          </p:val>
                                        </p:tav>
                                      </p:tavLst>
                                    </p:anim>
                                    <p:anim calcmode="lin" valueType="num">
                                      <p:cBhvr>
                                        <p:cTn id="47" dur="500" fill="hold"/>
                                        <p:tgtEl>
                                          <p:spTgt spid="10"/>
                                        </p:tgtEl>
                                        <p:attrNameLst>
                                          <p:attrName>ppt_y</p:attrName>
                                        </p:attrNameLst>
                                      </p:cBhvr>
                                      <p:tavLst>
                                        <p:tav tm="0">
                                          <p:val>
                                            <p:fltVal val="0.5"/>
                                          </p:val>
                                        </p:tav>
                                        <p:tav tm="100000">
                                          <p:val>
                                            <p:strVal val="#ppt_y"/>
                                          </p:val>
                                        </p:tav>
                                      </p:tavLst>
                                    </p:anim>
                                  </p:childTnLst>
                                </p:cTn>
                              </p:par>
                              <p:par>
                                <p:cTn id="48" presetID="23" presetClass="entr" presetSubtype="528" fill="hold" nodeType="withEffect">
                                  <p:stCondLst>
                                    <p:cond delay="600"/>
                                  </p:stCondLst>
                                  <p:childTnLst>
                                    <p:set>
                                      <p:cBhvr>
                                        <p:cTn id="49" dur="1" fill="hold">
                                          <p:stCondLst>
                                            <p:cond delay="0"/>
                                          </p:stCondLst>
                                        </p:cTn>
                                        <p:tgtEl>
                                          <p:spTgt spid="13"/>
                                        </p:tgtEl>
                                        <p:attrNameLst>
                                          <p:attrName>style.visibility</p:attrName>
                                        </p:attrNameLst>
                                      </p:cBhvr>
                                      <p:to>
                                        <p:strVal val="visible"/>
                                      </p:to>
                                    </p:set>
                                    <p:anim calcmode="lin" valueType="num">
                                      <p:cBhvr>
                                        <p:cTn id="50" dur="500" fill="hold"/>
                                        <p:tgtEl>
                                          <p:spTgt spid="13"/>
                                        </p:tgtEl>
                                        <p:attrNameLst>
                                          <p:attrName>ppt_w</p:attrName>
                                        </p:attrNameLst>
                                      </p:cBhvr>
                                      <p:tavLst>
                                        <p:tav tm="0">
                                          <p:val>
                                            <p:fltVal val="0"/>
                                          </p:val>
                                        </p:tav>
                                        <p:tav tm="100000">
                                          <p:val>
                                            <p:strVal val="#ppt_w"/>
                                          </p:val>
                                        </p:tav>
                                      </p:tavLst>
                                    </p:anim>
                                    <p:anim calcmode="lin" valueType="num">
                                      <p:cBhvr>
                                        <p:cTn id="51" dur="500" fill="hold"/>
                                        <p:tgtEl>
                                          <p:spTgt spid="13"/>
                                        </p:tgtEl>
                                        <p:attrNameLst>
                                          <p:attrName>ppt_h</p:attrName>
                                        </p:attrNameLst>
                                      </p:cBhvr>
                                      <p:tavLst>
                                        <p:tav tm="0">
                                          <p:val>
                                            <p:fltVal val="0"/>
                                          </p:val>
                                        </p:tav>
                                        <p:tav tm="100000">
                                          <p:val>
                                            <p:strVal val="#ppt_h"/>
                                          </p:val>
                                        </p:tav>
                                      </p:tavLst>
                                    </p:anim>
                                    <p:anim calcmode="lin" valueType="num">
                                      <p:cBhvr>
                                        <p:cTn id="52" dur="500" fill="hold"/>
                                        <p:tgtEl>
                                          <p:spTgt spid="13"/>
                                        </p:tgtEl>
                                        <p:attrNameLst>
                                          <p:attrName>ppt_x</p:attrName>
                                        </p:attrNameLst>
                                      </p:cBhvr>
                                      <p:tavLst>
                                        <p:tav tm="0">
                                          <p:val>
                                            <p:fltVal val="0.5"/>
                                          </p:val>
                                        </p:tav>
                                        <p:tav tm="100000">
                                          <p:val>
                                            <p:strVal val="#ppt_x"/>
                                          </p:val>
                                        </p:tav>
                                      </p:tavLst>
                                    </p:anim>
                                    <p:anim calcmode="lin" valueType="num">
                                      <p:cBhvr>
                                        <p:cTn id="53" dur="500" fill="hold"/>
                                        <p:tgtEl>
                                          <p:spTgt spid="13"/>
                                        </p:tgtEl>
                                        <p:attrNameLst>
                                          <p:attrName>ppt_y</p:attrName>
                                        </p:attrNameLst>
                                      </p:cBhvr>
                                      <p:tavLst>
                                        <p:tav tm="0">
                                          <p:val>
                                            <p:fltVal val="0.5"/>
                                          </p:val>
                                        </p:tav>
                                        <p:tav tm="100000">
                                          <p:val>
                                            <p:strVal val="#ppt_y"/>
                                          </p:val>
                                        </p:tav>
                                      </p:tavLst>
                                    </p:anim>
                                  </p:childTnLst>
                                </p:cTn>
                              </p:par>
                              <p:par>
                                <p:cTn id="54" presetID="23" presetClass="entr" presetSubtype="528" fill="hold" nodeType="withEffect">
                                  <p:stCondLst>
                                    <p:cond delay="600"/>
                                  </p:stCondLst>
                                  <p:childTnLst>
                                    <p:set>
                                      <p:cBhvr>
                                        <p:cTn id="55" dur="1" fill="hold">
                                          <p:stCondLst>
                                            <p:cond delay="0"/>
                                          </p:stCondLst>
                                        </p:cTn>
                                        <p:tgtEl>
                                          <p:spTgt spid="14"/>
                                        </p:tgtEl>
                                        <p:attrNameLst>
                                          <p:attrName>style.visibility</p:attrName>
                                        </p:attrNameLst>
                                      </p:cBhvr>
                                      <p:to>
                                        <p:strVal val="visible"/>
                                      </p:to>
                                    </p:set>
                                    <p:anim calcmode="lin" valueType="num">
                                      <p:cBhvr>
                                        <p:cTn id="56" dur="500" fill="hold"/>
                                        <p:tgtEl>
                                          <p:spTgt spid="14"/>
                                        </p:tgtEl>
                                        <p:attrNameLst>
                                          <p:attrName>ppt_w</p:attrName>
                                        </p:attrNameLst>
                                      </p:cBhvr>
                                      <p:tavLst>
                                        <p:tav tm="0">
                                          <p:val>
                                            <p:fltVal val="0"/>
                                          </p:val>
                                        </p:tav>
                                        <p:tav tm="100000">
                                          <p:val>
                                            <p:strVal val="#ppt_w"/>
                                          </p:val>
                                        </p:tav>
                                      </p:tavLst>
                                    </p:anim>
                                    <p:anim calcmode="lin" valueType="num">
                                      <p:cBhvr>
                                        <p:cTn id="57" dur="500" fill="hold"/>
                                        <p:tgtEl>
                                          <p:spTgt spid="14"/>
                                        </p:tgtEl>
                                        <p:attrNameLst>
                                          <p:attrName>ppt_h</p:attrName>
                                        </p:attrNameLst>
                                      </p:cBhvr>
                                      <p:tavLst>
                                        <p:tav tm="0">
                                          <p:val>
                                            <p:fltVal val="0"/>
                                          </p:val>
                                        </p:tav>
                                        <p:tav tm="100000">
                                          <p:val>
                                            <p:strVal val="#ppt_h"/>
                                          </p:val>
                                        </p:tav>
                                      </p:tavLst>
                                    </p:anim>
                                    <p:anim calcmode="lin" valueType="num">
                                      <p:cBhvr>
                                        <p:cTn id="58" dur="500" fill="hold"/>
                                        <p:tgtEl>
                                          <p:spTgt spid="14"/>
                                        </p:tgtEl>
                                        <p:attrNameLst>
                                          <p:attrName>ppt_x</p:attrName>
                                        </p:attrNameLst>
                                      </p:cBhvr>
                                      <p:tavLst>
                                        <p:tav tm="0">
                                          <p:val>
                                            <p:fltVal val="0.5"/>
                                          </p:val>
                                        </p:tav>
                                        <p:tav tm="100000">
                                          <p:val>
                                            <p:strVal val="#ppt_x"/>
                                          </p:val>
                                        </p:tav>
                                      </p:tavLst>
                                    </p:anim>
                                    <p:anim calcmode="lin" valueType="num">
                                      <p:cBhvr>
                                        <p:cTn id="59" dur="500" fill="hold"/>
                                        <p:tgtEl>
                                          <p:spTgt spid="14"/>
                                        </p:tgtEl>
                                        <p:attrNameLst>
                                          <p:attrName>ppt_y</p:attrName>
                                        </p:attrNameLst>
                                      </p:cBhvr>
                                      <p:tavLst>
                                        <p:tav tm="0">
                                          <p:val>
                                            <p:fltVal val="0.5"/>
                                          </p:val>
                                        </p:tav>
                                        <p:tav tm="100000">
                                          <p:val>
                                            <p:strVal val="#ppt_y"/>
                                          </p:val>
                                        </p:tav>
                                      </p:tavLst>
                                    </p:anim>
                                  </p:childTnLst>
                                </p:cTn>
                              </p:par>
                              <p:par>
                                <p:cTn id="60" presetID="26" presetClass="emph" presetSubtype="0" repeatCount="3000" fill="hold" nodeType="withEffect">
                                  <p:stCondLst>
                                    <p:cond delay="710"/>
                                  </p:stCondLst>
                                  <p:childTnLst>
                                    <p:animEffect transition="out" filter="fade">
                                      <p:cBhvr>
                                        <p:cTn id="61" dur="500" tmFilter="0, 0; .2, .5; .8, .5; 1, 0"/>
                                        <p:tgtEl>
                                          <p:spTgt spid="9"/>
                                        </p:tgtEl>
                                      </p:cBhvr>
                                    </p:animEffect>
                                    <p:animScale>
                                      <p:cBhvr>
                                        <p:cTn id="62" dur="250" autoRev="1" fill="hold"/>
                                        <p:tgtEl>
                                          <p:spTgt spid="9"/>
                                        </p:tgtEl>
                                      </p:cBhvr>
                                      <p:by x="105000" y="105000"/>
                                    </p:animScale>
                                  </p:childTnLst>
                                </p:cTn>
                              </p:par>
                              <p:par>
                                <p:cTn id="63" presetID="22" presetClass="entr" presetSubtype="4" fill="hold" nodeType="withEffect">
                                  <p:stCondLst>
                                    <p:cond delay="0"/>
                                  </p:stCondLst>
                                  <p:childTnLst>
                                    <p:set>
                                      <p:cBhvr>
                                        <p:cTn id="64" dur="1" fill="hold">
                                          <p:stCondLst>
                                            <p:cond delay="0"/>
                                          </p:stCondLst>
                                        </p:cTn>
                                        <p:tgtEl>
                                          <p:spTgt spid="48"/>
                                        </p:tgtEl>
                                        <p:attrNameLst>
                                          <p:attrName>style.visibility</p:attrName>
                                        </p:attrNameLst>
                                      </p:cBhvr>
                                      <p:to>
                                        <p:strVal val="visible"/>
                                      </p:to>
                                    </p:set>
                                    <p:animEffect transition="in" filter="wipe(down)">
                                      <p:cBhvr>
                                        <p:cTn id="65" dur="500"/>
                                        <p:tgtEl>
                                          <p:spTgt spid="48"/>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47"/>
                                        </p:tgtEl>
                                        <p:attrNameLst>
                                          <p:attrName>style.visibility</p:attrName>
                                        </p:attrNameLst>
                                      </p:cBhvr>
                                      <p:to>
                                        <p:strVal val="visible"/>
                                      </p:to>
                                    </p:set>
                                    <p:animEffect transition="in" filter="barn(inVertical)">
                                      <p:cBhvr>
                                        <p:cTn id="70" dur="500"/>
                                        <p:tgtEl>
                                          <p:spTgt spid="47"/>
                                        </p:tgtEl>
                                      </p:cBhvr>
                                    </p:animEffect>
                                  </p:childTnLst>
                                </p:cTn>
                              </p:par>
                            </p:childTnLst>
                          </p:cTn>
                        </p:par>
                      </p:childTnLst>
                    </p:cTn>
                  </p:par>
                  <p:par>
                    <p:cTn id="71" fill="hold">
                      <p:stCondLst>
                        <p:cond delay="indefinite"/>
                      </p:stCondLst>
                      <p:childTnLst>
                        <p:par>
                          <p:cTn id="72" fill="hold">
                            <p:stCondLst>
                              <p:cond delay="0"/>
                            </p:stCondLst>
                            <p:childTnLst>
                              <p:par>
                                <p:cTn id="73" presetID="21" presetClass="entr" presetSubtype="1" fill="hold" grpId="0" nodeType="clickEffect">
                                  <p:stCondLst>
                                    <p:cond delay="0"/>
                                  </p:stCondLst>
                                  <p:childTnLst>
                                    <p:set>
                                      <p:cBhvr>
                                        <p:cTn id="74" dur="1" fill="hold">
                                          <p:stCondLst>
                                            <p:cond delay="0"/>
                                          </p:stCondLst>
                                        </p:cTn>
                                        <p:tgtEl>
                                          <p:spTgt spid="2"/>
                                        </p:tgtEl>
                                        <p:attrNameLst>
                                          <p:attrName>style.visibility</p:attrName>
                                        </p:attrNameLst>
                                      </p:cBhvr>
                                      <p:to>
                                        <p:strVal val="visible"/>
                                      </p:to>
                                    </p:set>
                                    <p:animEffect transition="in" filter="wheel(1)">
                                      <p:cBhvr>
                                        <p:cTn id="75" dur="2000"/>
                                        <p:tgtEl>
                                          <p:spTgt spid="2"/>
                                        </p:tgtEl>
                                      </p:cBhvr>
                                    </p:animEffect>
                                  </p:childTnLst>
                                </p:cTn>
                              </p:par>
                            </p:childTnLst>
                          </p:cTn>
                        </p:par>
                      </p:childTnLst>
                    </p:cTn>
                  </p:par>
                  <p:par>
                    <p:cTn id="76" fill="hold">
                      <p:stCondLst>
                        <p:cond delay="indefinite"/>
                      </p:stCondLst>
                      <p:childTnLst>
                        <p:par>
                          <p:cTn id="77" fill="hold">
                            <p:stCondLst>
                              <p:cond delay="0"/>
                            </p:stCondLst>
                            <p:childTnLst>
                              <p:par>
                                <p:cTn id="78" presetID="6" presetClass="entr" presetSubtype="16" fill="hold" grpId="0" nodeType="clickEffect">
                                  <p:stCondLst>
                                    <p:cond delay="0"/>
                                  </p:stCondLst>
                                  <p:childTnLst>
                                    <p:set>
                                      <p:cBhvr>
                                        <p:cTn id="79" dur="1" fill="hold">
                                          <p:stCondLst>
                                            <p:cond delay="0"/>
                                          </p:stCondLst>
                                        </p:cTn>
                                        <p:tgtEl>
                                          <p:spTgt spid="49"/>
                                        </p:tgtEl>
                                        <p:attrNameLst>
                                          <p:attrName>style.visibility</p:attrName>
                                        </p:attrNameLst>
                                      </p:cBhvr>
                                      <p:to>
                                        <p:strVal val="visible"/>
                                      </p:to>
                                    </p:set>
                                    <p:animEffect transition="in" filter="circle(in)">
                                      <p:cBhvr>
                                        <p:cTn id="80" dur="2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7" grpId="0"/>
      <p:bldP spid="49" grpId="0"/>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grpSp>
        <p:nvGrpSpPr>
          <p:cNvPr id="9" name="Group 8"/>
          <p:cNvGrpSpPr/>
          <p:nvPr/>
        </p:nvGrpSpPr>
        <p:grpSpPr>
          <a:xfrm>
            <a:off x="2688937" y="511208"/>
            <a:ext cx="6315950" cy="2745411"/>
            <a:chOff x="4507904" y="475400"/>
            <a:chExt cx="7455496" cy="2132297"/>
          </a:xfrm>
        </p:grpSpPr>
        <p:pic>
          <p:nvPicPr>
            <p:cNvPr id="10" name="Picture 9">
              <a:extLst>
                <a:ext uri="{FF2B5EF4-FFF2-40B4-BE49-F238E27FC236}">
                  <a16:creationId xmlns:a16="http://schemas.microsoft.com/office/drawing/2014/main" id="{B69A98C7-0E2A-4473-A8F0-C07B9E209090}"/>
                </a:ext>
              </a:extLst>
            </p:cNvPr>
            <p:cNvPicPr>
              <a:picLocks noChangeAspect="1"/>
            </p:cNvPicPr>
            <p:nvPr/>
          </p:nvPicPr>
          <p:blipFill rotWithShape="1">
            <a:blip r:embed="rId3"/>
            <a:srcRect l="-1291" t="4685" r="69379" b="-4685"/>
            <a:stretch/>
          </p:blipFill>
          <p:spPr>
            <a:xfrm rot="21286913">
              <a:off x="4507904" y="500247"/>
              <a:ext cx="2057400" cy="2107450"/>
            </a:xfrm>
            <a:prstGeom prst="rect">
              <a:avLst/>
            </a:prstGeom>
          </p:spPr>
        </p:pic>
        <p:sp>
          <p:nvSpPr>
            <p:cNvPr id="11" name="Rectangle: Rounded Corners 10">
              <a:extLst>
                <a:ext uri="{FF2B5EF4-FFF2-40B4-BE49-F238E27FC236}">
                  <a16:creationId xmlns:a16="http://schemas.microsoft.com/office/drawing/2014/main" id="{57B74E80-0038-459B-8108-090EB7008BFA}"/>
                </a:ext>
              </a:extLst>
            </p:cNvPr>
            <p:cNvSpPr/>
            <p:nvPr/>
          </p:nvSpPr>
          <p:spPr>
            <a:xfrm>
              <a:off x="6553200" y="475400"/>
              <a:ext cx="5410200" cy="905995"/>
            </a:xfrm>
            <a:prstGeom prst="roundRect">
              <a:avLst/>
            </a:prstGeom>
            <a:ln/>
          </p:spPr>
          <p:style>
            <a:lnRef idx="2">
              <a:schemeClr val="accent3"/>
            </a:lnRef>
            <a:fillRef idx="1">
              <a:schemeClr val="lt1"/>
            </a:fillRef>
            <a:effectRef idx="0">
              <a:schemeClr val="accent3"/>
            </a:effectRef>
            <a:fontRef idx="minor">
              <a:schemeClr val="dk1"/>
            </a:fontRef>
          </p:style>
          <p:txBody>
            <a:bodyPr rtlCol="0" anchor="ctr"/>
            <a:lstStyle/>
            <a:p>
              <a:pPr algn="just"/>
              <a:endParaRPr lang="en-US" sz="2101" dirty="0">
                <a:solidFill>
                  <a:srgbClr val="70AD47">
                    <a:lumMod val="50000"/>
                  </a:srgbClr>
                </a:solidFill>
                <a:latin typeface="Calibri Light"/>
                <a:cs typeface="Times New Roman" panose="02020603050405020304" pitchFamily="18" charset="0"/>
              </a:endParaRPr>
            </a:p>
          </p:txBody>
        </p:sp>
      </p:grpSp>
      <p:grpSp>
        <p:nvGrpSpPr>
          <p:cNvPr id="53" name="Group 16">
            <a:extLst>
              <a:ext uri="{FF2B5EF4-FFF2-40B4-BE49-F238E27FC236}">
                <a16:creationId xmlns:a16="http://schemas.microsoft.com/office/drawing/2014/main" id="{115930BE-9A41-4A62-8CF3-AF1BFB8DBEE5}"/>
              </a:ext>
            </a:extLst>
          </p:cNvPr>
          <p:cNvGrpSpPr/>
          <p:nvPr/>
        </p:nvGrpSpPr>
        <p:grpSpPr>
          <a:xfrm flipH="1">
            <a:off x="2674047" y="1481052"/>
            <a:ext cx="6367787" cy="2492752"/>
            <a:chOff x="75018" y="2594560"/>
            <a:chExt cx="5570536" cy="3962751"/>
          </a:xfrm>
        </p:grpSpPr>
        <p:pic>
          <p:nvPicPr>
            <p:cNvPr id="54" name="Picture 53">
              <a:extLst>
                <a:ext uri="{FF2B5EF4-FFF2-40B4-BE49-F238E27FC236}">
                  <a16:creationId xmlns:a16="http://schemas.microsoft.com/office/drawing/2014/main" id="{9D681705-3152-4877-92BF-82F70E6BFB8C}"/>
                </a:ext>
              </a:extLst>
            </p:cNvPr>
            <p:cNvPicPr>
              <a:picLocks noChangeAspect="1"/>
            </p:cNvPicPr>
            <p:nvPr/>
          </p:nvPicPr>
          <p:blipFill rotWithShape="1">
            <a:blip r:embed="rId4"/>
            <a:srcRect l="62288"/>
            <a:stretch/>
          </p:blipFill>
          <p:spPr>
            <a:xfrm rot="650986">
              <a:off x="4118579" y="2594560"/>
              <a:ext cx="1526975" cy="3962751"/>
            </a:xfrm>
            <a:prstGeom prst="rect">
              <a:avLst/>
            </a:prstGeom>
          </p:spPr>
        </p:pic>
        <p:sp>
          <p:nvSpPr>
            <p:cNvPr id="55" name="Rectangle: Rounded Corners 9">
              <a:extLst>
                <a:ext uri="{FF2B5EF4-FFF2-40B4-BE49-F238E27FC236}">
                  <a16:creationId xmlns:a16="http://schemas.microsoft.com/office/drawing/2014/main" id="{31F18CAA-0959-40CD-B646-51E52A134958}"/>
                </a:ext>
              </a:extLst>
            </p:cNvPr>
            <p:cNvSpPr/>
            <p:nvPr/>
          </p:nvSpPr>
          <p:spPr>
            <a:xfrm>
              <a:off x="75018" y="3724862"/>
              <a:ext cx="4142689" cy="215175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457200" indent="-457200" algn="just">
                <a:buFont typeface="Arial" panose="020B0604020202020204" pitchFamily="34" charset="0"/>
                <a:buChar char="•"/>
              </a:pPr>
              <a:endParaRPr lang="en-US" sz="2800" dirty="0">
                <a:solidFill>
                  <a:srgbClr val="C00000"/>
                </a:solidFill>
                <a:latin typeface="Times New Roman" pitchFamily="18" charset="0"/>
                <a:cs typeface="Times New Roman" pitchFamily="18" charset="0"/>
              </a:endParaRPr>
            </a:p>
          </p:txBody>
        </p:sp>
      </p:grpSp>
      <p:grpSp>
        <p:nvGrpSpPr>
          <p:cNvPr id="5" name="Group 4"/>
          <p:cNvGrpSpPr/>
          <p:nvPr/>
        </p:nvGrpSpPr>
        <p:grpSpPr>
          <a:xfrm>
            <a:off x="817700" y="1645549"/>
            <a:ext cx="2925224" cy="1699828"/>
            <a:chOff x="1371600" y="1412313"/>
            <a:chExt cx="3742107" cy="1975120"/>
          </a:xfrm>
        </p:grpSpPr>
        <p:pic>
          <p:nvPicPr>
            <p:cNvPr id="6" name="Picture 6" descr="image006">
              <a:extLst>
                <a:ext uri="{FF2B5EF4-FFF2-40B4-BE49-F238E27FC236}">
                  <a16:creationId xmlns:a16="http://schemas.microsoft.com/office/drawing/2014/main" id="{ECBC86D0-9839-47AC-96DD-E44AA3B553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443062">
              <a:off x="1371600" y="2073653"/>
              <a:ext cx="2298775" cy="1313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Rounded Corners 5">
              <a:extLst>
                <a:ext uri="{FF2B5EF4-FFF2-40B4-BE49-F238E27FC236}">
                  <a16:creationId xmlns:a16="http://schemas.microsoft.com/office/drawing/2014/main" id="{E251AD20-8C98-40FE-AE1B-648D64085EB3}"/>
                </a:ext>
              </a:extLst>
            </p:cNvPr>
            <p:cNvSpPr/>
            <p:nvPr/>
          </p:nvSpPr>
          <p:spPr>
            <a:xfrm>
              <a:off x="2863913" y="1412313"/>
              <a:ext cx="2249794" cy="1571777"/>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lvl="0" algn="ctr">
                <a:lnSpc>
                  <a:spcPct val="120000"/>
                </a:lnSpc>
              </a:pPr>
              <a:r>
                <a:rPr lang="en-US" sz="2000" b="1">
                  <a:solidFill>
                    <a:srgbClr val="FF0000"/>
                  </a:solidFill>
                  <a:latin typeface="Times New Roman" panose="02020603050405020304" pitchFamily="18" charset="0"/>
                  <a:cs typeface="Times New Roman" panose="02020603050405020304" pitchFamily="18" charset="0"/>
                </a:rPr>
                <a:t>HĐ 1. Thiết bị vào - ra</a:t>
              </a:r>
            </a:p>
          </p:txBody>
        </p:sp>
      </p:grpSp>
      <p:sp>
        <p:nvSpPr>
          <p:cNvPr id="20" name="TextBox 19"/>
          <p:cNvSpPr txBox="1"/>
          <p:nvPr/>
        </p:nvSpPr>
        <p:spPr>
          <a:xfrm>
            <a:off x="4353501" y="620777"/>
            <a:ext cx="823031" cy="1015663"/>
          </a:xfrm>
          <a:prstGeom prst="rect">
            <a:avLst/>
          </a:prstGeom>
          <a:noFill/>
        </p:spPr>
        <p:txBody>
          <a:bodyPr wrap="square" rtlCol="0">
            <a:spAutoFit/>
          </a:bodyPr>
          <a:lstStyle/>
          <a:p>
            <a:pPr algn="ctr"/>
            <a:r>
              <a:rPr lang="en-US" sz="2000" b="1">
                <a:solidFill>
                  <a:srgbClr val="0000CC"/>
                </a:solidFill>
                <a:latin typeface="Times New Roman" panose="02020603050405020304" pitchFamily="18" charset="0"/>
                <a:cs typeface="Times New Roman" panose="02020603050405020304" pitchFamily="18" charset="0"/>
              </a:rPr>
              <a:t>Thiết bị vào</a:t>
            </a:r>
          </a:p>
        </p:txBody>
      </p:sp>
      <p:sp>
        <p:nvSpPr>
          <p:cNvPr id="32" name="TextBox 31"/>
          <p:cNvSpPr txBox="1"/>
          <p:nvPr/>
        </p:nvSpPr>
        <p:spPr>
          <a:xfrm>
            <a:off x="4275343" y="2437887"/>
            <a:ext cx="829416" cy="707886"/>
          </a:xfrm>
          <a:prstGeom prst="rect">
            <a:avLst/>
          </a:prstGeom>
          <a:noFill/>
        </p:spPr>
        <p:txBody>
          <a:bodyPr wrap="square" rtlCol="0">
            <a:spAutoFit/>
          </a:bodyPr>
          <a:lstStyle/>
          <a:p>
            <a:pPr algn="ctr"/>
            <a:r>
              <a:rPr lang="en-US" sz="2000" b="1">
                <a:solidFill>
                  <a:srgbClr val="FF0000"/>
                </a:solidFill>
                <a:latin typeface="Times New Roman" panose="02020603050405020304" pitchFamily="18" charset="0"/>
                <a:cs typeface="Times New Roman" panose="02020603050405020304" pitchFamily="18" charset="0"/>
              </a:rPr>
              <a:t>Thiết bị ra</a:t>
            </a:r>
          </a:p>
        </p:txBody>
      </p:sp>
      <p:sp>
        <p:nvSpPr>
          <p:cNvPr id="36" name="TextBox 35"/>
          <p:cNvSpPr txBox="1"/>
          <p:nvPr/>
        </p:nvSpPr>
        <p:spPr>
          <a:xfrm>
            <a:off x="5030245" y="2261108"/>
            <a:ext cx="4147895" cy="1168077"/>
          </a:xfrm>
          <a:prstGeom prst="rect">
            <a:avLst/>
          </a:prstGeom>
          <a:noFill/>
        </p:spPr>
        <p:txBody>
          <a:bodyPr wrap="square" rtlCol="0">
            <a:spAutoFit/>
          </a:bodyPr>
          <a:lstStyle/>
          <a:p>
            <a:pPr>
              <a:lnSpc>
                <a:spcPct val="120000"/>
              </a:lnSpc>
            </a:pPr>
            <a:r>
              <a:rPr lang="en-US" sz="2000" b="1">
                <a:solidFill>
                  <a:srgbClr val="0000FF"/>
                </a:solidFill>
                <a:latin typeface="Times New Roman" panose="02020603050405020304" pitchFamily="18" charset="0"/>
                <a:cs typeface="Times New Roman" panose="02020603050405020304" pitchFamily="18" charset="0"/>
              </a:rPr>
              <a:t>Dùng để xuất thông tin từ máy </a:t>
            </a:r>
            <a:r>
              <a:rPr lang="en-US" sz="2000" b="1" smtClean="0">
                <a:solidFill>
                  <a:srgbClr val="0000FF"/>
                </a:solidFill>
                <a:latin typeface="Times New Roman" panose="02020603050405020304" pitchFamily="18" charset="0"/>
                <a:cs typeface="Times New Roman" panose="02020603050405020304" pitchFamily="18" charset="0"/>
              </a:rPr>
              <a:t>tính </a:t>
            </a:r>
            <a:r>
              <a:rPr lang="en-US" sz="2000" b="1">
                <a:solidFill>
                  <a:srgbClr val="0000FF"/>
                </a:solidFill>
                <a:latin typeface="Times New Roman" panose="02020603050405020304" pitchFamily="18" charset="0"/>
                <a:cs typeface="Times New Roman" panose="02020603050405020304" pitchFamily="18" charset="0"/>
              </a:rPr>
              <a:t>ra để con người nhận biết được</a:t>
            </a:r>
          </a:p>
          <a:p>
            <a:pPr>
              <a:lnSpc>
                <a:spcPct val="120000"/>
              </a:lnSpc>
            </a:pPr>
            <a:r>
              <a:rPr lang="en-US" sz="2000" b="1">
                <a:solidFill>
                  <a:srgbClr val="0000FF"/>
                </a:solidFill>
                <a:latin typeface="Times New Roman" panose="02020603050405020304" pitchFamily="18" charset="0"/>
                <a:cs typeface="Times New Roman" panose="02020603050405020304" pitchFamily="18" charset="0"/>
              </a:rPr>
              <a:t>     VD: Màn hình, loa, máy in, … </a:t>
            </a:r>
          </a:p>
        </p:txBody>
      </p:sp>
      <p:cxnSp>
        <p:nvCxnSpPr>
          <p:cNvPr id="42" name="Straight Connector 41"/>
          <p:cNvCxnSpPr/>
          <p:nvPr/>
        </p:nvCxnSpPr>
        <p:spPr>
          <a:xfrm>
            <a:off x="5032991" y="2189926"/>
            <a:ext cx="0" cy="136262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 name="Rectangle: Rounded Corners 12">
            <a:extLst>
              <a:ext uri="{FF2B5EF4-FFF2-40B4-BE49-F238E27FC236}">
                <a16:creationId xmlns:a16="http://schemas.microsoft.com/office/drawing/2014/main" id="{401FA76F-51F9-4EC3-988A-249F9E937747}"/>
              </a:ext>
            </a:extLst>
          </p:cNvPr>
          <p:cNvSpPr/>
          <p:nvPr/>
        </p:nvSpPr>
        <p:spPr>
          <a:xfrm>
            <a:off x="28156" y="2245633"/>
            <a:ext cx="1436899" cy="1199028"/>
          </a:xfrm>
          <a:prstGeom prst="roundRect">
            <a:avLst/>
          </a:prstGeom>
          <a:ln/>
        </p:spPr>
        <p:style>
          <a:lnRef idx="2">
            <a:schemeClr val="accent1"/>
          </a:lnRef>
          <a:fillRef idx="1">
            <a:schemeClr val="lt1"/>
          </a:fillRef>
          <a:effectRef idx="0">
            <a:schemeClr val="accent1"/>
          </a:effectRef>
          <a:fontRef idx="minor">
            <a:schemeClr val="dk1"/>
          </a:fontRef>
        </p:style>
        <p:txBody>
          <a:bodyPr wrap="none" lIns="0" tIns="0" rIns="0" bIns="0" rtlCol="0" anchor="ctr"/>
          <a:lstStyle/>
          <a:p>
            <a:pPr algn="ctr"/>
            <a:r>
              <a:rPr lang="en-US" sz="2800" b="1">
                <a:solidFill>
                  <a:srgbClr val="0000FF"/>
                </a:solidFill>
                <a:latin typeface="Times New Roman" panose="02020603050405020304" pitchFamily="18" charset="0"/>
                <a:ea typeface="Tahoma" panose="020B0604030504040204" pitchFamily="34" charset="0"/>
                <a:cs typeface="Times New Roman" panose="02020603050405020304" pitchFamily="18" charset="0"/>
              </a:rPr>
              <a:t>Thiết bị </a:t>
            </a:r>
          </a:p>
          <a:p>
            <a:pPr algn="ctr"/>
            <a:r>
              <a:rPr lang="en-US" sz="2800" b="1" smtClean="0">
                <a:solidFill>
                  <a:srgbClr val="0000FF"/>
                </a:solidFill>
                <a:latin typeface="Times New Roman" panose="02020603050405020304" pitchFamily="18" charset="0"/>
                <a:ea typeface="Tahoma" panose="020B0604030504040204" pitchFamily="34" charset="0"/>
                <a:cs typeface="Times New Roman" panose="02020603050405020304" pitchFamily="18" charset="0"/>
              </a:rPr>
              <a:t>vào </a:t>
            </a:r>
            <a:r>
              <a:rPr lang="en-US" sz="2800" b="1">
                <a:solidFill>
                  <a:srgbClr val="0000FF"/>
                </a:solidFill>
                <a:latin typeface="Times New Roman" panose="02020603050405020304" pitchFamily="18" charset="0"/>
                <a:ea typeface="Tahoma" panose="020B0604030504040204" pitchFamily="34" charset="0"/>
                <a:cs typeface="Times New Roman" panose="02020603050405020304" pitchFamily="18" charset="0"/>
              </a:rPr>
              <a:t>- ra</a:t>
            </a:r>
            <a:endParaRPr lang="en-US" sz="28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7" name="TextBox 46"/>
          <p:cNvSpPr txBox="1"/>
          <p:nvPr/>
        </p:nvSpPr>
        <p:spPr>
          <a:xfrm>
            <a:off x="5131332" y="472115"/>
            <a:ext cx="3950513" cy="1200329"/>
          </a:xfrm>
          <a:prstGeom prst="rect">
            <a:avLst/>
          </a:prstGeom>
          <a:noFill/>
        </p:spPr>
        <p:txBody>
          <a:bodyPr wrap="square" rtlCol="0">
            <a:spAutoFit/>
          </a:bodyPr>
          <a:lstStyle/>
          <a:p>
            <a:pPr>
              <a:lnSpc>
                <a:spcPct val="120000"/>
              </a:lnSpc>
            </a:pPr>
            <a:r>
              <a:rPr lang="en-US" sz="2000" b="1" smtClean="0">
                <a:solidFill>
                  <a:srgbClr val="FF0000"/>
                </a:solidFill>
                <a:latin typeface="Times New Roman" panose="02020603050405020304" pitchFamily="18" charset="0"/>
                <a:cs typeface="Times New Roman" panose="02020603050405020304" pitchFamily="18" charset="0"/>
              </a:rPr>
              <a:t>  Dùng </a:t>
            </a:r>
            <a:r>
              <a:rPr lang="en-US" sz="2000" b="1">
                <a:solidFill>
                  <a:srgbClr val="FF0000"/>
                </a:solidFill>
                <a:latin typeface="Times New Roman" panose="02020603050405020304" pitchFamily="18" charset="0"/>
                <a:cs typeface="Times New Roman" panose="02020603050405020304" pitchFamily="18" charset="0"/>
              </a:rPr>
              <a:t>để nhập thông tin vào </a:t>
            </a:r>
            <a:endParaRPr lang="en-US" sz="2000" b="1" smtClean="0">
              <a:solidFill>
                <a:srgbClr val="FF0000"/>
              </a:solidFill>
              <a:latin typeface="Times New Roman" panose="02020603050405020304" pitchFamily="18" charset="0"/>
              <a:cs typeface="Times New Roman" panose="02020603050405020304" pitchFamily="18" charset="0"/>
            </a:endParaRPr>
          </a:p>
          <a:p>
            <a:pPr>
              <a:lnSpc>
                <a:spcPct val="120000"/>
              </a:lnSpc>
            </a:pPr>
            <a:r>
              <a:rPr lang="en-US" sz="2000" b="1" smtClean="0">
                <a:solidFill>
                  <a:srgbClr val="FF0000"/>
                </a:solidFill>
                <a:latin typeface="Times New Roman" panose="02020603050405020304" pitchFamily="18" charset="0"/>
                <a:cs typeface="Times New Roman" panose="02020603050405020304" pitchFamily="18" charset="0"/>
              </a:rPr>
              <a:t>     máy </a:t>
            </a:r>
            <a:r>
              <a:rPr lang="en-US" sz="2000" b="1">
                <a:solidFill>
                  <a:srgbClr val="FF0000"/>
                </a:solidFill>
                <a:latin typeface="Times New Roman" panose="02020603050405020304" pitchFamily="18" charset="0"/>
                <a:cs typeface="Times New Roman" panose="02020603050405020304" pitchFamily="18" charset="0"/>
              </a:rPr>
              <a:t>tính</a:t>
            </a:r>
          </a:p>
          <a:p>
            <a:pPr algn="ctr">
              <a:lnSpc>
                <a:spcPct val="120000"/>
              </a:lnSpc>
            </a:pPr>
            <a:r>
              <a:rPr lang="en-US" sz="2000" b="1">
                <a:solidFill>
                  <a:srgbClr val="FF0000"/>
                </a:solidFill>
                <a:latin typeface="Times New Roman" panose="02020603050405020304" pitchFamily="18" charset="0"/>
                <a:cs typeface="Times New Roman" panose="02020603050405020304" pitchFamily="18" charset="0"/>
              </a:rPr>
              <a:t>VD: Bàn phím, chuột, micro, …</a:t>
            </a:r>
          </a:p>
        </p:txBody>
      </p:sp>
      <p:grpSp>
        <p:nvGrpSpPr>
          <p:cNvPr id="28" name="Group 16">
            <a:extLst>
              <a:ext uri="{FF2B5EF4-FFF2-40B4-BE49-F238E27FC236}">
                <a16:creationId xmlns:a16="http://schemas.microsoft.com/office/drawing/2014/main" id="{115930BE-9A41-4A62-8CF3-AF1BFB8DBEE5}"/>
              </a:ext>
            </a:extLst>
          </p:cNvPr>
          <p:cNvGrpSpPr/>
          <p:nvPr/>
        </p:nvGrpSpPr>
        <p:grpSpPr>
          <a:xfrm flipH="1">
            <a:off x="2737382" y="3483001"/>
            <a:ext cx="6251501" cy="1933859"/>
            <a:chOff x="75018" y="2594560"/>
            <a:chExt cx="5570536" cy="3962751"/>
          </a:xfrm>
        </p:grpSpPr>
        <p:pic>
          <p:nvPicPr>
            <p:cNvPr id="29" name="Picture 28">
              <a:extLst>
                <a:ext uri="{FF2B5EF4-FFF2-40B4-BE49-F238E27FC236}">
                  <a16:creationId xmlns:a16="http://schemas.microsoft.com/office/drawing/2014/main" id="{9D681705-3152-4877-92BF-82F70E6BFB8C}"/>
                </a:ext>
              </a:extLst>
            </p:cNvPr>
            <p:cNvPicPr>
              <a:picLocks noChangeAspect="1"/>
            </p:cNvPicPr>
            <p:nvPr/>
          </p:nvPicPr>
          <p:blipFill rotWithShape="1">
            <a:blip r:embed="rId4"/>
            <a:srcRect l="62288"/>
            <a:stretch/>
          </p:blipFill>
          <p:spPr>
            <a:xfrm rot="650986">
              <a:off x="4118579" y="2594560"/>
              <a:ext cx="1526975" cy="3962751"/>
            </a:xfrm>
            <a:prstGeom prst="rect">
              <a:avLst/>
            </a:prstGeom>
          </p:spPr>
        </p:pic>
        <p:sp>
          <p:nvSpPr>
            <p:cNvPr id="30" name="Rectangle: Rounded Corners 9">
              <a:extLst>
                <a:ext uri="{FF2B5EF4-FFF2-40B4-BE49-F238E27FC236}">
                  <a16:creationId xmlns:a16="http://schemas.microsoft.com/office/drawing/2014/main" id="{31F18CAA-0959-40CD-B646-51E52A134958}"/>
                </a:ext>
              </a:extLst>
            </p:cNvPr>
            <p:cNvSpPr/>
            <p:nvPr/>
          </p:nvSpPr>
          <p:spPr>
            <a:xfrm>
              <a:off x="75018" y="3724862"/>
              <a:ext cx="4142689" cy="215175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457200" indent="-457200" algn="just">
                <a:buFont typeface="Arial" panose="020B0604020202020204" pitchFamily="34" charset="0"/>
                <a:buChar char="•"/>
              </a:pPr>
              <a:endParaRPr lang="en-US" sz="2800" dirty="0">
                <a:solidFill>
                  <a:srgbClr val="C00000"/>
                </a:solidFill>
                <a:latin typeface="Times New Roman" pitchFamily="18" charset="0"/>
                <a:cs typeface="Times New Roman" pitchFamily="18" charset="0"/>
              </a:endParaRPr>
            </a:p>
          </p:txBody>
        </p:sp>
      </p:grpSp>
      <p:grpSp>
        <p:nvGrpSpPr>
          <p:cNvPr id="31" name="Group 30"/>
          <p:cNvGrpSpPr/>
          <p:nvPr/>
        </p:nvGrpSpPr>
        <p:grpSpPr>
          <a:xfrm>
            <a:off x="1379342" y="2833824"/>
            <a:ext cx="2413283" cy="1946849"/>
            <a:chOff x="1418722" y="2909196"/>
            <a:chExt cx="3638136" cy="2934020"/>
          </a:xfrm>
        </p:grpSpPr>
        <p:pic>
          <p:nvPicPr>
            <p:cNvPr id="33" name="Picture 2" descr="image002">
              <a:extLst>
                <a:ext uri="{FF2B5EF4-FFF2-40B4-BE49-F238E27FC236}">
                  <a16:creationId xmlns:a16="http://schemas.microsoft.com/office/drawing/2014/main" id="{A66B888C-A75C-43C7-B012-14396F3DCF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378391" flipH="1">
              <a:off x="1418722" y="2909196"/>
              <a:ext cx="1791665" cy="2126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Rectangle: Rounded Corners 15">
              <a:extLst>
                <a:ext uri="{FF2B5EF4-FFF2-40B4-BE49-F238E27FC236}">
                  <a16:creationId xmlns:a16="http://schemas.microsoft.com/office/drawing/2014/main" id="{B21158E3-24C7-4623-9214-961993ED201B}"/>
                </a:ext>
              </a:extLst>
            </p:cNvPr>
            <p:cNvSpPr/>
            <p:nvPr/>
          </p:nvSpPr>
          <p:spPr>
            <a:xfrm>
              <a:off x="2280550" y="4115366"/>
              <a:ext cx="2776308" cy="172785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lnSpc>
                  <a:spcPct val="120000"/>
                </a:lnSpc>
              </a:pPr>
              <a:r>
                <a:rPr lang="en-US" sz="2000" b="1">
                  <a:solidFill>
                    <a:srgbClr val="CC0099"/>
                  </a:solidFill>
                  <a:latin typeface="Times New Roman" panose="02020603050405020304" pitchFamily="18" charset="0"/>
                  <a:cs typeface="Times New Roman" panose="02020603050405020304" pitchFamily="18" charset="0"/>
                </a:rPr>
                <a:t>HĐ2. Sự đa dạng của thiết bị vào - ra</a:t>
              </a:r>
            </a:p>
          </p:txBody>
        </p:sp>
      </p:grpSp>
      <p:sp>
        <p:nvSpPr>
          <p:cNvPr id="35" name="TextBox 34"/>
          <p:cNvSpPr txBox="1"/>
          <p:nvPr/>
        </p:nvSpPr>
        <p:spPr>
          <a:xfrm>
            <a:off x="4283793" y="4096334"/>
            <a:ext cx="4780494" cy="798745"/>
          </a:xfrm>
          <a:prstGeom prst="rect">
            <a:avLst/>
          </a:prstGeom>
          <a:noFill/>
        </p:spPr>
        <p:txBody>
          <a:bodyPr wrap="square" rtlCol="0">
            <a:spAutoFit/>
          </a:bodyPr>
          <a:lstStyle/>
          <a:p>
            <a:pPr algn="ctr">
              <a:lnSpc>
                <a:spcPct val="120000"/>
              </a:lnSpc>
            </a:pPr>
            <a:r>
              <a:rPr lang="en-US" sz="2000" b="1">
                <a:solidFill>
                  <a:srgbClr val="CC0099"/>
                </a:solidFill>
                <a:latin typeface="Times New Roman" panose="02020603050405020304" pitchFamily="18" charset="0"/>
                <a:cs typeface="Times New Roman" panose="02020603050405020304" pitchFamily="18" charset="0"/>
              </a:rPr>
              <a:t>Các thiết bị vào – ra có nhiều loại, có những công dụng và hình dạng </a:t>
            </a:r>
            <a:r>
              <a:rPr lang="en-US" sz="2000" b="1" smtClean="0">
                <a:solidFill>
                  <a:srgbClr val="CC0099"/>
                </a:solidFill>
                <a:latin typeface="Times New Roman" panose="02020603050405020304" pitchFamily="18" charset="0"/>
                <a:cs typeface="Times New Roman" panose="02020603050405020304" pitchFamily="18" charset="0"/>
              </a:rPr>
              <a:t>khác nhau</a:t>
            </a:r>
            <a:endParaRPr lang="en-US" sz="2000" b="1">
              <a:solidFill>
                <a:srgbClr val="CC0099"/>
              </a:solidFill>
              <a:latin typeface="Times New Roman" panose="02020603050405020304" pitchFamily="18" charset="0"/>
              <a:cs typeface="Times New Roman" panose="02020603050405020304" pitchFamily="18" charset="0"/>
            </a:endParaRPr>
          </a:p>
        </p:txBody>
      </p:sp>
      <p:sp>
        <p:nvSpPr>
          <p:cNvPr id="27" name="Rectangle 26"/>
          <p:cNvSpPr/>
          <p:nvPr/>
        </p:nvSpPr>
        <p:spPr>
          <a:xfrm>
            <a:off x="-755005" y="50946"/>
            <a:ext cx="3823350" cy="1077218"/>
          </a:xfrm>
          <a:prstGeom prst="rect">
            <a:avLst/>
          </a:prstGeom>
        </p:spPr>
        <p:txBody>
          <a:bodyPr wrap="square">
            <a:spAutoFit/>
          </a:bodyPr>
          <a:lstStyle/>
          <a:p>
            <a:pPr lvl="0" algn="ctr"/>
            <a:r>
              <a:rPr lang="en-US" sz="3200" b="1">
                <a:ln w="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TỔNG KẾT </a:t>
            </a:r>
            <a:endParaRPr lang="en-US" sz="3200" b="1" smtClean="0">
              <a:ln w="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lvl="0" algn="ctr"/>
            <a:r>
              <a:rPr lang="en-US" sz="3200" b="1" smtClean="0">
                <a:ln w="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 HỌC</a:t>
            </a:r>
            <a:endParaRPr lang="en-US" sz="3200" b="1">
              <a:ln w="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37" name="Straight Connector 36"/>
          <p:cNvCxnSpPr/>
          <p:nvPr/>
        </p:nvCxnSpPr>
        <p:spPr>
          <a:xfrm flipH="1">
            <a:off x="5114971" y="511208"/>
            <a:ext cx="16361" cy="1161236"/>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7573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par>
                                <p:cTn id="8" presetID="21"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circle(in)">
                                      <p:cBhvr>
                                        <p:cTn id="18" dur="2000"/>
                                        <p:tgtEl>
                                          <p:spTgt spid="20"/>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circle(in)">
                                      <p:cBhvr>
                                        <p:cTn id="21" dur="2000"/>
                                        <p:tgtEl>
                                          <p:spTgt spid="47"/>
                                        </p:tgtEl>
                                      </p:cBhvr>
                                    </p:animEffect>
                                  </p:childTnLst>
                                </p:cTn>
                              </p:par>
                              <p:par>
                                <p:cTn id="22" presetID="6" presetClass="entr" presetSubtype="16" fill="hold"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circle(in)">
                                      <p:cBhvr>
                                        <p:cTn id="24" dur="2000"/>
                                        <p:tgtEl>
                                          <p:spTgt spid="3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37" fill="hold" nodeType="clickEffect">
                                  <p:stCondLst>
                                    <p:cond delay="0"/>
                                  </p:stCondLst>
                                  <p:childTnLst>
                                    <p:set>
                                      <p:cBhvr>
                                        <p:cTn id="28" dur="1" fill="hold">
                                          <p:stCondLst>
                                            <p:cond delay="0"/>
                                          </p:stCondLst>
                                        </p:cTn>
                                        <p:tgtEl>
                                          <p:spTgt spid="53"/>
                                        </p:tgtEl>
                                        <p:attrNameLst>
                                          <p:attrName>style.visibility</p:attrName>
                                        </p:attrNameLst>
                                      </p:cBhvr>
                                      <p:to>
                                        <p:strVal val="visible"/>
                                      </p:to>
                                    </p:set>
                                    <p:animEffect transition="in" filter="barn(outVertical)">
                                      <p:cBhvr>
                                        <p:cTn id="29" dur="500"/>
                                        <p:tgtEl>
                                          <p:spTgt spid="53"/>
                                        </p:tgtEl>
                                      </p:cBhvr>
                                    </p:animEffect>
                                  </p:childTnLst>
                                </p:cTn>
                              </p:par>
                              <p:par>
                                <p:cTn id="30" presetID="16" presetClass="entr" presetSubtype="37"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barn(outVertical)">
                                      <p:cBhvr>
                                        <p:cTn id="32" dur="500"/>
                                        <p:tgtEl>
                                          <p:spTgt spid="32"/>
                                        </p:tgtEl>
                                      </p:cBhvr>
                                    </p:animEffect>
                                  </p:childTnLst>
                                </p:cTn>
                              </p:par>
                              <p:par>
                                <p:cTn id="33" presetID="16" presetClass="entr" presetSubtype="37"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arn(outVertical)">
                                      <p:cBhvr>
                                        <p:cTn id="35" dur="500"/>
                                        <p:tgtEl>
                                          <p:spTgt spid="42"/>
                                        </p:tgtEl>
                                      </p:cBhvr>
                                    </p:animEffect>
                                  </p:childTnLst>
                                </p:cTn>
                              </p:par>
                              <p:par>
                                <p:cTn id="36" presetID="16" presetClass="entr" presetSubtype="37" fill="hold" grpId="0" nodeType="with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barn(outVertical)">
                                      <p:cBhvr>
                                        <p:cTn id="38" dur="500"/>
                                        <p:tgtEl>
                                          <p:spTgt spid="36"/>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circle(in)">
                                      <p:cBhvr>
                                        <p:cTn id="43" dur="2000"/>
                                        <p:tgtEl>
                                          <p:spTgt spid="31"/>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37" fill="hold"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barn(outVertical)">
                                      <p:cBhvr>
                                        <p:cTn id="48" dur="500"/>
                                        <p:tgtEl>
                                          <p:spTgt spid="28"/>
                                        </p:tgtEl>
                                      </p:cBhvr>
                                    </p:animEffect>
                                  </p:childTnLst>
                                </p:cTn>
                              </p:par>
                              <p:par>
                                <p:cTn id="49" presetID="16" presetClass="entr" presetSubtype="37" fill="hold" grpId="0" nodeType="with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barn(outVertical)">
                                      <p:cBhvr>
                                        <p:cTn id="5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2" grpId="0"/>
      <p:bldP spid="36" grpId="0"/>
      <p:bldP spid="8" grpId="0" animBg="1"/>
      <p:bldP spid="47" grpId="0"/>
      <p:bldP spid="3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Pictur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099" y="0"/>
            <a:ext cx="9038083" cy="5145088"/>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2163" name="Text Box 3"/>
          <p:cNvSpPr txBox="1">
            <a:spLocks noChangeArrowheads="1"/>
          </p:cNvSpPr>
          <p:nvPr/>
        </p:nvSpPr>
        <p:spPr bwMode="auto">
          <a:xfrm>
            <a:off x="1772373" y="1086185"/>
            <a:ext cx="5659596"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685983" eaLnBrk="1" fontAlgn="base" hangingPunct="1">
              <a:spcBef>
                <a:spcPct val="50000"/>
              </a:spcBef>
              <a:spcAft>
                <a:spcPct val="0"/>
              </a:spcAft>
            </a:pPr>
            <a:endParaRPr lang="vi-VN" sz="1350" b="1">
              <a:solidFill>
                <a:srgbClr val="FFFF00"/>
              </a:solidFill>
              <a:latin typeface="Times New Roman" pitchFamily="18" charset="0"/>
              <a:cs typeface="Times New Roman" panose="02020603050405020304" pitchFamily="18" charset="0"/>
            </a:endParaRPr>
          </a:p>
        </p:txBody>
      </p:sp>
      <p:pic>
        <p:nvPicPr>
          <p:cNvPr id="92164" name="Picture 9" descr="original_pencil_w"/>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60120" y="850370"/>
            <a:ext cx="800347" cy="440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5" name="Picture 10" descr="original_pencil_w"/>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86666" y="814639"/>
            <a:ext cx="762235" cy="506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6" name="Rectangle 1"/>
          <p:cNvSpPr>
            <a:spLocks noChangeArrowheads="1"/>
          </p:cNvSpPr>
          <p:nvPr/>
        </p:nvSpPr>
        <p:spPr bwMode="auto">
          <a:xfrm>
            <a:off x="1779216" y="814639"/>
            <a:ext cx="5545261" cy="613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685983" fontAlgn="base">
              <a:lnSpc>
                <a:spcPct val="115000"/>
              </a:lnSpc>
              <a:spcBef>
                <a:spcPct val="0"/>
              </a:spcBef>
              <a:spcAft>
                <a:spcPct val="0"/>
              </a:spcAft>
            </a:pPr>
            <a:r>
              <a:rPr lang="nl-NL" sz="3200" b="1" dirty="0">
                <a:solidFill>
                  <a:srgbClr val="000000"/>
                </a:solidFill>
                <a:latin typeface="Times New Roman" pitchFamily="18" charset="0"/>
                <a:ea typeface="Calibri" pitchFamily="34" charset="0"/>
                <a:cs typeface="Times New Roman" pitchFamily="18" charset="0"/>
              </a:rPr>
              <a:t>Hướng dẫn về nhà</a:t>
            </a:r>
            <a:endParaRPr lang="en-US" sz="3200" dirty="0">
              <a:solidFill>
                <a:srgbClr val="000000"/>
              </a:solidFill>
              <a:latin typeface="Times New Roman" pitchFamily="18" charset="0"/>
              <a:ea typeface="Calibri" pitchFamily="34" charset="0"/>
              <a:cs typeface="Times New Roman" pitchFamily="18" charset="0"/>
            </a:endParaRPr>
          </a:p>
        </p:txBody>
      </p:sp>
      <p:sp>
        <p:nvSpPr>
          <p:cNvPr id="2" name="Rectangle 1"/>
          <p:cNvSpPr/>
          <p:nvPr/>
        </p:nvSpPr>
        <p:spPr>
          <a:xfrm>
            <a:off x="1239478" y="1699430"/>
            <a:ext cx="6624736" cy="1969770"/>
          </a:xfrm>
          <a:prstGeom prst="rect">
            <a:avLst/>
          </a:prstGeom>
        </p:spPr>
        <p:txBody>
          <a:bodyPr wrap="square">
            <a:spAutoFit/>
          </a:bodyPr>
          <a:lstStyle/>
          <a:p>
            <a:pPr algn="just">
              <a:spcBef>
                <a:spcPts val="600"/>
              </a:spcBef>
              <a:spcAft>
                <a:spcPts val="600"/>
              </a:spcAft>
            </a:pPr>
            <a:r>
              <a:rPr lang="nb-NO" sz="2800">
                <a:solidFill>
                  <a:srgbClr val="000000"/>
                </a:solidFill>
                <a:latin typeface="Times New Roman" panose="02020603050405020304" pitchFamily="18" charset="0"/>
                <a:ea typeface="Calibri" panose="020F0502020204030204" pitchFamily="34" charset="0"/>
              </a:rPr>
              <a:t>- Về nhà học bài cũ, làm bài tập từ 1.1 đến 1.10 trong sbt trang 3,4,5</a:t>
            </a:r>
            <a:endParaRPr lang="en-US" sz="2800">
              <a:solidFill>
                <a:srgbClr val="000000"/>
              </a:solidFill>
              <a:latin typeface="Times New Roman" panose="02020603050405020304" pitchFamily="18" charset="0"/>
              <a:ea typeface="Calibri" panose="020F0502020204030204" pitchFamily="34" charset="0"/>
            </a:endParaRPr>
          </a:p>
          <a:p>
            <a:pPr algn="just">
              <a:spcBef>
                <a:spcPts val="600"/>
              </a:spcBef>
              <a:spcAft>
                <a:spcPts val="600"/>
              </a:spcAft>
            </a:pPr>
            <a:r>
              <a:rPr lang="nb-NO" sz="2800">
                <a:solidFill>
                  <a:srgbClr val="000000"/>
                </a:solidFill>
                <a:latin typeface="Times New Roman" panose="02020603050405020304" pitchFamily="18" charset="0"/>
                <a:ea typeface="Calibri" panose="020F0502020204030204" pitchFamily="34" charset="0"/>
              </a:rPr>
              <a:t>- Tìm hiểu tiết học sau và sưu tầm thêm các ví dụ minh họa.</a:t>
            </a:r>
            <a:endParaRPr lang="en-US" sz="2800">
              <a:solidFill>
                <a:srgbClr val="00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5952955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5" descr="793603.gi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87" y="0"/>
            <a:ext cx="9144000"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WordArt 5"/>
          <p:cNvSpPr>
            <a:spLocks noChangeArrowheads="1" noChangeShapeType="1" noTextEdit="1"/>
          </p:cNvSpPr>
          <p:nvPr/>
        </p:nvSpPr>
        <p:spPr bwMode="auto">
          <a:xfrm>
            <a:off x="1829540" y="686012"/>
            <a:ext cx="5773932" cy="914682"/>
          </a:xfrm>
          <a:prstGeom prst="rect">
            <a:avLst/>
          </a:prstGeom>
        </p:spPr>
        <p:txBody>
          <a:bodyPr wrap="none" fromWordArt="1">
            <a:prstTxWarp prst="textPlain">
              <a:avLst>
                <a:gd name="adj" fmla="val 50000"/>
              </a:avLst>
            </a:prstTxWarp>
          </a:bodyPr>
          <a:lstStyle/>
          <a:p>
            <a:pPr algn="ctr" defTabSz="685983" fontAlgn="base">
              <a:spcBef>
                <a:spcPct val="0"/>
              </a:spcBef>
              <a:spcAft>
                <a:spcPct val="0"/>
              </a:spcAft>
            </a:pPr>
            <a:r>
              <a:rPr lang="en-US" sz="2701" b="1" kern="10" dirty="0">
                <a:ln w="19050">
                  <a:solidFill>
                    <a:srgbClr val="FFFF00"/>
                  </a:solidFill>
                  <a:round/>
                  <a:headEnd/>
                  <a:tailEnd/>
                </a:ln>
                <a:solidFill>
                  <a:srgbClr val="FFFFFF"/>
                </a:solidFill>
                <a:effectLst>
                  <a:outerShdw dist="35921" dir="2700000" algn="ctr" rotWithShape="0">
                    <a:srgbClr val="990000"/>
                  </a:outerShdw>
                </a:effectLst>
                <a:latin typeface="Times New Roman"/>
                <a:cs typeface="Times New Roman"/>
              </a:rPr>
              <a:t>CẢM ƠN  QUÝ THẦY CÔ VÀ CÁC EM ĐÃ THAM DỰ TIẾT HỌC </a:t>
            </a:r>
          </a:p>
        </p:txBody>
      </p:sp>
      <p:sp>
        <p:nvSpPr>
          <p:cNvPr id="38918" name="WordArt 6"/>
          <p:cNvSpPr>
            <a:spLocks noChangeArrowheads="1" noChangeShapeType="1" noTextEdit="1"/>
          </p:cNvSpPr>
          <p:nvPr/>
        </p:nvSpPr>
        <p:spPr bwMode="auto">
          <a:xfrm>
            <a:off x="2301174" y="1829365"/>
            <a:ext cx="4587703" cy="827740"/>
          </a:xfrm>
          <a:prstGeom prst="rect">
            <a:avLst/>
          </a:prstGeom>
        </p:spPr>
        <p:txBody>
          <a:bodyPr wrap="none" fromWordArt="1">
            <a:prstTxWarp prst="textPlain">
              <a:avLst>
                <a:gd name="adj" fmla="val 50000"/>
              </a:avLst>
            </a:prstTxWarp>
          </a:bodyPr>
          <a:lstStyle/>
          <a:p>
            <a:pPr algn="ctr" defTabSz="685983" fontAlgn="base">
              <a:spcBef>
                <a:spcPct val="0"/>
              </a:spcBef>
              <a:spcAft>
                <a:spcPct val="0"/>
              </a:spcAft>
            </a:pPr>
            <a:r>
              <a:rPr lang="en-US" sz="2701" b="1" kern="10" dirty="0">
                <a:ln w="19050">
                  <a:solidFill>
                    <a:srgbClr val="00FFFF"/>
                  </a:solidFill>
                  <a:round/>
                  <a:headEnd/>
                  <a:tailEnd/>
                </a:ln>
                <a:solidFill>
                  <a:srgbClr val="9ED3D7"/>
                </a:solidFill>
                <a:latin typeface="Times New Roman"/>
                <a:cs typeface="Times New Roman"/>
              </a:rPr>
              <a:t>CHÚC QUÝ THẦY CÔ SỨC KHỎE! </a:t>
            </a:r>
          </a:p>
        </p:txBody>
      </p:sp>
      <p:sp>
        <p:nvSpPr>
          <p:cNvPr id="38919" name="WordArt 7"/>
          <p:cNvSpPr>
            <a:spLocks noChangeArrowheads="1" noChangeShapeType="1" noTextEdit="1"/>
          </p:cNvSpPr>
          <p:nvPr/>
        </p:nvSpPr>
        <p:spPr bwMode="auto">
          <a:xfrm>
            <a:off x="2687055" y="3208534"/>
            <a:ext cx="3773064" cy="678866"/>
          </a:xfrm>
          <a:prstGeom prst="rect">
            <a:avLst/>
          </a:prstGeom>
        </p:spPr>
        <p:txBody>
          <a:bodyPr wrap="none" fromWordArt="1">
            <a:prstTxWarp prst="textPlain">
              <a:avLst>
                <a:gd name="adj" fmla="val 50000"/>
              </a:avLst>
            </a:prstTxWarp>
          </a:bodyPr>
          <a:lstStyle/>
          <a:p>
            <a:pPr algn="ctr" defTabSz="685983" fontAlgn="base">
              <a:spcBef>
                <a:spcPct val="0"/>
              </a:spcBef>
              <a:spcAft>
                <a:spcPct val="0"/>
              </a:spcAft>
            </a:pPr>
            <a:r>
              <a:rPr lang="pt-BR" sz="2701" b="1" kern="10" dirty="0">
                <a:ln w="19050">
                  <a:solidFill>
                    <a:srgbClr val="00FF00"/>
                  </a:solidFill>
                  <a:round/>
                  <a:headEnd/>
                  <a:tailEnd/>
                </a:ln>
                <a:solidFill>
                  <a:srgbClr val="00FF00"/>
                </a:solidFill>
                <a:effectLst>
                  <a:outerShdw dist="35921" dir="2700000" algn="ctr" rotWithShape="0">
                    <a:srgbClr val="990000"/>
                  </a:outerShdw>
                </a:effectLst>
                <a:latin typeface="Times New Roman"/>
                <a:cs typeface="Times New Roman"/>
              </a:rPr>
              <a:t>CHÚC CÁC EM HỌC TỐT!</a:t>
            </a:r>
            <a:endParaRPr lang="en-US" sz="2701" b="1" kern="10" dirty="0">
              <a:ln w="19050">
                <a:solidFill>
                  <a:srgbClr val="00FF00"/>
                </a:solidFill>
                <a:round/>
                <a:headEnd/>
                <a:tailEnd/>
              </a:ln>
              <a:solidFill>
                <a:srgbClr val="00FF00"/>
              </a:solidFill>
              <a:effectLst>
                <a:outerShdw dist="35921" dir="2700000" algn="ctr" rotWithShape="0">
                  <a:srgbClr val="990000"/>
                </a:outerShdw>
              </a:effectLst>
              <a:latin typeface="Times New Roman"/>
              <a:cs typeface="Times New Roman"/>
            </a:endParaRPr>
          </a:p>
        </p:txBody>
      </p:sp>
    </p:spTree>
    <p:extLst>
      <p:ext uri="{BB962C8B-B14F-4D97-AF65-F5344CB8AC3E}">
        <p14:creationId xmlns:p14="http://schemas.microsoft.com/office/powerpoint/2010/main" val="2337526312"/>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mph" presetSubtype="0" repeatCount="indefinite" fill="hold" grpId="0" nodeType="afterEffect">
                                  <p:stCondLst>
                                    <p:cond delay="0"/>
                                  </p:stCondLst>
                                  <p:childTnLst>
                                    <p:animClr clrSpc="hsl" dir="cw">
                                      <p:cBhvr override="childStyle">
                                        <p:cTn id="6" dur="750" fill="hold"/>
                                        <p:tgtEl>
                                          <p:spTgt spid="38917"/>
                                        </p:tgtEl>
                                        <p:attrNameLst>
                                          <p:attrName>style.color</p:attrName>
                                        </p:attrNameLst>
                                      </p:cBhvr>
                                      <p:by>
                                        <p:hsl h="-7200000" s="0" l="0"/>
                                      </p:by>
                                    </p:animClr>
                                    <p:animClr clrSpc="hsl" dir="cw">
                                      <p:cBhvr>
                                        <p:cTn id="7" dur="750" fill="hold"/>
                                        <p:tgtEl>
                                          <p:spTgt spid="38917"/>
                                        </p:tgtEl>
                                        <p:attrNameLst>
                                          <p:attrName>fillcolor</p:attrName>
                                        </p:attrNameLst>
                                      </p:cBhvr>
                                      <p:by>
                                        <p:hsl h="-7200000" s="0" l="0"/>
                                      </p:by>
                                    </p:animClr>
                                    <p:animClr clrSpc="hsl" dir="cw">
                                      <p:cBhvr>
                                        <p:cTn id="8" dur="750" fill="hold"/>
                                        <p:tgtEl>
                                          <p:spTgt spid="38917"/>
                                        </p:tgtEl>
                                        <p:attrNameLst>
                                          <p:attrName>stroke.color</p:attrName>
                                        </p:attrNameLst>
                                      </p:cBhvr>
                                      <p:by>
                                        <p:hsl h="-7200000" s="0" l="0"/>
                                      </p:by>
                                    </p:animClr>
                                    <p:set>
                                      <p:cBhvr>
                                        <p:cTn id="9" dur="750" fill="hold"/>
                                        <p:tgtEl>
                                          <p:spTgt spid="38917"/>
                                        </p:tgtEl>
                                        <p:attrNameLst>
                                          <p:attrName>fill.type</p:attrName>
                                        </p:attrNameLst>
                                      </p:cBhvr>
                                      <p:to>
                                        <p:strVal val="solid"/>
                                      </p:to>
                                    </p:set>
                                  </p:childTnLst>
                                </p:cTn>
                              </p:par>
                              <p:par>
                                <p:cTn id="10" presetID="22" presetClass="emph" presetSubtype="0" repeatCount="indefinite" fill="hold" grpId="0" nodeType="withEffect">
                                  <p:stCondLst>
                                    <p:cond delay="0"/>
                                  </p:stCondLst>
                                  <p:childTnLst>
                                    <p:animClr clrSpc="hsl" dir="cw">
                                      <p:cBhvr override="childStyle">
                                        <p:cTn id="11" dur="750" fill="hold"/>
                                        <p:tgtEl>
                                          <p:spTgt spid="38919"/>
                                        </p:tgtEl>
                                        <p:attrNameLst>
                                          <p:attrName>style.color</p:attrName>
                                        </p:attrNameLst>
                                      </p:cBhvr>
                                      <p:by>
                                        <p:hsl h="-7200000" s="0" l="0"/>
                                      </p:by>
                                    </p:animClr>
                                    <p:animClr clrSpc="hsl" dir="cw">
                                      <p:cBhvr>
                                        <p:cTn id="12" dur="750" fill="hold"/>
                                        <p:tgtEl>
                                          <p:spTgt spid="38919"/>
                                        </p:tgtEl>
                                        <p:attrNameLst>
                                          <p:attrName>fillcolor</p:attrName>
                                        </p:attrNameLst>
                                      </p:cBhvr>
                                      <p:by>
                                        <p:hsl h="-7200000" s="0" l="0"/>
                                      </p:by>
                                    </p:animClr>
                                    <p:animClr clrSpc="hsl" dir="cw">
                                      <p:cBhvr>
                                        <p:cTn id="13" dur="750" fill="hold"/>
                                        <p:tgtEl>
                                          <p:spTgt spid="38919"/>
                                        </p:tgtEl>
                                        <p:attrNameLst>
                                          <p:attrName>stroke.color</p:attrName>
                                        </p:attrNameLst>
                                      </p:cBhvr>
                                      <p:by>
                                        <p:hsl h="-7200000" s="0" l="0"/>
                                      </p:by>
                                    </p:animClr>
                                    <p:set>
                                      <p:cBhvr>
                                        <p:cTn id="14" dur="750" fill="hold"/>
                                        <p:tgtEl>
                                          <p:spTgt spid="38919"/>
                                        </p:tgtEl>
                                        <p:attrNameLst>
                                          <p:attrName>fill.type</p:attrName>
                                        </p:attrNameLst>
                                      </p:cBhvr>
                                      <p:to>
                                        <p:strVal val="solid"/>
                                      </p:to>
                                    </p:set>
                                  </p:childTnLst>
                                </p:cTn>
                              </p:par>
                              <p:par>
                                <p:cTn id="15" presetID="22" presetClass="emph" presetSubtype="0" repeatCount="indefinite" fill="hold" grpId="0" nodeType="withEffect">
                                  <p:stCondLst>
                                    <p:cond delay="0"/>
                                  </p:stCondLst>
                                  <p:childTnLst>
                                    <p:animClr clrSpc="hsl" dir="cw">
                                      <p:cBhvr override="childStyle">
                                        <p:cTn id="16" dur="750" fill="hold"/>
                                        <p:tgtEl>
                                          <p:spTgt spid="38918"/>
                                        </p:tgtEl>
                                        <p:attrNameLst>
                                          <p:attrName>style.color</p:attrName>
                                        </p:attrNameLst>
                                      </p:cBhvr>
                                      <p:by>
                                        <p:hsl h="-7200000" s="0" l="0"/>
                                      </p:by>
                                    </p:animClr>
                                    <p:animClr clrSpc="hsl" dir="cw">
                                      <p:cBhvr>
                                        <p:cTn id="17" dur="750" fill="hold"/>
                                        <p:tgtEl>
                                          <p:spTgt spid="38918"/>
                                        </p:tgtEl>
                                        <p:attrNameLst>
                                          <p:attrName>fillcolor</p:attrName>
                                        </p:attrNameLst>
                                      </p:cBhvr>
                                      <p:by>
                                        <p:hsl h="-7200000" s="0" l="0"/>
                                      </p:by>
                                    </p:animClr>
                                    <p:animClr clrSpc="hsl" dir="cw">
                                      <p:cBhvr>
                                        <p:cTn id="18" dur="750" fill="hold"/>
                                        <p:tgtEl>
                                          <p:spTgt spid="38918"/>
                                        </p:tgtEl>
                                        <p:attrNameLst>
                                          <p:attrName>stroke.color</p:attrName>
                                        </p:attrNameLst>
                                      </p:cBhvr>
                                      <p:by>
                                        <p:hsl h="-7200000" s="0" l="0"/>
                                      </p:by>
                                    </p:animClr>
                                    <p:set>
                                      <p:cBhvr>
                                        <p:cTn id="19" dur="750" fill="hold"/>
                                        <p:tgtEl>
                                          <p:spTgt spid="3891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7" grpId="0" animBg="1"/>
      <p:bldP spid="38918" grpId="0" animBg="1"/>
      <p:bldP spid="389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8" name="Picture 224" descr="100+ Hình nền Slide đẹp 20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115" y="-5387973"/>
            <a:ext cx="16325850" cy="11430000"/>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2" descr="C:\Users\Administrator\Desktop\微立体创业计划\0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9111" y="738197"/>
            <a:ext cx="1967244" cy="1967585"/>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18" name="Picture 3" descr="C:\Users\Administrator\Desktop\微立体创业计划\00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215" y="59613"/>
            <a:ext cx="3363123" cy="3363707"/>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grpSp>
        <p:nvGrpSpPr>
          <p:cNvPr id="2" name="组合 124"/>
          <p:cNvGrpSpPr/>
          <p:nvPr/>
        </p:nvGrpSpPr>
        <p:grpSpPr>
          <a:xfrm>
            <a:off x="6570027" y="4103618"/>
            <a:ext cx="1026023" cy="1026201"/>
            <a:chOff x="304800" y="673100"/>
            <a:chExt cx="4000500" cy="4000500"/>
          </a:xfrm>
          <a:effectLst>
            <a:outerShdw blurRad="444500" dist="254000" dir="8100000" algn="tr" rotWithShape="0">
              <a:prstClr val="black">
                <a:alpha val="50000"/>
              </a:prstClr>
            </a:outerShdw>
          </a:effectLst>
        </p:grpSpPr>
        <p:sp>
          <p:nvSpPr>
            <p:cNvPr id="126" name="同心圆 12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2500" kern="0" dirty="0">
                <a:solidFill>
                  <a:sysClr val="windowText" lastClr="000000"/>
                </a:solidFill>
                <a:ea typeface="微软雅黑" panose="020B0503020204020204" pitchFamily="34" charset="-122"/>
                <a:cs typeface="+mn-ea"/>
                <a:sym typeface="+mn-lt"/>
              </a:endParaRPr>
            </a:p>
          </p:txBody>
        </p:sp>
        <p:sp>
          <p:nvSpPr>
            <p:cNvPr id="127" name="椭圆 126"/>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a:defRPr/>
              </a:pPr>
              <a:r>
                <a:rPr lang="en-US" altLang="zh-CN" sz="2500" kern="0">
                  <a:solidFill>
                    <a:sysClr val="window" lastClr="FFFFFF"/>
                  </a:solidFill>
                  <a:ea typeface="微软雅黑" panose="020B0503020204020204" pitchFamily="34" charset="-122"/>
                  <a:cs typeface="+mn-ea"/>
                  <a:sym typeface="+mn-lt"/>
                </a:rPr>
                <a:t> </a:t>
              </a:r>
              <a:endParaRPr lang="zh-CN" altLang="en-US" sz="2500" kern="0" dirty="0">
                <a:solidFill>
                  <a:sysClr val="window" lastClr="FFFFFF"/>
                </a:solidFill>
                <a:ea typeface="微软雅黑" panose="020B0503020204020204" pitchFamily="34" charset="-122"/>
                <a:cs typeface="+mn-ea"/>
                <a:sym typeface="+mn-lt"/>
              </a:endParaRPr>
            </a:p>
          </p:txBody>
        </p:sp>
      </p:grpSp>
      <p:grpSp>
        <p:nvGrpSpPr>
          <p:cNvPr id="3" name="组合 127"/>
          <p:cNvGrpSpPr/>
          <p:nvPr/>
        </p:nvGrpSpPr>
        <p:grpSpPr>
          <a:xfrm>
            <a:off x="4877532" y="4777663"/>
            <a:ext cx="538351" cy="538444"/>
            <a:chOff x="304800" y="673100"/>
            <a:chExt cx="4000500" cy="4000500"/>
          </a:xfrm>
          <a:effectLst>
            <a:outerShdw blurRad="444500" dist="254000" dir="8100000" algn="tr" rotWithShape="0">
              <a:prstClr val="black">
                <a:alpha val="50000"/>
              </a:prstClr>
            </a:outerShdw>
          </a:effectLst>
        </p:grpSpPr>
        <p:sp>
          <p:nvSpPr>
            <p:cNvPr id="129" name="同心圆 12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2500" kern="0" dirty="0">
                <a:solidFill>
                  <a:sysClr val="windowText" lastClr="000000"/>
                </a:solidFill>
                <a:ea typeface="微软雅黑" panose="020B0503020204020204" pitchFamily="34" charset="-122"/>
                <a:cs typeface="+mn-ea"/>
                <a:sym typeface="+mn-lt"/>
              </a:endParaRPr>
            </a:p>
          </p:txBody>
        </p:sp>
        <p:sp>
          <p:nvSpPr>
            <p:cNvPr id="130" name="椭圆 129"/>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a:defRPr/>
              </a:pPr>
              <a:r>
                <a:rPr lang="en-US" altLang="zh-CN" sz="2500" kern="0">
                  <a:solidFill>
                    <a:sysClr val="windowText" lastClr="000000"/>
                  </a:solidFill>
                  <a:ea typeface="微软雅黑" panose="020B0503020204020204" pitchFamily="34" charset="-122"/>
                  <a:cs typeface="+mn-ea"/>
                  <a:sym typeface="+mn-lt"/>
                </a:rPr>
                <a:t> </a:t>
              </a:r>
              <a:endParaRPr lang="zh-CN" altLang="en-US" sz="2500" kern="0" dirty="0">
                <a:solidFill>
                  <a:sysClr val="windowText" lastClr="000000"/>
                </a:solidFill>
                <a:ea typeface="微软雅黑" panose="020B0503020204020204" pitchFamily="34" charset="-122"/>
                <a:cs typeface="+mn-ea"/>
                <a:sym typeface="+mn-lt"/>
              </a:endParaRPr>
            </a:p>
          </p:txBody>
        </p:sp>
      </p:grpSp>
      <p:grpSp>
        <p:nvGrpSpPr>
          <p:cNvPr id="4" name="组合 130"/>
          <p:cNvGrpSpPr/>
          <p:nvPr/>
        </p:nvGrpSpPr>
        <p:grpSpPr>
          <a:xfrm>
            <a:off x="5845421" y="4791277"/>
            <a:ext cx="746998" cy="747128"/>
            <a:chOff x="304800" y="673100"/>
            <a:chExt cx="4000500" cy="4000500"/>
          </a:xfrm>
          <a:effectLst>
            <a:outerShdw blurRad="444500" dist="254000" dir="8100000" algn="tr" rotWithShape="0">
              <a:prstClr val="black">
                <a:alpha val="50000"/>
              </a:prstClr>
            </a:outerShdw>
          </a:effectLst>
        </p:grpSpPr>
        <p:sp>
          <p:nvSpPr>
            <p:cNvPr id="132" name="同心圆 13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2500" kern="0" dirty="0">
                <a:solidFill>
                  <a:sysClr val="windowText" lastClr="000000"/>
                </a:solidFill>
                <a:ea typeface="微软雅黑" panose="020B0503020204020204" pitchFamily="34" charset="-122"/>
                <a:cs typeface="+mn-ea"/>
                <a:sym typeface="+mn-lt"/>
              </a:endParaRPr>
            </a:p>
          </p:txBody>
        </p:sp>
        <p:sp>
          <p:nvSpPr>
            <p:cNvPr id="133" name="椭圆 13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r>
                <a:rPr lang="en-US" altLang="zh-CN" sz="2500" kern="0">
                  <a:solidFill>
                    <a:sysClr val="windowText" lastClr="000000"/>
                  </a:solidFill>
                  <a:ea typeface="微软雅黑" panose="020B0503020204020204" pitchFamily="34" charset="-122"/>
                  <a:cs typeface="+mn-ea"/>
                  <a:sym typeface="+mn-lt"/>
                </a:rPr>
                <a:t> </a:t>
              </a:r>
              <a:endParaRPr lang="zh-CN" altLang="en-US" sz="2500" kern="0" dirty="0">
                <a:solidFill>
                  <a:sysClr val="windowText" lastClr="000000"/>
                </a:solidFill>
                <a:ea typeface="微软雅黑" panose="020B0503020204020204" pitchFamily="34" charset="-122"/>
                <a:cs typeface="+mn-ea"/>
                <a:sym typeface="+mn-lt"/>
              </a:endParaRPr>
            </a:p>
          </p:txBody>
        </p:sp>
      </p:grpSp>
      <p:grpSp>
        <p:nvGrpSpPr>
          <p:cNvPr id="5" name="组合 133"/>
          <p:cNvGrpSpPr/>
          <p:nvPr/>
        </p:nvGrpSpPr>
        <p:grpSpPr>
          <a:xfrm>
            <a:off x="7760376" y="4443850"/>
            <a:ext cx="540868" cy="540962"/>
            <a:chOff x="304800" y="673100"/>
            <a:chExt cx="4000500" cy="4000500"/>
          </a:xfrm>
          <a:effectLst>
            <a:outerShdw blurRad="444500" dist="254000" dir="8100000" algn="tr" rotWithShape="0">
              <a:prstClr val="black">
                <a:alpha val="50000"/>
              </a:prstClr>
            </a:outerShdw>
          </a:effectLst>
        </p:grpSpPr>
        <p:sp>
          <p:nvSpPr>
            <p:cNvPr id="135" name="同心圆 13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2500" kern="0" dirty="0">
                <a:solidFill>
                  <a:sysClr val="windowText" lastClr="000000"/>
                </a:solidFill>
                <a:ea typeface="微软雅黑" panose="020B0503020204020204" pitchFamily="34" charset="-122"/>
                <a:cs typeface="+mn-ea"/>
                <a:sym typeface="+mn-lt"/>
              </a:endParaRPr>
            </a:p>
          </p:txBody>
        </p:sp>
        <p:sp>
          <p:nvSpPr>
            <p:cNvPr id="136" name="椭圆 135"/>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r>
                <a:rPr lang="en-US" altLang="zh-CN" sz="2500" kern="0">
                  <a:solidFill>
                    <a:sysClr val="window" lastClr="FFFFFF"/>
                  </a:solidFill>
                  <a:ea typeface="微软雅黑" panose="020B0503020204020204" pitchFamily="34" charset="-122"/>
                  <a:cs typeface="+mn-ea"/>
                  <a:sym typeface="+mn-lt"/>
                </a:rPr>
                <a:t> </a:t>
              </a:r>
              <a:endParaRPr lang="zh-CN" altLang="en-US" sz="2500" kern="0" dirty="0">
                <a:solidFill>
                  <a:sysClr val="window" lastClr="FFFFFF"/>
                </a:solidFill>
                <a:ea typeface="微软雅黑" panose="020B0503020204020204" pitchFamily="34" charset="-122"/>
                <a:cs typeface="+mn-ea"/>
                <a:sym typeface="+mn-lt"/>
              </a:endParaRPr>
            </a:p>
          </p:txBody>
        </p:sp>
      </p:grpSp>
      <p:grpSp>
        <p:nvGrpSpPr>
          <p:cNvPr id="6" name="组合 136"/>
          <p:cNvGrpSpPr/>
          <p:nvPr/>
        </p:nvGrpSpPr>
        <p:grpSpPr>
          <a:xfrm>
            <a:off x="768027" y="4752458"/>
            <a:ext cx="588755" cy="588857"/>
            <a:chOff x="304800" y="673100"/>
            <a:chExt cx="4000500" cy="4000500"/>
          </a:xfrm>
          <a:effectLst>
            <a:outerShdw blurRad="444500" dist="254000" dir="8100000" algn="tr" rotWithShape="0">
              <a:prstClr val="black">
                <a:alpha val="50000"/>
              </a:prstClr>
            </a:outerShdw>
          </a:effectLst>
        </p:grpSpPr>
        <p:sp>
          <p:nvSpPr>
            <p:cNvPr id="138" name="同心圆 13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2500" kern="0" dirty="0">
                <a:solidFill>
                  <a:sysClr val="windowText" lastClr="000000"/>
                </a:solidFill>
                <a:ea typeface="微软雅黑" panose="020B0503020204020204" pitchFamily="34" charset="-122"/>
                <a:cs typeface="+mn-ea"/>
                <a:sym typeface="+mn-lt"/>
              </a:endParaRPr>
            </a:p>
          </p:txBody>
        </p:sp>
        <p:sp>
          <p:nvSpPr>
            <p:cNvPr id="139" name="椭圆 138"/>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a:defRPr/>
              </a:pPr>
              <a:r>
                <a:rPr lang="en-US" altLang="zh-CN" sz="2500" kern="0">
                  <a:solidFill>
                    <a:sysClr val="windowText" lastClr="000000"/>
                  </a:solidFill>
                  <a:ea typeface="微软雅黑" panose="020B0503020204020204" pitchFamily="34" charset="-122"/>
                  <a:cs typeface="+mn-ea"/>
                  <a:sym typeface="+mn-lt"/>
                </a:rPr>
                <a:t> </a:t>
              </a:r>
              <a:endParaRPr lang="zh-CN" altLang="en-US" sz="2500" kern="0" dirty="0">
                <a:solidFill>
                  <a:sysClr val="windowText" lastClr="000000"/>
                </a:solidFill>
                <a:ea typeface="微软雅黑" panose="020B0503020204020204" pitchFamily="34" charset="-122"/>
                <a:cs typeface="+mn-ea"/>
                <a:sym typeface="+mn-lt"/>
              </a:endParaRPr>
            </a:p>
          </p:txBody>
        </p:sp>
      </p:grpSp>
      <p:grpSp>
        <p:nvGrpSpPr>
          <p:cNvPr id="7" name="组合 139"/>
          <p:cNvGrpSpPr/>
          <p:nvPr/>
        </p:nvGrpSpPr>
        <p:grpSpPr>
          <a:xfrm>
            <a:off x="3964094" y="4241822"/>
            <a:ext cx="252447" cy="252491"/>
            <a:chOff x="304800" y="673100"/>
            <a:chExt cx="4000500" cy="4000500"/>
          </a:xfrm>
          <a:effectLst>
            <a:outerShdw blurRad="444500" dist="254000" dir="8100000" algn="tr" rotWithShape="0">
              <a:prstClr val="black">
                <a:alpha val="50000"/>
              </a:prstClr>
            </a:outerShdw>
          </a:effectLst>
        </p:grpSpPr>
        <p:sp>
          <p:nvSpPr>
            <p:cNvPr id="141" name="同心圆 14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2500" kern="0" dirty="0">
                <a:solidFill>
                  <a:sysClr val="windowText" lastClr="000000"/>
                </a:solidFill>
                <a:ea typeface="微软雅黑" panose="020B0503020204020204" pitchFamily="34" charset="-122"/>
                <a:cs typeface="+mn-ea"/>
                <a:sym typeface="+mn-lt"/>
              </a:endParaRPr>
            </a:p>
          </p:txBody>
        </p:sp>
        <p:sp>
          <p:nvSpPr>
            <p:cNvPr id="142" name="椭圆 141"/>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r>
                <a:rPr lang="en-US" altLang="zh-CN" sz="2500" kern="0">
                  <a:solidFill>
                    <a:sysClr val="windowText" lastClr="000000"/>
                  </a:solidFill>
                  <a:ea typeface="微软雅黑" panose="020B0503020204020204" pitchFamily="34" charset="-122"/>
                  <a:cs typeface="+mn-ea"/>
                  <a:sym typeface="+mn-lt"/>
                </a:rPr>
                <a:t> </a:t>
              </a:r>
              <a:endParaRPr lang="zh-CN" altLang="en-US" sz="2500" kern="0" dirty="0">
                <a:solidFill>
                  <a:sysClr val="windowText" lastClr="000000"/>
                </a:solidFill>
                <a:ea typeface="微软雅黑" panose="020B0503020204020204" pitchFamily="34" charset="-122"/>
                <a:cs typeface="+mn-ea"/>
                <a:sym typeface="+mn-lt"/>
              </a:endParaRPr>
            </a:p>
          </p:txBody>
        </p:sp>
      </p:grpSp>
      <p:grpSp>
        <p:nvGrpSpPr>
          <p:cNvPr id="8" name="组合 142"/>
          <p:cNvGrpSpPr/>
          <p:nvPr/>
        </p:nvGrpSpPr>
        <p:grpSpPr>
          <a:xfrm>
            <a:off x="3318364" y="4865281"/>
            <a:ext cx="528983" cy="529075"/>
            <a:chOff x="304800" y="673100"/>
            <a:chExt cx="4000500" cy="4000500"/>
          </a:xfrm>
          <a:effectLst>
            <a:outerShdw blurRad="444500" dist="254000" dir="8100000" algn="tr" rotWithShape="0">
              <a:prstClr val="black">
                <a:alpha val="50000"/>
              </a:prstClr>
            </a:outerShdw>
          </a:effectLst>
        </p:grpSpPr>
        <p:sp>
          <p:nvSpPr>
            <p:cNvPr id="144" name="同心圆 14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2500" kern="0" dirty="0">
                <a:solidFill>
                  <a:sysClr val="windowText" lastClr="000000"/>
                </a:solidFill>
                <a:ea typeface="微软雅黑" panose="020B0503020204020204" pitchFamily="34" charset="-122"/>
                <a:cs typeface="+mn-ea"/>
                <a:sym typeface="+mn-lt"/>
              </a:endParaRPr>
            </a:p>
          </p:txBody>
        </p:sp>
        <p:sp>
          <p:nvSpPr>
            <p:cNvPr id="145" name="椭圆 144"/>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a:defRPr/>
              </a:pPr>
              <a:r>
                <a:rPr lang="en-US" altLang="zh-CN" sz="2500" kern="0">
                  <a:solidFill>
                    <a:sysClr val="windowText" lastClr="000000"/>
                  </a:solidFill>
                  <a:ea typeface="微软雅黑" panose="020B0503020204020204" pitchFamily="34" charset="-122"/>
                  <a:cs typeface="+mn-ea"/>
                  <a:sym typeface="+mn-lt"/>
                </a:rPr>
                <a:t> </a:t>
              </a:r>
              <a:endParaRPr lang="zh-CN" altLang="en-US" sz="2500" kern="0" dirty="0">
                <a:solidFill>
                  <a:sysClr val="windowText" lastClr="000000"/>
                </a:solidFill>
                <a:ea typeface="微软雅黑" panose="020B0503020204020204" pitchFamily="34" charset="-122"/>
                <a:cs typeface="+mn-ea"/>
                <a:sym typeface="+mn-lt"/>
              </a:endParaRPr>
            </a:p>
          </p:txBody>
        </p:sp>
      </p:grpSp>
      <p:grpSp>
        <p:nvGrpSpPr>
          <p:cNvPr id="9" name="组合 145"/>
          <p:cNvGrpSpPr/>
          <p:nvPr/>
        </p:nvGrpSpPr>
        <p:grpSpPr>
          <a:xfrm>
            <a:off x="8465571" y="3543633"/>
            <a:ext cx="1044954" cy="1045136"/>
            <a:chOff x="304800" y="673100"/>
            <a:chExt cx="4000500" cy="4000500"/>
          </a:xfrm>
          <a:effectLst>
            <a:outerShdw blurRad="444500" dist="254000" dir="8100000" algn="tr" rotWithShape="0">
              <a:prstClr val="black">
                <a:alpha val="50000"/>
              </a:prstClr>
            </a:outerShdw>
          </a:effectLst>
        </p:grpSpPr>
        <p:sp>
          <p:nvSpPr>
            <p:cNvPr id="147" name="同心圆 14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2500" kern="0" dirty="0">
                <a:solidFill>
                  <a:sysClr val="windowText" lastClr="000000"/>
                </a:solidFill>
                <a:ea typeface="微软雅黑" panose="020B0503020204020204" pitchFamily="34" charset="-122"/>
                <a:cs typeface="+mn-ea"/>
                <a:sym typeface="+mn-lt"/>
              </a:endParaRPr>
            </a:p>
          </p:txBody>
        </p:sp>
        <p:sp>
          <p:nvSpPr>
            <p:cNvPr id="148" name="椭圆 14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r>
                <a:rPr lang="en-US" altLang="zh-CN" sz="2500" kern="0">
                  <a:solidFill>
                    <a:sysClr val="window" lastClr="FFFFFF"/>
                  </a:solidFill>
                  <a:ea typeface="微软雅黑" panose="020B0503020204020204" pitchFamily="34" charset="-122"/>
                  <a:cs typeface="+mn-ea"/>
                  <a:sym typeface="+mn-lt"/>
                </a:rPr>
                <a:t> </a:t>
              </a:r>
              <a:endParaRPr lang="zh-CN" altLang="en-US" sz="2500" kern="0" dirty="0">
                <a:solidFill>
                  <a:sysClr val="window" lastClr="FFFFFF"/>
                </a:solidFill>
                <a:ea typeface="微软雅黑" panose="020B0503020204020204" pitchFamily="34" charset="-122"/>
                <a:cs typeface="+mn-ea"/>
                <a:sym typeface="+mn-lt"/>
              </a:endParaRPr>
            </a:p>
          </p:txBody>
        </p:sp>
      </p:grpSp>
      <p:grpSp>
        <p:nvGrpSpPr>
          <p:cNvPr id="10" name="组合 148"/>
          <p:cNvGrpSpPr/>
          <p:nvPr/>
        </p:nvGrpSpPr>
        <p:grpSpPr>
          <a:xfrm>
            <a:off x="4228245" y="4797451"/>
            <a:ext cx="223041" cy="223080"/>
            <a:chOff x="304800" y="673100"/>
            <a:chExt cx="4000500" cy="4000500"/>
          </a:xfrm>
          <a:effectLst>
            <a:outerShdw blurRad="444500" dist="254000" dir="8100000" algn="tr" rotWithShape="0">
              <a:prstClr val="black">
                <a:alpha val="50000"/>
              </a:prstClr>
            </a:outerShdw>
          </a:effectLst>
        </p:grpSpPr>
        <p:sp>
          <p:nvSpPr>
            <p:cNvPr id="150" name="同心圆 14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2500" kern="0" dirty="0">
                <a:solidFill>
                  <a:sysClr val="windowText" lastClr="000000"/>
                </a:solidFill>
                <a:ea typeface="微软雅黑" panose="020B0503020204020204" pitchFamily="34" charset="-122"/>
                <a:cs typeface="+mn-ea"/>
                <a:sym typeface="+mn-lt"/>
              </a:endParaRPr>
            </a:p>
          </p:txBody>
        </p:sp>
        <p:sp>
          <p:nvSpPr>
            <p:cNvPr id="151" name="椭圆 150"/>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a:defRPr/>
              </a:pPr>
              <a:r>
                <a:rPr lang="en-US" altLang="zh-CN" sz="2500" kern="0">
                  <a:solidFill>
                    <a:sysClr val="windowText" lastClr="000000"/>
                  </a:solidFill>
                  <a:ea typeface="微软雅黑" panose="020B0503020204020204" pitchFamily="34" charset="-122"/>
                  <a:cs typeface="+mn-ea"/>
                  <a:sym typeface="+mn-lt"/>
                </a:rPr>
                <a:t> </a:t>
              </a:r>
              <a:endParaRPr lang="zh-CN" altLang="en-US" sz="2500" kern="0" dirty="0">
                <a:solidFill>
                  <a:sysClr val="windowText" lastClr="000000"/>
                </a:solidFill>
                <a:ea typeface="微软雅黑" panose="020B0503020204020204" pitchFamily="34" charset="-122"/>
                <a:cs typeface="+mn-ea"/>
                <a:sym typeface="+mn-lt"/>
              </a:endParaRPr>
            </a:p>
          </p:txBody>
        </p:sp>
      </p:grpSp>
      <p:grpSp>
        <p:nvGrpSpPr>
          <p:cNvPr id="11" name="组合 151"/>
          <p:cNvGrpSpPr/>
          <p:nvPr/>
        </p:nvGrpSpPr>
        <p:grpSpPr>
          <a:xfrm>
            <a:off x="1944725" y="4418114"/>
            <a:ext cx="962576" cy="962743"/>
            <a:chOff x="304800" y="673100"/>
            <a:chExt cx="4000500" cy="4000500"/>
          </a:xfrm>
          <a:effectLst>
            <a:outerShdw blurRad="444500" dist="254000" dir="8100000" algn="tr" rotWithShape="0">
              <a:prstClr val="black">
                <a:alpha val="50000"/>
              </a:prstClr>
            </a:outerShdw>
          </a:effectLst>
        </p:grpSpPr>
        <p:sp>
          <p:nvSpPr>
            <p:cNvPr id="153" name="同心圆 15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2500" kern="0" dirty="0">
                <a:solidFill>
                  <a:sysClr val="windowText" lastClr="000000"/>
                </a:solidFill>
                <a:ea typeface="微软雅黑" panose="020B0503020204020204" pitchFamily="34" charset="-122"/>
                <a:cs typeface="+mn-ea"/>
                <a:sym typeface="+mn-lt"/>
              </a:endParaRPr>
            </a:p>
          </p:txBody>
        </p:sp>
        <p:sp>
          <p:nvSpPr>
            <p:cNvPr id="154" name="椭圆 153"/>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r>
                <a:rPr lang="en-US" altLang="zh-CN" sz="2500" kern="0">
                  <a:solidFill>
                    <a:sysClr val="window" lastClr="FFFFFF"/>
                  </a:solidFill>
                  <a:ea typeface="微软雅黑" panose="020B0503020204020204" pitchFamily="34" charset="-122"/>
                  <a:cs typeface="+mn-ea"/>
                  <a:sym typeface="+mn-lt"/>
                </a:rPr>
                <a:t> </a:t>
              </a:r>
              <a:endParaRPr lang="zh-CN" altLang="en-US" sz="2500" kern="0" dirty="0">
                <a:solidFill>
                  <a:sysClr val="window" lastClr="FFFFFF"/>
                </a:solidFill>
                <a:ea typeface="微软雅黑" panose="020B0503020204020204" pitchFamily="34" charset="-122"/>
                <a:cs typeface="+mn-ea"/>
                <a:sym typeface="+mn-lt"/>
              </a:endParaRPr>
            </a:p>
          </p:txBody>
        </p:sp>
      </p:grpSp>
      <p:grpSp>
        <p:nvGrpSpPr>
          <p:cNvPr id="12" name="组合 154"/>
          <p:cNvGrpSpPr/>
          <p:nvPr/>
        </p:nvGrpSpPr>
        <p:grpSpPr>
          <a:xfrm>
            <a:off x="1276781" y="4318613"/>
            <a:ext cx="520102" cy="520192"/>
            <a:chOff x="304800" y="673100"/>
            <a:chExt cx="4000500" cy="4000500"/>
          </a:xfrm>
          <a:effectLst>
            <a:outerShdw blurRad="444500" dist="254000" dir="8100000" algn="tr" rotWithShape="0">
              <a:prstClr val="black">
                <a:alpha val="50000"/>
              </a:prstClr>
            </a:outerShdw>
          </a:effectLst>
        </p:grpSpPr>
        <p:sp>
          <p:nvSpPr>
            <p:cNvPr id="156" name="同心圆 15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2500" kern="0" dirty="0">
                <a:solidFill>
                  <a:sysClr val="windowText" lastClr="000000"/>
                </a:solidFill>
                <a:ea typeface="微软雅黑" panose="020B0503020204020204" pitchFamily="34" charset="-122"/>
                <a:cs typeface="+mn-ea"/>
                <a:sym typeface="+mn-lt"/>
              </a:endParaRPr>
            </a:p>
          </p:txBody>
        </p:sp>
        <p:sp>
          <p:nvSpPr>
            <p:cNvPr id="157" name="椭圆 156"/>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a:defRPr/>
              </a:pPr>
              <a:r>
                <a:rPr lang="en-US" altLang="zh-CN" sz="2500" kern="0">
                  <a:solidFill>
                    <a:sysClr val="windowText" lastClr="000000"/>
                  </a:solidFill>
                  <a:ea typeface="微软雅黑" panose="020B0503020204020204" pitchFamily="34" charset="-122"/>
                  <a:cs typeface="+mn-ea"/>
                  <a:sym typeface="+mn-lt"/>
                </a:rPr>
                <a:t> </a:t>
              </a:r>
              <a:endParaRPr lang="zh-CN" altLang="en-US" sz="2500" kern="0" dirty="0">
                <a:solidFill>
                  <a:sysClr val="windowText" lastClr="000000"/>
                </a:solidFill>
                <a:ea typeface="微软雅黑" panose="020B0503020204020204" pitchFamily="34" charset="-122"/>
                <a:cs typeface="+mn-ea"/>
                <a:sym typeface="+mn-lt"/>
              </a:endParaRPr>
            </a:p>
          </p:txBody>
        </p:sp>
      </p:grpSp>
      <p:grpSp>
        <p:nvGrpSpPr>
          <p:cNvPr id="13" name="组合 157"/>
          <p:cNvGrpSpPr/>
          <p:nvPr/>
        </p:nvGrpSpPr>
        <p:grpSpPr>
          <a:xfrm>
            <a:off x="292665" y="4633729"/>
            <a:ext cx="316822" cy="316877"/>
            <a:chOff x="304800" y="673100"/>
            <a:chExt cx="4000500" cy="4000500"/>
          </a:xfrm>
          <a:effectLst>
            <a:outerShdw blurRad="444500" dist="254000" dir="8100000" algn="tr" rotWithShape="0">
              <a:prstClr val="black">
                <a:alpha val="50000"/>
              </a:prstClr>
            </a:outerShdw>
          </a:effectLst>
        </p:grpSpPr>
        <p:sp>
          <p:nvSpPr>
            <p:cNvPr id="159" name="同心圆 15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2500" kern="0" dirty="0">
                <a:solidFill>
                  <a:sysClr val="windowText" lastClr="000000"/>
                </a:solidFill>
                <a:ea typeface="微软雅黑" panose="020B0503020204020204" pitchFamily="34" charset="-122"/>
                <a:cs typeface="+mn-ea"/>
                <a:sym typeface="+mn-lt"/>
              </a:endParaRPr>
            </a:p>
          </p:txBody>
        </p:sp>
        <p:sp>
          <p:nvSpPr>
            <p:cNvPr id="160" name="椭圆 15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r>
                <a:rPr lang="en-US" altLang="zh-CN" sz="2500" kern="0">
                  <a:solidFill>
                    <a:sysClr val="windowText" lastClr="000000"/>
                  </a:solidFill>
                  <a:ea typeface="微软雅黑" panose="020B0503020204020204" pitchFamily="34" charset="-122"/>
                  <a:cs typeface="+mn-ea"/>
                  <a:sym typeface="+mn-lt"/>
                </a:rPr>
                <a:t> </a:t>
              </a:r>
              <a:endParaRPr lang="zh-CN" altLang="en-US" sz="2500" kern="0" dirty="0">
                <a:solidFill>
                  <a:sysClr val="windowText" lastClr="000000"/>
                </a:solidFill>
                <a:ea typeface="微软雅黑" panose="020B0503020204020204" pitchFamily="34" charset="-122"/>
                <a:cs typeface="+mn-ea"/>
                <a:sym typeface="+mn-lt"/>
              </a:endParaRPr>
            </a:p>
          </p:txBody>
        </p:sp>
      </p:grpSp>
      <p:grpSp>
        <p:nvGrpSpPr>
          <p:cNvPr id="14" name="组合 160"/>
          <p:cNvGrpSpPr/>
          <p:nvPr/>
        </p:nvGrpSpPr>
        <p:grpSpPr>
          <a:xfrm>
            <a:off x="118731" y="4450420"/>
            <a:ext cx="158410" cy="158438"/>
            <a:chOff x="304800" y="673100"/>
            <a:chExt cx="4000500" cy="4000500"/>
          </a:xfrm>
          <a:effectLst>
            <a:outerShdw blurRad="444500" dist="254000" dir="8100000" algn="tr" rotWithShape="0">
              <a:prstClr val="black">
                <a:alpha val="50000"/>
              </a:prstClr>
            </a:outerShdw>
          </a:effectLst>
        </p:grpSpPr>
        <p:sp>
          <p:nvSpPr>
            <p:cNvPr id="162" name="同心圆 16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2500" kern="0" dirty="0">
                <a:solidFill>
                  <a:sysClr val="windowText" lastClr="000000"/>
                </a:solidFill>
                <a:ea typeface="微软雅黑" panose="020B0503020204020204" pitchFamily="34" charset="-122"/>
                <a:cs typeface="+mn-ea"/>
                <a:sym typeface="+mn-lt"/>
              </a:endParaRPr>
            </a:p>
          </p:txBody>
        </p:sp>
        <p:sp>
          <p:nvSpPr>
            <p:cNvPr id="163" name="椭圆 16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r>
                <a:rPr lang="en-US" altLang="zh-CN" sz="2500" kern="0">
                  <a:solidFill>
                    <a:sysClr val="windowText" lastClr="000000"/>
                  </a:solidFill>
                  <a:ea typeface="微软雅黑" panose="020B0503020204020204" pitchFamily="34" charset="-122"/>
                  <a:cs typeface="+mn-ea"/>
                  <a:sym typeface="+mn-lt"/>
                </a:rPr>
                <a:t> </a:t>
              </a:r>
              <a:endParaRPr lang="zh-CN" altLang="en-US" sz="2500" kern="0" dirty="0">
                <a:solidFill>
                  <a:sysClr val="windowText" lastClr="000000"/>
                </a:solidFill>
                <a:ea typeface="微软雅黑" panose="020B0503020204020204" pitchFamily="34" charset="-122"/>
                <a:cs typeface="+mn-ea"/>
                <a:sym typeface="+mn-lt"/>
              </a:endParaRPr>
            </a:p>
          </p:txBody>
        </p:sp>
      </p:grpSp>
      <p:cxnSp>
        <p:nvCxnSpPr>
          <p:cNvPr id="164" name="直接连接符 163"/>
          <p:cNvCxnSpPr/>
          <p:nvPr/>
        </p:nvCxnSpPr>
        <p:spPr>
          <a:xfrm flipH="1">
            <a:off x="3481854" y="1026952"/>
            <a:ext cx="169" cy="2862075"/>
          </a:xfrm>
          <a:prstGeom prst="line">
            <a:avLst/>
          </a:prstGeom>
          <a:ln w="63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5" name="组合 164"/>
          <p:cNvGrpSpPr/>
          <p:nvPr/>
        </p:nvGrpSpPr>
        <p:grpSpPr>
          <a:xfrm>
            <a:off x="3256134" y="542221"/>
            <a:ext cx="473804" cy="500448"/>
            <a:chOff x="4971660" y="1569718"/>
            <a:chExt cx="144016" cy="144016"/>
          </a:xfrm>
          <a:solidFill>
            <a:schemeClr val="accent1"/>
          </a:solidFill>
        </p:grpSpPr>
        <p:sp>
          <p:nvSpPr>
            <p:cNvPr id="166" name="椭圆 165"/>
            <p:cNvSpPr/>
            <p:nvPr/>
          </p:nvSpPr>
          <p:spPr>
            <a:xfrm>
              <a:off x="4971660" y="1569718"/>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dirty="0">
                <a:solidFill>
                  <a:schemeClr val="accent3">
                    <a:lumMod val="50000"/>
                  </a:schemeClr>
                </a:solidFill>
                <a:ea typeface="微软雅黑" panose="020B0503020204020204" pitchFamily="34" charset="-122"/>
                <a:cs typeface="+mn-ea"/>
                <a:sym typeface="+mn-lt"/>
              </a:endParaRPr>
            </a:p>
          </p:txBody>
        </p:sp>
        <p:sp>
          <p:nvSpPr>
            <p:cNvPr id="167" name="椭圆 166"/>
            <p:cNvSpPr/>
            <p:nvPr/>
          </p:nvSpPr>
          <p:spPr>
            <a:xfrm>
              <a:off x="5005748" y="1603806"/>
              <a:ext cx="75840" cy="75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500">
                  <a:solidFill>
                    <a:schemeClr val="accent3">
                      <a:lumMod val="50000"/>
                    </a:schemeClr>
                  </a:solidFill>
                  <a:ea typeface="微软雅黑" panose="020B0503020204020204" pitchFamily="34" charset="-122"/>
                  <a:cs typeface="+mn-ea"/>
                  <a:sym typeface="+mn-lt"/>
                </a:rPr>
                <a:t> </a:t>
              </a:r>
              <a:endParaRPr lang="zh-CN" altLang="en-US" sz="2500" dirty="0">
                <a:solidFill>
                  <a:schemeClr val="accent3">
                    <a:lumMod val="50000"/>
                  </a:schemeClr>
                </a:solidFill>
                <a:ea typeface="微软雅黑" panose="020B0503020204020204" pitchFamily="34" charset="-122"/>
                <a:cs typeface="+mn-ea"/>
                <a:sym typeface="+mn-lt"/>
              </a:endParaRPr>
            </a:p>
          </p:txBody>
        </p:sp>
      </p:grpSp>
      <p:grpSp>
        <p:nvGrpSpPr>
          <p:cNvPr id="16" name="组合 167"/>
          <p:cNvGrpSpPr/>
          <p:nvPr/>
        </p:nvGrpSpPr>
        <p:grpSpPr>
          <a:xfrm>
            <a:off x="3259223" y="1559719"/>
            <a:ext cx="473803" cy="498504"/>
            <a:chOff x="4971660" y="1569718"/>
            <a:chExt cx="144016" cy="144016"/>
          </a:xfrm>
          <a:solidFill>
            <a:schemeClr val="accent1"/>
          </a:solidFill>
        </p:grpSpPr>
        <p:sp>
          <p:nvSpPr>
            <p:cNvPr id="169" name="椭圆 168"/>
            <p:cNvSpPr/>
            <p:nvPr/>
          </p:nvSpPr>
          <p:spPr>
            <a:xfrm>
              <a:off x="4971660" y="1569718"/>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dirty="0">
                <a:solidFill>
                  <a:schemeClr val="accent3">
                    <a:lumMod val="50000"/>
                  </a:schemeClr>
                </a:solidFill>
                <a:ea typeface="微软雅黑" panose="020B0503020204020204" pitchFamily="34" charset="-122"/>
                <a:cs typeface="+mn-ea"/>
                <a:sym typeface="+mn-lt"/>
              </a:endParaRPr>
            </a:p>
          </p:txBody>
        </p:sp>
        <p:sp>
          <p:nvSpPr>
            <p:cNvPr id="170" name="椭圆 169"/>
            <p:cNvSpPr/>
            <p:nvPr/>
          </p:nvSpPr>
          <p:spPr>
            <a:xfrm>
              <a:off x="5005748" y="1603806"/>
              <a:ext cx="75840" cy="75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500">
                  <a:solidFill>
                    <a:schemeClr val="accent3">
                      <a:lumMod val="50000"/>
                    </a:schemeClr>
                  </a:solidFill>
                  <a:ea typeface="微软雅黑" panose="020B0503020204020204" pitchFamily="34" charset="-122"/>
                  <a:cs typeface="+mn-ea"/>
                  <a:sym typeface="+mn-lt"/>
                </a:rPr>
                <a:t> </a:t>
              </a:r>
              <a:endParaRPr lang="zh-CN" altLang="en-US" sz="2500" dirty="0">
                <a:solidFill>
                  <a:schemeClr val="accent3">
                    <a:lumMod val="50000"/>
                  </a:schemeClr>
                </a:solidFill>
                <a:ea typeface="微软雅黑" panose="020B0503020204020204" pitchFamily="34" charset="-122"/>
                <a:cs typeface="+mn-ea"/>
                <a:sym typeface="+mn-lt"/>
              </a:endParaRPr>
            </a:p>
          </p:txBody>
        </p:sp>
      </p:grpSp>
      <p:grpSp>
        <p:nvGrpSpPr>
          <p:cNvPr id="17" name="组合 171"/>
          <p:cNvGrpSpPr/>
          <p:nvPr/>
        </p:nvGrpSpPr>
        <p:grpSpPr>
          <a:xfrm>
            <a:off x="3261283" y="2647451"/>
            <a:ext cx="441143" cy="441133"/>
            <a:chOff x="4971660" y="1569718"/>
            <a:chExt cx="144016" cy="144016"/>
          </a:xfrm>
          <a:solidFill>
            <a:schemeClr val="accent1"/>
          </a:solidFill>
        </p:grpSpPr>
        <p:sp>
          <p:nvSpPr>
            <p:cNvPr id="173" name="椭圆 172"/>
            <p:cNvSpPr/>
            <p:nvPr/>
          </p:nvSpPr>
          <p:spPr>
            <a:xfrm>
              <a:off x="4971660" y="1569718"/>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dirty="0">
                <a:solidFill>
                  <a:schemeClr val="accent3">
                    <a:lumMod val="50000"/>
                  </a:schemeClr>
                </a:solidFill>
                <a:ea typeface="微软雅黑" panose="020B0503020204020204" pitchFamily="34" charset="-122"/>
                <a:cs typeface="+mn-ea"/>
                <a:sym typeface="+mn-lt"/>
              </a:endParaRPr>
            </a:p>
          </p:txBody>
        </p:sp>
        <p:sp>
          <p:nvSpPr>
            <p:cNvPr id="174" name="椭圆 173"/>
            <p:cNvSpPr/>
            <p:nvPr/>
          </p:nvSpPr>
          <p:spPr>
            <a:xfrm>
              <a:off x="5005748" y="1603806"/>
              <a:ext cx="75840" cy="75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500">
                  <a:solidFill>
                    <a:schemeClr val="accent3">
                      <a:lumMod val="50000"/>
                    </a:schemeClr>
                  </a:solidFill>
                  <a:ea typeface="微软雅黑" panose="020B0503020204020204" pitchFamily="34" charset="-122"/>
                  <a:cs typeface="+mn-ea"/>
                  <a:sym typeface="+mn-lt"/>
                </a:rPr>
                <a:t> </a:t>
              </a:r>
              <a:endParaRPr lang="zh-CN" altLang="en-US" sz="2500" dirty="0">
                <a:solidFill>
                  <a:schemeClr val="accent3">
                    <a:lumMod val="50000"/>
                  </a:schemeClr>
                </a:solidFill>
                <a:ea typeface="微软雅黑" panose="020B0503020204020204" pitchFamily="34" charset="-122"/>
                <a:cs typeface="+mn-ea"/>
                <a:sym typeface="+mn-lt"/>
              </a:endParaRPr>
            </a:p>
          </p:txBody>
        </p:sp>
      </p:grpSp>
      <p:sp>
        <p:nvSpPr>
          <p:cNvPr id="82" name="椭圆 64"/>
          <p:cNvSpPr/>
          <p:nvPr/>
        </p:nvSpPr>
        <p:spPr>
          <a:xfrm>
            <a:off x="3046130" y="327028"/>
            <a:ext cx="853846" cy="854109"/>
          </a:xfrm>
          <a:prstGeom prst="ellipse">
            <a:avLst/>
          </a:prstGeom>
          <a:gradFill rotWithShape="1">
            <a:gsLst>
              <a:gs pos="63000">
                <a:srgbClr val="ECECEC"/>
              </a:gs>
              <a:gs pos="100000">
                <a:srgbClr val="F7F7F7"/>
              </a:gs>
              <a:gs pos="9000">
                <a:srgbClr val="BEBEBE"/>
              </a:gs>
            </a:gsLst>
            <a:lin ang="4200000" scaled="0"/>
          </a:gradFill>
          <a:ln w="31750">
            <a:gradFill>
              <a:gsLst>
                <a:gs pos="0">
                  <a:schemeClr val="bg1"/>
                </a:gs>
                <a:gs pos="100000">
                  <a:schemeClr val="bg1">
                    <a:lumMod val="85000"/>
                  </a:schemeClr>
                </a:gs>
              </a:gsLst>
              <a:lin ang="4200000" scaled="0"/>
            </a:gradFill>
          </a:ln>
          <a:effectLst>
            <a:outerShdw blurRad="203200" dist="127000" dir="4200000" sx="102000" sy="102000" algn="ctr" rotWithShape="0">
              <a:schemeClr val="tx1">
                <a:lumMod val="90000"/>
                <a:lumOff val="10000"/>
                <a:alpha val="40000"/>
              </a:schemeClr>
            </a:outerShdw>
          </a:effectLst>
        </p:spPr>
        <p:txBody>
          <a:bodyPr wrap="none" anchor="ctr"/>
          <a:lstStyle/>
          <a:p>
            <a:pPr algn="ctr" latinLnBrk="1"/>
            <a:r>
              <a:rPr kumimoji="1" lang="en-US" sz="3200" b="1" dirty="0">
                <a:solidFill>
                  <a:srgbClr val="FF0000"/>
                </a:solidFill>
                <a:ea typeface="微软雅黑" panose="020B0503020204020204" pitchFamily="34" charset="-122"/>
                <a:cs typeface="+mn-ea"/>
                <a:sym typeface="+mn-lt"/>
              </a:rPr>
              <a:t>1</a:t>
            </a:r>
          </a:p>
        </p:txBody>
      </p:sp>
      <p:sp>
        <p:nvSpPr>
          <p:cNvPr id="85" name="椭圆 64"/>
          <p:cNvSpPr/>
          <p:nvPr/>
        </p:nvSpPr>
        <p:spPr>
          <a:xfrm>
            <a:off x="3065238" y="1422699"/>
            <a:ext cx="853846" cy="854109"/>
          </a:xfrm>
          <a:prstGeom prst="ellipse">
            <a:avLst/>
          </a:prstGeom>
          <a:gradFill rotWithShape="1">
            <a:gsLst>
              <a:gs pos="63000">
                <a:srgbClr val="ECECEC"/>
              </a:gs>
              <a:gs pos="100000">
                <a:srgbClr val="F7F7F7"/>
              </a:gs>
              <a:gs pos="9000">
                <a:srgbClr val="BEBEBE"/>
              </a:gs>
            </a:gsLst>
            <a:lin ang="4200000" scaled="0"/>
          </a:gradFill>
          <a:ln w="31750">
            <a:gradFill>
              <a:gsLst>
                <a:gs pos="0">
                  <a:schemeClr val="bg1"/>
                </a:gs>
                <a:gs pos="100000">
                  <a:schemeClr val="bg1">
                    <a:lumMod val="85000"/>
                  </a:schemeClr>
                </a:gs>
              </a:gsLst>
              <a:lin ang="4200000" scaled="0"/>
            </a:gradFill>
          </a:ln>
          <a:effectLst>
            <a:outerShdw blurRad="203200" dist="127000" dir="4200000" sx="102000" sy="102000" algn="ctr" rotWithShape="0">
              <a:schemeClr val="tx1">
                <a:lumMod val="90000"/>
                <a:lumOff val="10000"/>
                <a:alpha val="40000"/>
              </a:schemeClr>
            </a:outerShdw>
          </a:effectLst>
        </p:spPr>
        <p:txBody>
          <a:bodyPr wrap="none" anchor="ctr"/>
          <a:lstStyle/>
          <a:p>
            <a:pPr algn="ctr" latinLnBrk="1"/>
            <a:r>
              <a:rPr kumimoji="1" lang="en-US" sz="3200" b="1" dirty="0">
                <a:solidFill>
                  <a:srgbClr val="FF0000"/>
                </a:solidFill>
                <a:ea typeface="微软雅黑" panose="020B0503020204020204" pitchFamily="34" charset="-122"/>
                <a:cs typeface="+mn-ea"/>
                <a:sym typeface="+mn-lt"/>
              </a:rPr>
              <a:t>2</a:t>
            </a:r>
          </a:p>
        </p:txBody>
      </p:sp>
      <p:sp>
        <p:nvSpPr>
          <p:cNvPr id="86" name="椭圆 64"/>
          <p:cNvSpPr/>
          <p:nvPr/>
        </p:nvSpPr>
        <p:spPr>
          <a:xfrm>
            <a:off x="3046130" y="2534378"/>
            <a:ext cx="853846" cy="854109"/>
          </a:xfrm>
          <a:prstGeom prst="ellipse">
            <a:avLst/>
          </a:prstGeom>
          <a:gradFill rotWithShape="1">
            <a:gsLst>
              <a:gs pos="63000">
                <a:srgbClr val="ECECEC"/>
              </a:gs>
              <a:gs pos="100000">
                <a:srgbClr val="F7F7F7"/>
              </a:gs>
              <a:gs pos="9000">
                <a:srgbClr val="BEBEBE"/>
              </a:gs>
            </a:gsLst>
            <a:lin ang="4200000" scaled="0"/>
          </a:gradFill>
          <a:ln w="31750">
            <a:gradFill>
              <a:gsLst>
                <a:gs pos="0">
                  <a:schemeClr val="bg1"/>
                </a:gs>
                <a:gs pos="100000">
                  <a:schemeClr val="bg1">
                    <a:lumMod val="85000"/>
                  </a:schemeClr>
                </a:gs>
              </a:gsLst>
              <a:lin ang="4200000" scaled="0"/>
            </a:gradFill>
          </a:ln>
          <a:effectLst>
            <a:outerShdw blurRad="203200" dist="127000" dir="4200000" sx="102000" sy="102000" algn="ctr" rotWithShape="0">
              <a:schemeClr val="tx1">
                <a:lumMod val="90000"/>
                <a:lumOff val="10000"/>
                <a:alpha val="40000"/>
              </a:schemeClr>
            </a:outerShdw>
          </a:effectLst>
        </p:spPr>
        <p:txBody>
          <a:bodyPr wrap="none" anchor="ctr"/>
          <a:lstStyle/>
          <a:p>
            <a:pPr algn="ctr" latinLnBrk="1"/>
            <a:r>
              <a:rPr kumimoji="1" lang="en-US" sz="3200" b="1" dirty="0">
                <a:solidFill>
                  <a:srgbClr val="FF0000"/>
                </a:solidFill>
                <a:ea typeface="微软雅黑" panose="020B0503020204020204" pitchFamily="34" charset="-122"/>
                <a:cs typeface="+mn-ea"/>
                <a:sym typeface="+mn-lt"/>
              </a:rPr>
              <a:t>3</a:t>
            </a:r>
          </a:p>
        </p:txBody>
      </p:sp>
      <p:sp>
        <p:nvSpPr>
          <p:cNvPr id="19" name="Rectangle 2"/>
          <p:cNvSpPr>
            <a:spLocks noChangeArrowheads="1"/>
          </p:cNvSpPr>
          <p:nvPr/>
        </p:nvSpPr>
        <p:spPr bwMode="auto">
          <a:xfrm flipV="1">
            <a:off x="948164" y="34887"/>
            <a:ext cx="144016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7" name="Rectangle 8"/>
          <p:cNvSpPr>
            <a:spLocks noChangeArrowheads="1"/>
          </p:cNvSpPr>
          <p:nvPr/>
        </p:nvSpPr>
        <p:spPr bwMode="auto">
          <a:xfrm>
            <a:off x="4771354" y="290930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TextBox 17"/>
          <p:cNvSpPr txBox="1"/>
          <p:nvPr/>
        </p:nvSpPr>
        <p:spPr>
          <a:xfrm>
            <a:off x="742566" y="1121824"/>
            <a:ext cx="1939411" cy="1323439"/>
          </a:xfrm>
          <a:prstGeom prst="rect">
            <a:avLst/>
          </a:prstGeom>
          <a:noFill/>
        </p:spPr>
        <p:txBody>
          <a:bodyPr wrap="square" rtlCol="0">
            <a:spAutoFit/>
          </a:bodyPr>
          <a:lstStyle/>
          <a:p>
            <a:r>
              <a:rPr lang="en-US" sz="4000">
                <a:solidFill>
                  <a:srgbClr val="0000FF"/>
                </a:solidFill>
                <a:latin typeface="Times New Roman" panose="02020603050405020304" pitchFamily="18" charset="0"/>
                <a:cs typeface="Times New Roman" panose="02020603050405020304" pitchFamily="18" charset="0"/>
              </a:rPr>
              <a:t>Cấu trúc bài học</a:t>
            </a:r>
          </a:p>
        </p:txBody>
      </p:sp>
      <p:sp>
        <p:nvSpPr>
          <p:cNvPr id="68" name="Rectangle: Rounded Corners 5">
            <a:extLst>
              <a:ext uri="{FF2B5EF4-FFF2-40B4-BE49-F238E27FC236}">
                <a16:creationId xmlns:a16="http://schemas.microsoft.com/office/drawing/2014/main" id="{E251AD20-8C98-40FE-AE1B-648D64085EB3}"/>
              </a:ext>
            </a:extLst>
          </p:cNvPr>
          <p:cNvSpPr/>
          <p:nvPr/>
        </p:nvSpPr>
        <p:spPr>
          <a:xfrm>
            <a:off x="4059269" y="380010"/>
            <a:ext cx="2510757" cy="623636"/>
          </a:xfrm>
          <a:prstGeom prst="roundRect">
            <a:avLst/>
          </a:prstGeom>
          <a:solidFill>
            <a:srgbClr val="FF99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b="1">
                <a:solidFill>
                  <a:srgbClr val="0000FF"/>
                </a:solidFill>
                <a:latin typeface="Times New Roman" panose="02020603050405020304" pitchFamily="18" charset="0"/>
                <a:cs typeface="Times New Roman" panose="02020603050405020304" pitchFamily="18" charset="0"/>
              </a:rPr>
              <a:t>KHỞI ĐỘNG</a:t>
            </a:r>
          </a:p>
        </p:txBody>
      </p:sp>
      <p:sp>
        <p:nvSpPr>
          <p:cNvPr id="69" name="Rectangle: Rounded Corners 14">
            <a:extLst>
              <a:ext uri="{FF2B5EF4-FFF2-40B4-BE49-F238E27FC236}">
                <a16:creationId xmlns:a16="http://schemas.microsoft.com/office/drawing/2014/main" id="{479184A6-4EF3-434A-8F67-BE933F8941DC}"/>
              </a:ext>
            </a:extLst>
          </p:cNvPr>
          <p:cNvSpPr/>
          <p:nvPr/>
        </p:nvSpPr>
        <p:spPr>
          <a:xfrm>
            <a:off x="4059269" y="1553100"/>
            <a:ext cx="5086319" cy="570841"/>
          </a:xfrm>
          <a:prstGeom prst="roundRect">
            <a:avLst/>
          </a:prstGeom>
          <a:solidFill>
            <a:srgbClr val="99FF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b="1">
                <a:solidFill>
                  <a:srgbClr val="0000FF"/>
                </a:solidFill>
                <a:latin typeface="Times New Roman" panose="02020603050405020304" pitchFamily="18" charset="0"/>
                <a:cs typeface="Times New Roman" panose="02020603050405020304" pitchFamily="18" charset="0"/>
              </a:rPr>
              <a:t>HÌNH THÀNH KIẾN THỨC</a:t>
            </a:r>
          </a:p>
        </p:txBody>
      </p:sp>
      <p:grpSp>
        <p:nvGrpSpPr>
          <p:cNvPr id="70" name="组合 171"/>
          <p:cNvGrpSpPr/>
          <p:nvPr/>
        </p:nvGrpSpPr>
        <p:grpSpPr>
          <a:xfrm>
            <a:off x="3274061" y="3652460"/>
            <a:ext cx="441143" cy="441133"/>
            <a:chOff x="4971660" y="1569718"/>
            <a:chExt cx="144016" cy="144016"/>
          </a:xfrm>
          <a:solidFill>
            <a:schemeClr val="accent1"/>
          </a:solidFill>
        </p:grpSpPr>
        <p:sp>
          <p:nvSpPr>
            <p:cNvPr id="74" name="椭圆 172"/>
            <p:cNvSpPr/>
            <p:nvPr/>
          </p:nvSpPr>
          <p:spPr>
            <a:xfrm>
              <a:off x="4971660" y="1569718"/>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dirty="0">
                <a:solidFill>
                  <a:schemeClr val="accent3">
                    <a:lumMod val="50000"/>
                  </a:schemeClr>
                </a:solidFill>
                <a:ea typeface="微软雅黑" panose="020B0503020204020204" pitchFamily="34" charset="-122"/>
                <a:cs typeface="+mn-ea"/>
                <a:sym typeface="+mn-lt"/>
              </a:endParaRPr>
            </a:p>
          </p:txBody>
        </p:sp>
        <p:sp>
          <p:nvSpPr>
            <p:cNvPr id="75" name="椭圆 173"/>
            <p:cNvSpPr/>
            <p:nvPr/>
          </p:nvSpPr>
          <p:spPr>
            <a:xfrm>
              <a:off x="5005748" y="1603806"/>
              <a:ext cx="75840" cy="75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500">
                  <a:solidFill>
                    <a:schemeClr val="accent3">
                      <a:lumMod val="50000"/>
                    </a:schemeClr>
                  </a:solidFill>
                  <a:ea typeface="微软雅黑" panose="020B0503020204020204" pitchFamily="34" charset="-122"/>
                  <a:cs typeface="+mn-ea"/>
                  <a:sym typeface="+mn-lt"/>
                </a:rPr>
                <a:t> </a:t>
              </a:r>
              <a:endParaRPr lang="zh-CN" altLang="en-US" sz="2500" dirty="0">
                <a:solidFill>
                  <a:schemeClr val="accent3">
                    <a:lumMod val="50000"/>
                  </a:schemeClr>
                </a:solidFill>
                <a:ea typeface="微软雅黑" panose="020B0503020204020204" pitchFamily="34" charset="-122"/>
                <a:cs typeface="+mn-ea"/>
                <a:sym typeface="+mn-lt"/>
              </a:endParaRPr>
            </a:p>
          </p:txBody>
        </p:sp>
      </p:grpSp>
      <p:sp>
        <p:nvSpPr>
          <p:cNvPr id="76" name="椭圆 64"/>
          <p:cNvSpPr/>
          <p:nvPr/>
        </p:nvSpPr>
        <p:spPr>
          <a:xfrm>
            <a:off x="3046130" y="3619271"/>
            <a:ext cx="853846" cy="854109"/>
          </a:xfrm>
          <a:prstGeom prst="ellipse">
            <a:avLst/>
          </a:prstGeom>
          <a:gradFill rotWithShape="1">
            <a:gsLst>
              <a:gs pos="63000">
                <a:srgbClr val="ECECEC"/>
              </a:gs>
              <a:gs pos="100000">
                <a:srgbClr val="F7F7F7"/>
              </a:gs>
              <a:gs pos="9000">
                <a:srgbClr val="BEBEBE"/>
              </a:gs>
            </a:gsLst>
            <a:lin ang="4200000" scaled="0"/>
          </a:gradFill>
          <a:ln w="31750">
            <a:gradFill>
              <a:gsLst>
                <a:gs pos="0">
                  <a:schemeClr val="bg1"/>
                </a:gs>
                <a:gs pos="100000">
                  <a:schemeClr val="bg1">
                    <a:lumMod val="85000"/>
                  </a:schemeClr>
                </a:gs>
              </a:gsLst>
              <a:lin ang="4200000" scaled="0"/>
            </a:gradFill>
          </a:ln>
          <a:effectLst>
            <a:outerShdw blurRad="203200" dist="127000" dir="4200000" sx="102000" sy="102000" algn="ctr" rotWithShape="0">
              <a:schemeClr val="tx1">
                <a:lumMod val="90000"/>
                <a:lumOff val="10000"/>
                <a:alpha val="40000"/>
              </a:schemeClr>
            </a:outerShdw>
          </a:effectLst>
        </p:spPr>
        <p:txBody>
          <a:bodyPr wrap="none" anchor="ctr"/>
          <a:lstStyle/>
          <a:p>
            <a:pPr algn="ctr" latinLnBrk="1"/>
            <a:r>
              <a:rPr kumimoji="1" lang="en-US" sz="3200" b="1">
                <a:solidFill>
                  <a:srgbClr val="FF0000"/>
                </a:solidFill>
                <a:ea typeface="微软雅黑" panose="020B0503020204020204" pitchFamily="34" charset="-122"/>
                <a:cs typeface="+mn-ea"/>
                <a:sym typeface="+mn-lt"/>
              </a:rPr>
              <a:t>4</a:t>
            </a:r>
            <a:endParaRPr kumimoji="1" lang="en-US" sz="3200" b="1" dirty="0">
              <a:solidFill>
                <a:srgbClr val="FF0000"/>
              </a:solidFill>
              <a:ea typeface="微软雅黑" panose="020B0503020204020204" pitchFamily="34" charset="-122"/>
              <a:cs typeface="+mn-ea"/>
              <a:sym typeface="+mn-lt"/>
            </a:endParaRPr>
          </a:p>
        </p:txBody>
      </p:sp>
      <p:sp>
        <p:nvSpPr>
          <p:cNvPr id="78" name="Rectangle: Rounded Corners 15">
            <a:extLst>
              <a:ext uri="{FF2B5EF4-FFF2-40B4-BE49-F238E27FC236}">
                <a16:creationId xmlns:a16="http://schemas.microsoft.com/office/drawing/2014/main" id="{B21158E3-24C7-4623-9214-961993ED201B}"/>
              </a:ext>
            </a:extLst>
          </p:cNvPr>
          <p:cNvSpPr/>
          <p:nvPr/>
        </p:nvSpPr>
        <p:spPr>
          <a:xfrm>
            <a:off x="4059269" y="2545300"/>
            <a:ext cx="2905279" cy="647710"/>
          </a:xfrm>
          <a:prstGeom prst="roundRect">
            <a:avLst/>
          </a:prstGeom>
          <a:solidFill>
            <a:srgbClr val="FFFF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b="1">
                <a:solidFill>
                  <a:srgbClr val="0000FF"/>
                </a:solidFill>
                <a:latin typeface="Times New Roman" panose="02020603050405020304" pitchFamily="18" charset="0"/>
                <a:cs typeface="Times New Roman" panose="02020603050405020304" pitchFamily="18" charset="0"/>
              </a:rPr>
              <a:t>LUYỆN TẬP</a:t>
            </a:r>
          </a:p>
        </p:txBody>
      </p:sp>
      <p:sp>
        <p:nvSpPr>
          <p:cNvPr id="79" name="Rectangle: Rounded Corners 15">
            <a:extLst>
              <a:ext uri="{FF2B5EF4-FFF2-40B4-BE49-F238E27FC236}">
                <a16:creationId xmlns:a16="http://schemas.microsoft.com/office/drawing/2014/main" id="{B21158E3-24C7-4623-9214-961993ED201B}"/>
              </a:ext>
            </a:extLst>
          </p:cNvPr>
          <p:cNvSpPr/>
          <p:nvPr/>
        </p:nvSpPr>
        <p:spPr>
          <a:xfrm>
            <a:off x="4067556" y="3636881"/>
            <a:ext cx="2905279" cy="647710"/>
          </a:xfrm>
          <a:prstGeom prst="roundRect">
            <a:avLst/>
          </a:prstGeom>
          <a:solidFill>
            <a:srgbClr val="DDEAD6"/>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b="1">
                <a:solidFill>
                  <a:srgbClr val="0000FF"/>
                </a:solidFill>
                <a:latin typeface="Times New Roman" panose="02020603050405020304" pitchFamily="18" charset="0"/>
                <a:cs typeface="Times New Roman" panose="02020603050405020304" pitchFamily="18" charset="0"/>
              </a:rPr>
              <a:t>VẬN DỤNG</a:t>
            </a: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7"/>
                                        </p:tgtEl>
                                        <p:attrNameLst>
                                          <p:attrName>style.visibility</p:attrName>
                                        </p:attrNameLst>
                                      </p:cBhvr>
                                      <p:to>
                                        <p:strVal val="visible"/>
                                      </p:to>
                                    </p:set>
                                    <p:anim calcmode="lin" valueType="num">
                                      <p:cBhvr>
                                        <p:cTn id="7" dur="500" fill="hold"/>
                                        <p:tgtEl>
                                          <p:spTgt spid="117"/>
                                        </p:tgtEl>
                                        <p:attrNameLst>
                                          <p:attrName>ppt_w</p:attrName>
                                        </p:attrNameLst>
                                      </p:cBhvr>
                                      <p:tavLst>
                                        <p:tav tm="0">
                                          <p:val>
                                            <p:fltVal val="0"/>
                                          </p:val>
                                        </p:tav>
                                        <p:tav tm="100000">
                                          <p:val>
                                            <p:strVal val="#ppt_w"/>
                                          </p:val>
                                        </p:tav>
                                      </p:tavLst>
                                    </p:anim>
                                    <p:anim calcmode="lin" valueType="num">
                                      <p:cBhvr>
                                        <p:cTn id="8" dur="500" fill="hold"/>
                                        <p:tgtEl>
                                          <p:spTgt spid="117"/>
                                        </p:tgtEl>
                                        <p:attrNameLst>
                                          <p:attrName>ppt_h</p:attrName>
                                        </p:attrNameLst>
                                      </p:cBhvr>
                                      <p:tavLst>
                                        <p:tav tm="0">
                                          <p:val>
                                            <p:fltVal val="0"/>
                                          </p:val>
                                        </p:tav>
                                        <p:tav tm="100000">
                                          <p:val>
                                            <p:strVal val="#ppt_h"/>
                                          </p:val>
                                        </p:tav>
                                      </p:tavLst>
                                    </p:anim>
                                    <p:animEffect transition="in" filter="fade">
                                      <p:cBhvr>
                                        <p:cTn id="9" dur="500"/>
                                        <p:tgtEl>
                                          <p:spTgt spid="117"/>
                                        </p:tgtEl>
                                      </p:cBhvr>
                                    </p:animEffect>
                                  </p:childTnLst>
                                </p:cTn>
                              </p:par>
                              <p:par>
                                <p:cTn id="10" presetID="42" presetClass="entr" presetSubtype="0" fill="hold" nodeType="withEffect">
                                  <p:stCondLst>
                                    <p:cond delay="0"/>
                                  </p:stCondLst>
                                  <p:childTnLst>
                                    <p:set>
                                      <p:cBhvr>
                                        <p:cTn id="11" dur="1" fill="hold">
                                          <p:stCondLst>
                                            <p:cond delay="0"/>
                                          </p:stCondLst>
                                        </p:cTn>
                                        <p:tgtEl>
                                          <p:spTgt spid="118"/>
                                        </p:tgtEl>
                                        <p:attrNameLst>
                                          <p:attrName>style.visibility</p:attrName>
                                        </p:attrNameLst>
                                      </p:cBhvr>
                                      <p:to>
                                        <p:strVal val="visible"/>
                                      </p:to>
                                    </p:set>
                                    <p:animEffect transition="in" filter="fade">
                                      <p:cBhvr>
                                        <p:cTn id="12" dur="500"/>
                                        <p:tgtEl>
                                          <p:spTgt spid="118"/>
                                        </p:tgtEl>
                                      </p:cBhvr>
                                    </p:animEffect>
                                    <p:anim calcmode="lin" valueType="num">
                                      <p:cBhvr>
                                        <p:cTn id="13" dur="500" fill="hold"/>
                                        <p:tgtEl>
                                          <p:spTgt spid="118"/>
                                        </p:tgtEl>
                                        <p:attrNameLst>
                                          <p:attrName>ppt_x</p:attrName>
                                        </p:attrNameLst>
                                      </p:cBhvr>
                                      <p:tavLst>
                                        <p:tav tm="0">
                                          <p:val>
                                            <p:strVal val="#ppt_x"/>
                                          </p:val>
                                        </p:tav>
                                        <p:tav tm="100000">
                                          <p:val>
                                            <p:strVal val="#ppt_x"/>
                                          </p:val>
                                        </p:tav>
                                      </p:tavLst>
                                    </p:anim>
                                    <p:anim calcmode="lin" valueType="num">
                                      <p:cBhvr>
                                        <p:cTn id="14" dur="500" fill="hold"/>
                                        <p:tgtEl>
                                          <p:spTgt spid="118"/>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3" presetClass="entr" presetSubtype="528"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 calcmode="lin" valueType="num">
                                      <p:cBhvr>
                                        <p:cTn id="20" dur="500" fill="hold"/>
                                        <p:tgtEl>
                                          <p:spTgt spid="2"/>
                                        </p:tgtEl>
                                        <p:attrNameLst>
                                          <p:attrName>ppt_x</p:attrName>
                                        </p:attrNameLst>
                                      </p:cBhvr>
                                      <p:tavLst>
                                        <p:tav tm="0">
                                          <p:val>
                                            <p:fltVal val="0.5"/>
                                          </p:val>
                                        </p:tav>
                                        <p:tav tm="100000">
                                          <p:val>
                                            <p:strVal val="#ppt_x"/>
                                          </p:val>
                                        </p:tav>
                                      </p:tavLst>
                                    </p:anim>
                                    <p:anim calcmode="lin" valueType="num">
                                      <p:cBhvr>
                                        <p:cTn id="21" dur="500" fill="hold"/>
                                        <p:tgtEl>
                                          <p:spTgt spid="2"/>
                                        </p:tgtEl>
                                        <p:attrNameLst>
                                          <p:attrName>ppt_y</p:attrName>
                                        </p:attrNameLst>
                                      </p:cBhvr>
                                      <p:tavLst>
                                        <p:tav tm="0">
                                          <p:val>
                                            <p:fltVal val="0.5"/>
                                          </p:val>
                                        </p:tav>
                                        <p:tav tm="100000">
                                          <p:val>
                                            <p:strVal val="#ppt_y"/>
                                          </p:val>
                                        </p:tav>
                                      </p:tavLst>
                                    </p:anim>
                                  </p:childTnLst>
                                </p:cTn>
                              </p:par>
                              <p:par>
                                <p:cTn id="22" presetID="23" presetClass="entr" presetSubtype="528" fill="hold" nodeType="withEffect">
                                  <p:stCondLst>
                                    <p:cond delay="30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 calcmode="lin" valueType="num">
                                      <p:cBhvr>
                                        <p:cTn id="26" dur="500" fill="hold"/>
                                        <p:tgtEl>
                                          <p:spTgt spid="3"/>
                                        </p:tgtEl>
                                        <p:attrNameLst>
                                          <p:attrName>ppt_x</p:attrName>
                                        </p:attrNameLst>
                                      </p:cBhvr>
                                      <p:tavLst>
                                        <p:tav tm="0">
                                          <p:val>
                                            <p:fltVal val="0.5"/>
                                          </p:val>
                                        </p:tav>
                                        <p:tav tm="100000">
                                          <p:val>
                                            <p:strVal val="#ppt_x"/>
                                          </p:val>
                                        </p:tav>
                                      </p:tavLst>
                                    </p:anim>
                                    <p:anim calcmode="lin" valueType="num">
                                      <p:cBhvr>
                                        <p:cTn id="27" dur="500" fill="hold"/>
                                        <p:tgtEl>
                                          <p:spTgt spid="3"/>
                                        </p:tgtEl>
                                        <p:attrNameLst>
                                          <p:attrName>ppt_y</p:attrName>
                                        </p:attrNameLst>
                                      </p:cBhvr>
                                      <p:tavLst>
                                        <p:tav tm="0">
                                          <p:val>
                                            <p:fltVal val="0.5"/>
                                          </p:val>
                                        </p:tav>
                                        <p:tav tm="100000">
                                          <p:val>
                                            <p:strVal val="#ppt_y"/>
                                          </p:val>
                                        </p:tav>
                                      </p:tavLst>
                                    </p:anim>
                                  </p:childTnLst>
                                </p:cTn>
                              </p:par>
                              <p:par>
                                <p:cTn id="28" presetID="23" presetClass="entr" presetSubtype="528" fill="hold" nodeType="withEffect">
                                  <p:stCondLst>
                                    <p:cond delay="700"/>
                                  </p:stCondLst>
                                  <p:childTnLst>
                                    <p:set>
                                      <p:cBhvr>
                                        <p:cTn id="29" dur="1" fill="hold">
                                          <p:stCondLst>
                                            <p:cond delay="0"/>
                                          </p:stCondLst>
                                        </p:cTn>
                                        <p:tgtEl>
                                          <p:spTgt spid="4"/>
                                        </p:tgtEl>
                                        <p:attrNameLst>
                                          <p:attrName>style.visibility</p:attrName>
                                        </p:attrNameLst>
                                      </p:cBhvr>
                                      <p:to>
                                        <p:strVal val="visible"/>
                                      </p:to>
                                    </p:set>
                                    <p:anim calcmode="lin" valueType="num">
                                      <p:cBhvr>
                                        <p:cTn id="30" dur="500" fill="hold"/>
                                        <p:tgtEl>
                                          <p:spTgt spid="4"/>
                                        </p:tgtEl>
                                        <p:attrNameLst>
                                          <p:attrName>ppt_w</p:attrName>
                                        </p:attrNameLst>
                                      </p:cBhvr>
                                      <p:tavLst>
                                        <p:tav tm="0">
                                          <p:val>
                                            <p:fltVal val="0"/>
                                          </p:val>
                                        </p:tav>
                                        <p:tav tm="100000">
                                          <p:val>
                                            <p:strVal val="#ppt_w"/>
                                          </p:val>
                                        </p:tav>
                                      </p:tavLst>
                                    </p:anim>
                                    <p:anim calcmode="lin" valueType="num">
                                      <p:cBhvr>
                                        <p:cTn id="31" dur="500" fill="hold"/>
                                        <p:tgtEl>
                                          <p:spTgt spid="4"/>
                                        </p:tgtEl>
                                        <p:attrNameLst>
                                          <p:attrName>ppt_h</p:attrName>
                                        </p:attrNameLst>
                                      </p:cBhvr>
                                      <p:tavLst>
                                        <p:tav tm="0">
                                          <p:val>
                                            <p:fltVal val="0"/>
                                          </p:val>
                                        </p:tav>
                                        <p:tav tm="100000">
                                          <p:val>
                                            <p:strVal val="#ppt_h"/>
                                          </p:val>
                                        </p:tav>
                                      </p:tavLst>
                                    </p:anim>
                                    <p:anim calcmode="lin" valueType="num">
                                      <p:cBhvr>
                                        <p:cTn id="32" dur="500" fill="hold"/>
                                        <p:tgtEl>
                                          <p:spTgt spid="4"/>
                                        </p:tgtEl>
                                        <p:attrNameLst>
                                          <p:attrName>ppt_x</p:attrName>
                                        </p:attrNameLst>
                                      </p:cBhvr>
                                      <p:tavLst>
                                        <p:tav tm="0">
                                          <p:val>
                                            <p:fltVal val="0.5"/>
                                          </p:val>
                                        </p:tav>
                                        <p:tav tm="100000">
                                          <p:val>
                                            <p:strVal val="#ppt_x"/>
                                          </p:val>
                                        </p:tav>
                                      </p:tavLst>
                                    </p:anim>
                                    <p:anim calcmode="lin" valueType="num">
                                      <p:cBhvr>
                                        <p:cTn id="33" dur="500" fill="hold"/>
                                        <p:tgtEl>
                                          <p:spTgt spid="4"/>
                                        </p:tgtEl>
                                        <p:attrNameLst>
                                          <p:attrName>ppt_y</p:attrName>
                                        </p:attrNameLst>
                                      </p:cBhvr>
                                      <p:tavLst>
                                        <p:tav tm="0">
                                          <p:val>
                                            <p:fltVal val="0.5"/>
                                          </p:val>
                                        </p:tav>
                                        <p:tav tm="100000">
                                          <p:val>
                                            <p:strVal val="#ppt_y"/>
                                          </p:val>
                                        </p:tav>
                                      </p:tavLst>
                                    </p:anim>
                                  </p:childTnLst>
                                </p:cTn>
                              </p:par>
                              <p:par>
                                <p:cTn id="34" presetID="23" presetClass="entr" presetSubtype="528" fill="hold" nodeType="withEffect">
                                  <p:stCondLst>
                                    <p:cond delay="30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ppt_w</p:attrName>
                                        </p:attrNameLst>
                                      </p:cBhvr>
                                      <p:tavLst>
                                        <p:tav tm="0">
                                          <p:val>
                                            <p:fltVal val="0"/>
                                          </p:val>
                                        </p:tav>
                                        <p:tav tm="100000">
                                          <p:val>
                                            <p:strVal val="#ppt_w"/>
                                          </p:val>
                                        </p:tav>
                                      </p:tavLst>
                                    </p:anim>
                                    <p:anim calcmode="lin" valueType="num">
                                      <p:cBhvr>
                                        <p:cTn id="37" dur="500" fill="hold"/>
                                        <p:tgtEl>
                                          <p:spTgt spid="5"/>
                                        </p:tgtEl>
                                        <p:attrNameLst>
                                          <p:attrName>ppt_h</p:attrName>
                                        </p:attrNameLst>
                                      </p:cBhvr>
                                      <p:tavLst>
                                        <p:tav tm="0">
                                          <p:val>
                                            <p:fltVal val="0"/>
                                          </p:val>
                                        </p:tav>
                                        <p:tav tm="100000">
                                          <p:val>
                                            <p:strVal val="#ppt_h"/>
                                          </p:val>
                                        </p:tav>
                                      </p:tavLst>
                                    </p:anim>
                                    <p:anim calcmode="lin" valueType="num">
                                      <p:cBhvr>
                                        <p:cTn id="38" dur="500" fill="hold"/>
                                        <p:tgtEl>
                                          <p:spTgt spid="5"/>
                                        </p:tgtEl>
                                        <p:attrNameLst>
                                          <p:attrName>ppt_x</p:attrName>
                                        </p:attrNameLst>
                                      </p:cBhvr>
                                      <p:tavLst>
                                        <p:tav tm="0">
                                          <p:val>
                                            <p:fltVal val="0.5"/>
                                          </p:val>
                                        </p:tav>
                                        <p:tav tm="100000">
                                          <p:val>
                                            <p:strVal val="#ppt_x"/>
                                          </p:val>
                                        </p:tav>
                                      </p:tavLst>
                                    </p:anim>
                                    <p:anim calcmode="lin" valueType="num">
                                      <p:cBhvr>
                                        <p:cTn id="39" dur="500" fill="hold"/>
                                        <p:tgtEl>
                                          <p:spTgt spid="5"/>
                                        </p:tgtEl>
                                        <p:attrNameLst>
                                          <p:attrName>ppt_y</p:attrName>
                                        </p:attrNameLst>
                                      </p:cBhvr>
                                      <p:tavLst>
                                        <p:tav tm="0">
                                          <p:val>
                                            <p:fltVal val="0.5"/>
                                          </p:val>
                                        </p:tav>
                                        <p:tav tm="100000">
                                          <p:val>
                                            <p:strVal val="#ppt_y"/>
                                          </p:val>
                                        </p:tav>
                                      </p:tavLst>
                                    </p:anim>
                                  </p:childTnLst>
                                </p:cTn>
                              </p:par>
                              <p:par>
                                <p:cTn id="40" presetID="16" presetClass="entr" presetSubtype="21" fill="hold" grpId="0" nodeType="withEffect">
                                  <p:stCondLst>
                                    <p:cond delay="30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par>
                                <p:cTn id="43" presetID="23" presetClass="entr" presetSubtype="528" fill="hold" nodeType="withEffect">
                                  <p:stCondLst>
                                    <p:cond delay="100"/>
                                  </p:stCondLst>
                                  <p:childTnLst>
                                    <p:set>
                                      <p:cBhvr>
                                        <p:cTn id="44" dur="1" fill="hold">
                                          <p:stCondLst>
                                            <p:cond delay="0"/>
                                          </p:stCondLst>
                                        </p:cTn>
                                        <p:tgtEl>
                                          <p:spTgt spid="6"/>
                                        </p:tgtEl>
                                        <p:attrNameLst>
                                          <p:attrName>style.visibility</p:attrName>
                                        </p:attrNameLst>
                                      </p:cBhvr>
                                      <p:to>
                                        <p:strVal val="visible"/>
                                      </p:to>
                                    </p:set>
                                    <p:anim calcmode="lin" valueType="num">
                                      <p:cBhvr>
                                        <p:cTn id="45" dur="500" fill="hold"/>
                                        <p:tgtEl>
                                          <p:spTgt spid="6"/>
                                        </p:tgtEl>
                                        <p:attrNameLst>
                                          <p:attrName>ppt_w</p:attrName>
                                        </p:attrNameLst>
                                      </p:cBhvr>
                                      <p:tavLst>
                                        <p:tav tm="0">
                                          <p:val>
                                            <p:fltVal val="0"/>
                                          </p:val>
                                        </p:tav>
                                        <p:tav tm="100000">
                                          <p:val>
                                            <p:strVal val="#ppt_w"/>
                                          </p:val>
                                        </p:tav>
                                      </p:tavLst>
                                    </p:anim>
                                    <p:anim calcmode="lin" valueType="num">
                                      <p:cBhvr>
                                        <p:cTn id="46" dur="500" fill="hold"/>
                                        <p:tgtEl>
                                          <p:spTgt spid="6"/>
                                        </p:tgtEl>
                                        <p:attrNameLst>
                                          <p:attrName>ppt_h</p:attrName>
                                        </p:attrNameLst>
                                      </p:cBhvr>
                                      <p:tavLst>
                                        <p:tav tm="0">
                                          <p:val>
                                            <p:fltVal val="0"/>
                                          </p:val>
                                        </p:tav>
                                        <p:tav tm="100000">
                                          <p:val>
                                            <p:strVal val="#ppt_h"/>
                                          </p:val>
                                        </p:tav>
                                      </p:tavLst>
                                    </p:anim>
                                    <p:anim calcmode="lin" valueType="num">
                                      <p:cBhvr>
                                        <p:cTn id="47" dur="500" fill="hold"/>
                                        <p:tgtEl>
                                          <p:spTgt spid="6"/>
                                        </p:tgtEl>
                                        <p:attrNameLst>
                                          <p:attrName>ppt_x</p:attrName>
                                        </p:attrNameLst>
                                      </p:cBhvr>
                                      <p:tavLst>
                                        <p:tav tm="0">
                                          <p:val>
                                            <p:fltVal val="0.5"/>
                                          </p:val>
                                        </p:tav>
                                        <p:tav tm="100000">
                                          <p:val>
                                            <p:strVal val="#ppt_x"/>
                                          </p:val>
                                        </p:tav>
                                      </p:tavLst>
                                    </p:anim>
                                    <p:anim calcmode="lin" valueType="num">
                                      <p:cBhvr>
                                        <p:cTn id="48" dur="500" fill="hold"/>
                                        <p:tgtEl>
                                          <p:spTgt spid="6"/>
                                        </p:tgtEl>
                                        <p:attrNameLst>
                                          <p:attrName>ppt_y</p:attrName>
                                        </p:attrNameLst>
                                      </p:cBhvr>
                                      <p:tavLst>
                                        <p:tav tm="0">
                                          <p:val>
                                            <p:fltVal val="0.5"/>
                                          </p:val>
                                        </p:tav>
                                        <p:tav tm="100000">
                                          <p:val>
                                            <p:strVal val="#ppt_y"/>
                                          </p:val>
                                        </p:tav>
                                      </p:tavLst>
                                    </p:anim>
                                  </p:childTnLst>
                                </p:cTn>
                              </p:par>
                              <p:par>
                                <p:cTn id="49" presetID="23" presetClass="entr" presetSubtype="528" fill="hold" nodeType="withEffect">
                                  <p:stCondLst>
                                    <p:cond delay="600"/>
                                  </p:stCondLst>
                                  <p:childTnLst>
                                    <p:set>
                                      <p:cBhvr>
                                        <p:cTn id="50" dur="1" fill="hold">
                                          <p:stCondLst>
                                            <p:cond delay="0"/>
                                          </p:stCondLst>
                                        </p:cTn>
                                        <p:tgtEl>
                                          <p:spTgt spid="7"/>
                                        </p:tgtEl>
                                        <p:attrNameLst>
                                          <p:attrName>style.visibility</p:attrName>
                                        </p:attrNameLst>
                                      </p:cBhvr>
                                      <p:to>
                                        <p:strVal val="visible"/>
                                      </p:to>
                                    </p:set>
                                    <p:anim calcmode="lin" valueType="num">
                                      <p:cBhvr>
                                        <p:cTn id="51" dur="500" fill="hold"/>
                                        <p:tgtEl>
                                          <p:spTgt spid="7"/>
                                        </p:tgtEl>
                                        <p:attrNameLst>
                                          <p:attrName>ppt_w</p:attrName>
                                        </p:attrNameLst>
                                      </p:cBhvr>
                                      <p:tavLst>
                                        <p:tav tm="0">
                                          <p:val>
                                            <p:fltVal val="0"/>
                                          </p:val>
                                        </p:tav>
                                        <p:tav tm="100000">
                                          <p:val>
                                            <p:strVal val="#ppt_w"/>
                                          </p:val>
                                        </p:tav>
                                      </p:tavLst>
                                    </p:anim>
                                    <p:anim calcmode="lin" valueType="num">
                                      <p:cBhvr>
                                        <p:cTn id="52" dur="500" fill="hold"/>
                                        <p:tgtEl>
                                          <p:spTgt spid="7"/>
                                        </p:tgtEl>
                                        <p:attrNameLst>
                                          <p:attrName>ppt_h</p:attrName>
                                        </p:attrNameLst>
                                      </p:cBhvr>
                                      <p:tavLst>
                                        <p:tav tm="0">
                                          <p:val>
                                            <p:fltVal val="0"/>
                                          </p:val>
                                        </p:tav>
                                        <p:tav tm="100000">
                                          <p:val>
                                            <p:strVal val="#ppt_h"/>
                                          </p:val>
                                        </p:tav>
                                      </p:tavLst>
                                    </p:anim>
                                    <p:anim calcmode="lin" valueType="num">
                                      <p:cBhvr>
                                        <p:cTn id="53" dur="500" fill="hold"/>
                                        <p:tgtEl>
                                          <p:spTgt spid="7"/>
                                        </p:tgtEl>
                                        <p:attrNameLst>
                                          <p:attrName>ppt_x</p:attrName>
                                        </p:attrNameLst>
                                      </p:cBhvr>
                                      <p:tavLst>
                                        <p:tav tm="0">
                                          <p:val>
                                            <p:fltVal val="0.5"/>
                                          </p:val>
                                        </p:tav>
                                        <p:tav tm="100000">
                                          <p:val>
                                            <p:strVal val="#ppt_x"/>
                                          </p:val>
                                        </p:tav>
                                      </p:tavLst>
                                    </p:anim>
                                    <p:anim calcmode="lin" valueType="num">
                                      <p:cBhvr>
                                        <p:cTn id="54" dur="500" fill="hold"/>
                                        <p:tgtEl>
                                          <p:spTgt spid="7"/>
                                        </p:tgtEl>
                                        <p:attrNameLst>
                                          <p:attrName>ppt_y</p:attrName>
                                        </p:attrNameLst>
                                      </p:cBhvr>
                                      <p:tavLst>
                                        <p:tav tm="0">
                                          <p:val>
                                            <p:fltVal val="0.5"/>
                                          </p:val>
                                        </p:tav>
                                        <p:tav tm="100000">
                                          <p:val>
                                            <p:strVal val="#ppt_y"/>
                                          </p:val>
                                        </p:tav>
                                      </p:tavLst>
                                    </p:anim>
                                  </p:childTnLst>
                                </p:cTn>
                              </p:par>
                              <p:par>
                                <p:cTn id="55" presetID="23" presetClass="entr" presetSubtype="528" fill="hold" nodeType="withEffect">
                                  <p:stCondLst>
                                    <p:cond delay="300"/>
                                  </p:stCondLst>
                                  <p:childTnLst>
                                    <p:set>
                                      <p:cBhvr>
                                        <p:cTn id="56" dur="1" fill="hold">
                                          <p:stCondLst>
                                            <p:cond delay="0"/>
                                          </p:stCondLst>
                                        </p:cTn>
                                        <p:tgtEl>
                                          <p:spTgt spid="8"/>
                                        </p:tgtEl>
                                        <p:attrNameLst>
                                          <p:attrName>style.visibility</p:attrName>
                                        </p:attrNameLst>
                                      </p:cBhvr>
                                      <p:to>
                                        <p:strVal val="visible"/>
                                      </p:to>
                                    </p:set>
                                    <p:anim calcmode="lin" valueType="num">
                                      <p:cBhvr>
                                        <p:cTn id="57" dur="500" fill="hold"/>
                                        <p:tgtEl>
                                          <p:spTgt spid="8"/>
                                        </p:tgtEl>
                                        <p:attrNameLst>
                                          <p:attrName>ppt_w</p:attrName>
                                        </p:attrNameLst>
                                      </p:cBhvr>
                                      <p:tavLst>
                                        <p:tav tm="0">
                                          <p:val>
                                            <p:fltVal val="0"/>
                                          </p:val>
                                        </p:tav>
                                        <p:tav tm="100000">
                                          <p:val>
                                            <p:strVal val="#ppt_w"/>
                                          </p:val>
                                        </p:tav>
                                      </p:tavLst>
                                    </p:anim>
                                    <p:anim calcmode="lin" valueType="num">
                                      <p:cBhvr>
                                        <p:cTn id="58" dur="500" fill="hold"/>
                                        <p:tgtEl>
                                          <p:spTgt spid="8"/>
                                        </p:tgtEl>
                                        <p:attrNameLst>
                                          <p:attrName>ppt_h</p:attrName>
                                        </p:attrNameLst>
                                      </p:cBhvr>
                                      <p:tavLst>
                                        <p:tav tm="0">
                                          <p:val>
                                            <p:fltVal val="0"/>
                                          </p:val>
                                        </p:tav>
                                        <p:tav tm="100000">
                                          <p:val>
                                            <p:strVal val="#ppt_h"/>
                                          </p:val>
                                        </p:tav>
                                      </p:tavLst>
                                    </p:anim>
                                    <p:anim calcmode="lin" valueType="num">
                                      <p:cBhvr>
                                        <p:cTn id="59" dur="500" fill="hold"/>
                                        <p:tgtEl>
                                          <p:spTgt spid="8"/>
                                        </p:tgtEl>
                                        <p:attrNameLst>
                                          <p:attrName>ppt_x</p:attrName>
                                        </p:attrNameLst>
                                      </p:cBhvr>
                                      <p:tavLst>
                                        <p:tav tm="0">
                                          <p:val>
                                            <p:fltVal val="0.5"/>
                                          </p:val>
                                        </p:tav>
                                        <p:tav tm="100000">
                                          <p:val>
                                            <p:strVal val="#ppt_x"/>
                                          </p:val>
                                        </p:tav>
                                      </p:tavLst>
                                    </p:anim>
                                    <p:anim calcmode="lin" valueType="num">
                                      <p:cBhvr>
                                        <p:cTn id="60" dur="500" fill="hold"/>
                                        <p:tgtEl>
                                          <p:spTgt spid="8"/>
                                        </p:tgtEl>
                                        <p:attrNameLst>
                                          <p:attrName>ppt_y</p:attrName>
                                        </p:attrNameLst>
                                      </p:cBhvr>
                                      <p:tavLst>
                                        <p:tav tm="0">
                                          <p:val>
                                            <p:fltVal val="0.5"/>
                                          </p:val>
                                        </p:tav>
                                        <p:tav tm="100000">
                                          <p:val>
                                            <p:strVal val="#ppt_y"/>
                                          </p:val>
                                        </p:tav>
                                      </p:tavLst>
                                    </p:anim>
                                  </p:childTnLst>
                                </p:cTn>
                              </p:par>
                              <p:par>
                                <p:cTn id="61" presetID="23" presetClass="entr" presetSubtype="528" fill="hold" nodeType="withEffect">
                                  <p:stCondLst>
                                    <p:cond delay="300"/>
                                  </p:stCondLst>
                                  <p:childTnLst>
                                    <p:set>
                                      <p:cBhvr>
                                        <p:cTn id="62" dur="1" fill="hold">
                                          <p:stCondLst>
                                            <p:cond delay="0"/>
                                          </p:stCondLst>
                                        </p:cTn>
                                        <p:tgtEl>
                                          <p:spTgt spid="9"/>
                                        </p:tgtEl>
                                        <p:attrNameLst>
                                          <p:attrName>style.visibility</p:attrName>
                                        </p:attrNameLst>
                                      </p:cBhvr>
                                      <p:to>
                                        <p:strVal val="visible"/>
                                      </p:to>
                                    </p:set>
                                    <p:anim calcmode="lin" valueType="num">
                                      <p:cBhvr>
                                        <p:cTn id="63" dur="500" fill="hold"/>
                                        <p:tgtEl>
                                          <p:spTgt spid="9"/>
                                        </p:tgtEl>
                                        <p:attrNameLst>
                                          <p:attrName>ppt_w</p:attrName>
                                        </p:attrNameLst>
                                      </p:cBhvr>
                                      <p:tavLst>
                                        <p:tav tm="0">
                                          <p:val>
                                            <p:fltVal val="0"/>
                                          </p:val>
                                        </p:tav>
                                        <p:tav tm="100000">
                                          <p:val>
                                            <p:strVal val="#ppt_w"/>
                                          </p:val>
                                        </p:tav>
                                      </p:tavLst>
                                    </p:anim>
                                    <p:anim calcmode="lin" valueType="num">
                                      <p:cBhvr>
                                        <p:cTn id="64" dur="500" fill="hold"/>
                                        <p:tgtEl>
                                          <p:spTgt spid="9"/>
                                        </p:tgtEl>
                                        <p:attrNameLst>
                                          <p:attrName>ppt_h</p:attrName>
                                        </p:attrNameLst>
                                      </p:cBhvr>
                                      <p:tavLst>
                                        <p:tav tm="0">
                                          <p:val>
                                            <p:fltVal val="0"/>
                                          </p:val>
                                        </p:tav>
                                        <p:tav tm="100000">
                                          <p:val>
                                            <p:strVal val="#ppt_h"/>
                                          </p:val>
                                        </p:tav>
                                      </p:tavLst>
                                    </p:anim>
                                    <p:anim calcmode="lin" valueType="num">
                                      <p:cBhvr>
                                        <p:cTn id="65" dur="500" fill="hold"/>
                                        <p:tgtEl>
                                          <p:spTgt spid="9"/>
                                        </p:tgtEl>
                                        <p:attrNameLst>
                                          <p:attrName>ppt_x</p:attrName>
                                        </p:attrNameLst>
                                      </p:cBhvr>
                                      <p:tavLst>
                                        <p:tav tm="0">
                                          <p:val>
                                            <p:fltVal val="0.5"/>
                                          </p:val>
                                        </p:tav>
                                        <p:tav tm="100000">
                                          <p:val>
                                            <p:strVal val="#ppt_x"/>
                                          </p:val>
                                        </p:tav>
                                      </p:tavLst>
                                    </p:anim>
                                    <p:anim calcmode="lin" valueType="num">
                                      <p:cBhvr>
                                        <p:cTn id="66" dur="500" fill="hold"/>
                                        <p:tgtEl>
                                          <p:spTgt spid="9"/>
                                        </p:tgtEl>
                                        <p:attrNameLst>
                                          <p:attrName>ppt_y</p:attrName>
                                        </p:attrNameLst>
                                      </p:cBhvr>
                                      <p:tavLst>
                                        <p:tav tm="0">
                                          <p:val>
                                            <p:fltVal val="0.5"/>
                                          </p:val>
                                        </p:tav>
                                        <p:tav tm="100000">
                                          <p:val>
                                            <p:strVal val="#ppt_y"/>
                                          </p:val>
                                        </p:tav>
                                      </p:tavLst>
                                    </p:anim>
                                  </p:childTnLst>
                                </p:cTn>
                              </p:par>
                              <p:par>
                                <p:cTn id="67" presetID="23" presetClass="entr" presetSubtype="528" fill="hold" nodeType="withEffect">
                                  <p:stCondLst>
                                    <p:cond delay="600"/>
                                  </p:stCondLst>
                                  <p:childTnLst>
                                    <p:set>
                                      <p:cBhvr>
                                        <p:cTn id="68" dur="1" fill="hold">
                                          <p:stCondLst>
                                            <p:cond delay="0"/>
                                          </p:stCondLst>
                                        </p:cTn>
                                        <p:tgtEl>
                                          <p:spTgt spid="10"/>
                                        </p:tgtEl>
                                        <p:attrNameLst>
                                          <p:attrName>style.visibility</p:attrName>
                                        </p:attrNameLst>
                                      </p:cBhvr>
                                      <p:to>
                                        <p:strVal val="visible"/>
                                      </p:to>
                                    </p:set>
                                    <p:anim calcmode="lin" valueType="num">
                                      <p:cBhvr>
                                        <p:cTn id="69" dur="500" fill="hold"/>
                                        <p:tgtEl>
                                          <p:spTgt spid="10"/>
                                        </p:tgtEl>
                                        <p:attrNameLst>
                                          <p:attrName>ppt_w</p:attrName>
                                        </p:attrNameLst>
                                      </p:cBhvr>
                                      <p:tavLst>
                                        <p:tav tm="0">
                                          <p:val>
                                            <p:fltVal val="0"/>
                                          </p:val>
                                        </p:tav>
                                        <p:tav tm="100000">
                                          <p:val>
                                            <p:strVal val="#ppt_w"/>
                                          </p:val>
                                        </p:tav>
                                      </p:tavLst>
                                    </p:anim>
                                    <p:anim calcmode="lin" valueType="num">
                                      <p:cBhvr>
                                        <p:cTn id="70" dur="500" fill="hold"/>
                                        <p:tgtEl>
                                          <p:spTgt spid="10"/>
                                        </p:tgtEl>
                                        <p:attrNameLst>
                                          <p:attrName>ppt_h</p:attrName>
                                        </p:attrNameLst>
                                      </p:cBhvr>
                                      <p:tavLst>
                                        <p:tav tm="0">
                                          <p:val>
                                            <p:fltVal val="0"/>
                                          </p:val>
                                        </p:tav>
                                        <p:tav tm="100000">
                                          <p:val>
                                            <p:strVal val="#ppt_h"/>
                                          </p:val>
                                        </p:tav>
                                      </p:tavLst>
                                    </p:anim>
                                    <p:anim calcmode="lin" valueType="num">
                                      <p:cBhvr>
                                        <p:cTn id="71" dur="500" fill="hold"/>
                                        <p:tgtEl>
                                          <p:spTgt spid="10"/>
                                        </p:tgtEl>
                                        <p:attrNameLst>
                                          <p:attrName>ppt_x</p:attrName>
                                        </p:attrNameLst>
                                      </p:cBhvr>
                                      <p:tavLst>
                                        <p:tav tm="0">
                                          <p:val>
                                            <p:fltVal val="0.5"/>
                                          </p:val>
                                        </p:tav>
                                        <p:tav tm="100000">
                                          <p:val>
                                            <p:strVal val="#ppt_x"/>
                                          </p:val>
                                        </p:tav>
                                      </p:tavLst>
                                    </p:anim>
                                    <p:anim calcmode="lin" valueType="num">
                                      <p:cBhvr>
                                        <p:cTn id="72" dur="500" fill="hold"/>
                                        <p:tgtEl>
                                          <p:spTgt spid="10"/>
                                        </p:tgtEl>
                                        <p:attrNameLst>
                                          <p:attrName>ppt_y</p:attrName>
                                        </p:attrNameLst>
                                      </p:cBhvr>
                                      <p:tavLst>
                                        <p:tav tm="0">
                                          <p:val>
                                            <p:fltVal val="0.5"/>
                                          </p:val>
                                        </p:tav>
                                        <p:tav tm="100000">
                                          <p:val>
                                            <p:strVal val="#ppt_y"/>
                                          </p:val>
                                        </p:tav>
                                      </p:tavLst>
                                    </p:anim>
                                  </p:childTnLst>
                                </p:cTn>
                              </p:par>
                              <p:par>
                                <p:cTn id="73" presetID="23" presetClass="entr" presetSubtype="528" fill="hold" nodeType="withEffect">
                                  <p:stCondLst>
                                    <p:cond delay="600"/>
                                  </p:stCondLst>
                                  <p:childTnLst>
                                    <p:set>
                                      <p:cBhvr>
                                        <p:cTn id="74" dur="1" fill="hold">
                                          <p:stCondLst>
                                            <p:cond delay="0"/>
                                          </p:stCondLst>
                                        </p:cTn>
                                        <p:tgtEl>
                                          <p:spTgt spid="11"/>
                                        </p:tgtEl>
                                        <p:attrNameLst>
                                          <p:attrName>style.visibility</p:attrName>
                                        </p:attrNameLst>
                                      </p:cBhvr>
                                      <p:to>
                                        <p:strVal val="visible"/>
                                      </p:to>
                                    </p:set>
                                    <p:anim calcmode="lin" valueType="num">
                                      <p:cBhvr>
                                        <p:cTn id="75" dur="500" fill="hold"/>
                                        <p:tgtEl>
                                          <p:spTgt spid="11"/>
                                        </p:tgtEl>
                                        <p:attrNameLst>
                                          <p:attrName>ppt_w</p:attrName>
                                        </p:attrNameLst>
                                      </p:cBhvr>
                                      <p:tavLst>
                                        <p:tav tm="0">
                                          <p:val>
                                            <p:fltVal val="0"/>
                                          </p:val>
                                        </p:tav>
                                        <p:tav tm="100000">
                                          <p:val>
                                            <p:strVal val="#ppt_w"/>
                                          </p:val>
                                        </p:tav>
                                      </p:tavLst>
                                    </p:anim>
                                    <p:anim calcmode="lin" valueType="num">
                                      <p:cBhvr>
                                        <p:cTn id="76" dur="500" fill="hold"/>
                                        <p:tgtEl>
                                          <p:spTgt spid="11"/>
                                        </p:tgtEl>
                                        <p:attrNameLst>
                                          <p:attrName>ppt_h</p:attrName>
                                        </p:attrNameLst>
                                      </p:cBhvr>
                                      <p:tavLst>
                                        <p:tav tm="0">
                                          <p:val>
                                            <p:fltVal val="0"/>
                                          </p:val>
                                        </p:tav>
                                        <p:tav tm="100000">
                                          <p:val>
                                            <p:strVal val="#ppt_h"/>
                                          </p:val>
                                        </p:tav>
                                      </p:tavLst>
                                    </p:anim>
                                    <p:anim calcmode="lin" valueType="num">
                                      <p:cBhvr>
                                        <p:cTn id="77" dur="500" fill="hold"/>
                                        <p:tgtEl>
                                          <p:spTgt spid="11"/>
                                        </p:tgtEl>
                                        <p:attrNameLst>
                                          <p:attrName>ppt_x</p:attrName>
                                        </p:attrNameLst>
                                      </p:cBhvr>
                                      <p:tavLst>
                                        <p:tav tm="0">
                                          <p:val>
                                            <p:fltVal val="0.5"/>
                                          </p:val>
                                        </p:tav>
                                        <p:tav tm="100000">
                                          <p:val>
                                            <p:strVal val="#ppt_x"/>
                                          </p:val>
                                        </p:tav>
                                      </p:tavLst>
                                    </p:anim>
                                    <p:anim calcmode="lin" valueType="num">
                                      <p:cBhvr>
                                        <p:cTn id="78" dur="500" fill="hold"/>
                                        <p:tgtEl>
                                          <p:spTgt spid="11"/>
                                        </p:tgtEl>
                                        <p:attrNameLst>
                                          <p:attrName>ppt_y</p:attrName>
                                        </p:attrNameLst>
                                      </p:cBhvr>
                                      <p:tavLst>
                                        <p:tav tm="0">
                                          <p:val>
                                            <p:fltVal val="0.5"/>
                                          </p:val>
                                        </p:tav>
                                        <p:tav tm="100000">
                                          <p:val>
                                            <p:strVal val="#ppt_y"/>
                                          </p:val>
                                        </p:tav>
                                      </p:tavLst>
                                    </p:anim>
                                  </p:childTnLst>
                                </p:cTn>
                              </p:par>
                              <p:par>
                                <p:cTn id="79" presetID="23" presetClass="entr" presetSubtype="528" fill="hold" nodeType="withEffect">
                                  <p:stCondLst>
                                    <p:cond delay="300"/>
                                  </p:stCondLst>
                                  <p:childTnLst>
                                    <p:set>
                                      <p:cBhvr>
                                        <p:cTn id="80" dur="1" fill="hold">
                                          <p:stCondLst>
                                            <p:cond delay="0"/>
                                          </p:stCondLst>
                                        </p:cTn>
                                        <p:tgtEl>
                                          <p:spTgt spid="12"/>
                                        </p:tgtEl>
                                        <p:attrNameLst>
                                          <p:attrName>style.visibility</p:attrName>
                                        </p:attrNameLst>
                                      </p:cBhvr>
                                      <p:to>
                                        <p:strVal val="visible"/>
                                      </p:to>
                                    </p:set>
                                    <p:anim calcmode="lin" valueType="num">
                                      <p:cBhvr>
                                        <p:cTn id="81" dur="500" fill="hold"/>
                                        <p:tgtEl>
                                          <p:spTgt spid="12"/>
                                        </p:tgtEl>
                                        <p:attrNameLst>
                                          <p:attrName>ppt_w</p:attrName>
                                        </p:attrNameLst>
                                      </p:cBhvr>
                                      <p:tavLst>
                                        <p:tav tm="0">
                                          <p:val>
                                            <p:fltVal val="0"/>
                                          </p:val>
                                        </p:tav>
                                        <p:tav tm="100000">
                                          <p:val>
                                            <p:strVal val="#ppt_w"/>
                                          </p:val>
                                        </p:tav>
                                      </p:tavLst>
                                    </p:anim>
                                    <p:anim calcmode="lin" valueType="num">
                                      <p:cBhvr>
                                        <p:cTn id="82" dur="500" fill="hold"/>
                                        <p:tgtEl>
                                          <p:spTgt spid="12"/>
                                        </p:tgtEl>
                                        <p:attrNameLst>
                                          <p:attrName>ppt_h</p:attrName>
                                        </p:attrNameLst>
                                      </p:cBhvr>
                                      <p:tavLst>
                                        <p:tav tm="0">
                                          <p:val>
                                            <p:fltVal val="0"/>
                                          </p:val>
                                        </p:tav>
                                        <p:tav tm="100000">
                                          <p:val>
                                            <p:strVal val="#ppt_h"/>
                                          </p:val>
                                        </p:tav>
                                      </p:tavLst>
                                    </p:anim>
                                    <p:anim calcmode="lin" valueType="num">
                                      <p:cBhvr>
                                        <p:cTn id="83" dur="500" fill="hold"/>
                                        <p:tgtEl>
                                          <p:spTgt spid="12"/>
                                        </p:tgtEl>
                                        <p:attrNameLst>
                                          <p:attrName>ppt_x</p:attrName>
                                        </p:attrNameLst>
                                      </p:cBhvr>
                                      <p:tavLst>
                                        <p:tav tm="0">
                                          <p:val>
                                            <p:fltVal val="0.5"/>
                                          </p:val>
                                        </p:tav>
                                        <p:tav tm="100000">
                                          <p:val>
                                            <p:strVal val="#ppt_x"/>
                                          </p:val>
                                        </p:tav>
                                      </p:tavLst>
                                    </p:anim>
                                    <p:anim calcmode="lin" valueType="num">
                                      <p:cBhvr>
                                        <p:cTn id="84" dur="500" fill="hold"/>
                                        <p:tgtEl>
                                          <p:spTgt spid="12"/>
                                        </p:tgtEl>
                                        <p:attrNameLst>
                                          <p:attrName>ppt_y</p:attrName>
                                        </p:attrNameLst>
                                      </p:cBhvr>
                                      <p:tavLst>
                                        <p:tav tm="0">
                                          <p:val>
                                            <p:fltVal val="0.5"/>
                                          </p:val>
                                        </p:tav>
                                        <p:tav tm="100000">
                                          <p:val>
                                            <p:strVal val="#ppt_y"/>
                                          </p:val>
                                        </p:tav>
                                      </p:tavLst>
                                    </p:anim>
                                  </p:childTnLst>
                                </p:cTn>
                              </p:par>
                              <p:par>
                                <p:cTn id="85" presetID="23" presetClass="entr" presetSubtype="528" fill="hold" nodeType="withEffect">
                                  <p:stCondLst>
                                    <p:cond delay="600"/>
                                  </p:stCondLst>
                                  <p:childTnLst>
                                    <p:set>
                                      <p:cBhvr>
                                        <p:cTn id="86" dur="1" fill="hold">
                                          <p:stCondLst>
                                            <p:cond delay="0"/>
                                          </p:stCondLst>
                                        </p:cTn>
                                        <p:tgtEl>
                                          <p:spTgt spid="13"/>
                                        </p:tgtEl>
                                        <p:attrNameLst>
                                          <p:attrName>style.visibility</p:attrName>
                                        </p:attrNameLst>
                                      </p:cBhvr>
                                      <p:to>
                                        <p:strVal val="visible"/>
                                      </p:to>
                                    </p:set>
                                    <p:anim calcmode="lin" valueType="num">
                                      <p:cBhvr>
                                        <p:cTn id="87" dur="500" fill="hold"/>
                                        <p:tgtEl>
                                          <p:spTgt spid="13"/>
                                        </p:tgtEl>
                                        <p:attrNameLst>
                                          <p:attrName>ppt_w</p:attrName>
                                        </p:attrNameLst>
                                      </p:cBhvr>
                                      <p:tavLst>
                                        <p:tav tm="0">
                                          <p:val>
                                            <p:fltVal val="0"/>
                                          </p:val>
                                        </p:tav>
                                        <p:tav tm="100000">
                                          <p:val>
                                            <p:strVal val="#ppt_w"/>
                                          </p:val>
                                        </p:tav>
                                      </p:tavLst>
                                    </p:anim>
                                    <p:anim calcmode="lin" valueType="num">
                                      <p:cBhvr>
                                        <p:cTn id="88" dur="500" fill="hold"/>
                                        <p:tgtEl>
                                          <p:spTgt spid="13"/>
                                        </p:tgtEl>
                                        <p:attrNameLst>
                                          <p:attrName>ppt_h</p:attrName>
                                        </p:attrNameLst>
                                      </p:cBhvr>
                                      <p:tavLst>
                                        <p:tav tm="0">
                                          <p:val>
                                            <p:fltVal val="0"/>
                                          </p:val>
                                        </p:tav>
                                        <p:tav tm="100000">
                                          <p:val>
                                            <p:strVal val="#ppt_h"/>
                                          </p:val>
                                        </p:tav>
                                      </p:tavLst>
                                    </p:anim>
                                    <p:anim calcmode="lin" valueType="num">
                                      <p:cBhvr>
                                        <p:cTn id="89" dur="500" fill="hold"/>
                                        <p:tgtEl>
                                          <p:spTgt spid="13"/>
                                        </p:tgtEl>
                                        <p:attrNameLst>
                                          <p:attrName>ppt_x</p:attrName>
                                        </p:attrNameLst>
                                      </p:cBhvr>
                                      <p:tavLst>
                                        <p:tav tm="0">
                                          <p:val>
                                            <p:fltVal val="0.5"/>
                                          </p:val>
                                        </p:tav>
                                        <p:tav tm="100000">
                                          <p:val>
                                            <p:strVal val="#ppt_x"/>
                                          </p:val>
                                        </p:tav>
                                      </p:tavLst>
                                    </p:anim>
                                    <p:anim calcmode="lin" valueType="num">
                                      <p:cBhvr>
                                        <p:cTn id="90" dur="500" fill="hold"/>
                                        <p:tgtEl>
                                          <p:spTgt spid="13"/>
                                        </p:tgtEl>
                                        <p:attrNameLst>
                                          <p:attrName>ppt_y</p:attrName>
                                        </p:attrNameLst>
                                      </p:cBhvr>
                                      <p:tavLst>
                                        <p:tav tm="0">
                                          <p:val>
                                            <p:fltVal val="0.5"/>
                                          </p:val>
                                        </p:tav>
                                        <p:tav tm="100000">
                                          <p:val>
                                            <p:strVal val="#ppt_y"/>
                                          </p:val>
                                        </p:tav>
                                      </p:tavLst>
                                    </p:anim>
                                  </p:childTnLst>
                                </p:cTn>
                              </p:par>
                              <p:par>
                                <p:cTn id="91" presetID="23" presetClass="entr" presetSubtype="528" fill="hold" nodeType="withEffect">
                                  <p:stCondLst>
                                    <p:cond delay="600"/>
                                  </p:stCondLst>
                                  <p:childTnLst>
                                    <p:set>
                                      <p:cBhvr>
                                        <p:cTn id="92" dur="1" fill="hold">
                                          <p:stCondLst>
                                            <p:cond delay="0"/>
                                          </p:stCondLst>
                                        </p:cTn>
                                        <p:tgtEl>
                                          <p:spTgt spid="14"/>
                                        </p:tgtEl>
                                        <p:attrNameLst>
                                          <p:attrName>style.visibility</p:attrName>
                                        </p:attrNameLst>
                                      </p:cBhvr>
                                      <p:to>
                                        <p:strVal val="visible"/>
                                      </p:to>
                                    </p:set>
                                    <p:anim calcmode="lin" valueType="num">
                                      <p:cBhvr>
                                        <p:cTn id="93" dur="500" fill="hold"/>
                                        <p:tgtEl>
                                          <p:spTgt spid="14"/>
                                        </p:tgtEl>
                                        <p:attrNameLst>
                                          <p:attrName>ppt_w</p:attrName>
                                        </p:attrNameLst>
                                      </p:cBhvr>
                                      <p:tavLst>
                                        <p:tav tm="0">
                                          <p:val>
                                            <p:fltVal val="0"/>
                                          </p:val>
                                        </p:tav>
                                        <p:tav tm="100000">
                                          <p:val>
                                            <p:strVal val="#ppt_w"/>
                                          </p:val>
                                        </p:tav>
                                      </p:tavLst>
                                    </p:anim>
                                    <p:anim calcmode="lin" valueType="num">
                                      <p:cBhvr>
                                        <p:cTn id="94" dur="500" fill="hold"/>
                                        <p:tgtEl>
                                          <p:spTgt spid="14"/>
                                        </p:tgtEl>
                                        <p:attrNameLst>
                                          <p:attrName>ppt_h</p:attrName>
                                        </p:attrNameLst>
                                      </p:cBhvr>
                                      <p:tavLst>
                                        <p:tav tm="0">
                                          <p:val>
                                            <p:fltVal val="0"/>
                                          </p:val>
                                        </p:tav>
                                        <p:tav tm="100000">
                                          <p:val>
                                            <p:strVal val="#ppt_h"/>
                                          </p:val>
                                        </p:tav>
                                      </p:tavLst>
                                    </p:anim>
                                    <p:anim calcmode="lin" valueType="num">
                                      <p:cBhvr>
                                        <p:cTn id="95" dur="500" fill="hold"/>
                                        <p:tgtEl>
                                          <p:spTgt spid="14"/>
                                        </p:tgtEl>
                                        <p:attrNameLst>
                                          <p:attrName>ppt_x</p:attrName>
                                        </p:attrNameLst>
                                      </p:cBhvr>
                                      <p:tavLst>
                                        <p:tav tm="0">
                                          <p:val>
                                            <p:fltVal val="0.5"/>
                                          </p:val>
                                        </p:tav>
                                        <p:tav tm="100000">
                                          <p:val>
                                            <p:strVal val="#ppt_x"/>
                                          </p:val>
                                        </p:tav>
                                      </p:tavLst>
                                    </p:anim>
                                    <p:anim calcmode="lin" valueType="num">
                                      <p:cBhvr>
                                        <p:cTn id="96" dur="500" fill="hold"/>
                                        <p:tgtEl>
                                          <p:spTgt spid="14"/>
                                        </p:tgtEl>
                                        <p:attrNameLst>
                                          <p:attrName>ppt_y</p:attrName>
                                        </p:attrNameLst>
                                      </p:cBhvr>
                                      <p:tavLst>
                                        <p:tav tm="0">
                                          <p:val>
                                            <p:fltVal val="0.5"/>
                                          </p:val>
                                        </p:tav>
                                        <p:tav tm="100000">
                                          <p:val>
                                            <p:strVal val="#ppt_y"/>
                                          </p:val>
                                        </p:tav>
                                      </p:tavLst>
                                    </p:anim>
                                  </p:childTnLst>
                                </p:cTn>
                              </p:par>
                              <p:par>
                                <p:cTn id="97" presetID="26" presetClass="emph" presetSubtype="0" repeatCount="3000" fill="hold" nodeType="withEffect">
                                  <p:stCondLst>
                                    <p:cond delay="600"/>
                                  </p:stCondLst>
                                  <p:childTnLst>
                                    <p:animEffect transition="out" filter="fade">
                                      <p:cBhvr>
                                        <p:cTn id="98" dur="500" tmFilter="0, 0; .2, .5; .8, .5; 1, 0"/>
                                        <p:tgtEl>
                                          <p:spTgt spid="2"/>
                                        </p:tgtEl>
                                      </p:cBhvr>
                                    </p:animEffect>
                                    <p:animScale>
                                      <p:cBhvr>
                                        <p:cTn id="99" dur="250" autoRev="1" fill="hold"/>
                                        <p:tgtEl>
                                          <p:spTgt spid="2"/>
                                        </p:tgtEl>
                                      </p:cBhvr>
                                      <p:by x="105000" y="105000"/>
                                    </p:animScale>
                                  </p:childTnLst>
                                </p:cTn>
                              </p:par>
                              <p:par>
                                <p:cTn id="100" presetID="26" presetClass="emph" presetSubtype="0" repeatCount="3000" fill="hold" nodeType="withEffect">
                                  <p:stCondLst>
                                    <p:cond delay="710"/>
                                  </p:stCondLst>
                                  <p:childTnLst>
                                    <p:animEffect transition="out" filter="fade">
                                      <p:cBhvr>
                                        <p:cTn id="101" dur="500" tmFilter="0, 0; .2, .5; .8, .5; 1, 0"/>
                                        <p:tgtEl>
                                          <p:spTgt spid="9"/>
                                        </p:tgtEl>
                                      </p:cBhvr>
                                    </p:animEffect>
                                    <p:animScale>
                                      <p:cBhvr>
                                        <p:cTn id="102" dur="250" autoRev="1" fill="hold"/>
                                        <p:tgtEl>
                                          <p:spTgt spid="9"/>
                                        </p:tgtEl>
                                      </p:cBhvr>
                                      <p:by x="105000" y="105000"/>
                                    </p:animScale>
                                  </p:childTnLst>
                                </p:cTn>
                              </p:par>
                              <p:par>
                                <p:cTn id="103" presetID="26" presetClass="emph" presetSubtype="0" repeatCount="3000" fill="hold" nodeType="withEffect">
                                  <p:stCondLst>
                                    <p:cond delay="410"/>
                                  </p:stCondLst>
                                  <p:childTnLst>
                                    <p:animEffect transition="out" filter="fade">
                                      <p:cBhvr>
                                        <p:cTn id="104" dur="500" tmFilter="0, 0; .2, .5; .8, .5; 1, 0"/>
                                        <p:tgtEl>
                                          <p:spTgt spid="11"/>
                                        </p:tgtEl>
                                      </p:cBhvr>
                                    </p:animEffect>
                                    <p:animScale>
                                      <p:cBhvr>
                                        <p:cTn id="105" dur="250" autoRev="1" fill="hold"/>
                                        <p:tgtEl>
                                          <p:spTgt spid="11"/>
                                        </p:tgtEl>
                                      </p:cBhvr>
                                      <p:by x="105000" y="105000"/>
                                    </p:animScale>
                                  </p:childTnLst>
                                </p:cTn>
                              </p:par>
                              <p:par>
                                <p:cTn id="106" presetID="26" presetClass="emph" presetSubtype="0" repeatCount="3000" fill="hold" nodeType="withEffect">
                                  <p:stCondLst>
                                    <p:cond delay="810"/>
                                  </p:stCondLst>
                                  <p:childTnLst>
                                    <p:animEffect transition="out" filter="fade">
                                      <p:cBhvr>
                                        <p:cTn id="107" dur="500" tmFilter="0, 0; .2, .5; .8, .5; 1, 0"/>
                                        <p:tgtEl>
                                          <p:spTgt spid="12"/>
                                        </p:tgtEl>
                                      </p:cBhvr>
                                    </p:animEffect>
                                    <p:animScale>
                                      <p:cBhvr>
                                        <p:cTn id="108" dur="250" autoRev="1" fill="hold"/>
                                        <p:tgtEl>
                                          <p:spTgt spid="12"/>
                                        </p:tgtEl>
                                      </p:cBhvr>
                                      <p:by x="105000" y="105000"/>
                                    </p:animScale>
                                  </p:childTnLst>
                                </p:cTn>
                              </p:par>
                            </p:childTnLst>
                          </p:cTn>
                        </p:par>
                        <p:par>
                          <p:cTn id="109" fill="hold">
                            <p:stCondLst>
                              <p:cond delay="2810"/>
                            </p:stCondLst>
                            <p:childTnLst>
                              <p:par>
                                <p:cTn id="110" presetID="16" presetClass="entr" presetSubtype="42" fill="hold" nodeType="afterEffect">
                                  <p:stCondLst>
                                    <p:cond delay="0"/>
                                  </p:stCondLst>
                                  <p:childTnLst>
                                    <p:set>
                                      <p:cBhvr>
                                        <p:cTn id="111" dur="1" fill="hold">
                                          <p:stCondLst>
                                            <p:cond delay="0"/>
                                          </p:stCondLst>
                                        </p:cTn>
                                        <p:tgtEl>
                                          <p:spTgt spid="164"/>
                                        </p:tgtEl>
                                        <p:attrNameLst>
                                          <p:attrName>style.visibility</p:attrName>
                                        </p:attrNameLst>
                                      </p:cBhvr>
                                      <p:to>
                                        <p:strVal val="visible"/>
                                      </p:to>
                                    </p:set>
                                    <p:animEffect transition="in" filter="barn(outHorizontal)">
                                      <p:cBhvr>
                                        <p:cTn id="112" dur="500"/>
                                        <p:tgtEl>
                                          <p:spTgt spid="164"/>
                                        </p:tgtEl>
                                      </p:cBhvr>
                                    </p:animEffect>
                                  </p:childTnLst>
                                </p:cTn>
                              </p:par>
                            </p:childTnLst>
                          </p:cTn>
                        </p:par>
                        <p:par>
                          <p:cTn id="113" fill="hold">
                            <p:stCondLst>
                              <p:cond delay="3310"/>
                            </p:stCondLst>
                            <p:childTnLst>
                              <p:par>
                                <p:cTn id="114" presetID="23" presetClass="entr" presetSubtype="32" fill="hold" nodeType="afterEffect">
                                  <p:stCondLst>
                                    <p:cond delay="0"/>
                                  </p:stCondLst>
                                  <p:childTnLst>
                                    <p:set>
                                      <p:cBhvr>
                                        <p:cTn id="115" dur="1" fill="hold">
                                          <p:stCondLst>
                                            <p:cond delay="0"/>
                                          </p:stCondLst>
                                        </p:cTn>
                                        <p:tgtEl>
                                          <p:spTgt spid="15"/>
                                        </p:tgtEl>
                                        <p:attrNameLst>
                                          <p:attrName>style.visibility</p:attrName>
                                        </p:attrNameLst>
                                      </p:cBhvr>
                                      <p:to>
                                        <p:strVal val="visible"/>
                                      </p:to>
                                    </p:set>
                                    <p:anim calcmode="lin" valueType="num">
                                      <p:cBhvr>
                                        <p:cTn id="116" dur="500" fill="hold"/>
                                        <p:tgtEl>
                                          <p:spTgt spid="15"/>
                                        </p:tgtEl>
                                        <p:attrNameLst>
                                          <p:attrName>ppt_w</p:attrName>
                                        </p:attrNameLst>
                                      </p:cBhvr>
                                      <p:tavLst>
                                        <p:tav tm="0">
                                          <p:val>
                                            <p:strVal val="4*#ppt_w"/>
                                          </p:val>
                                        </p:tav>
                                        <p:tav tm="100000">
                                          <p:val>
                                            <p:strVal val="#ppt_w"/>
                                          </p:val>
                                        </p:tav>
                                      </p:tavLst>
                                    </p:anim>
                                    <p:anim calcmode="lin" valueType="num">
                                      <p:cBhvr>
                                        <p:cTn id="117" dur="500" fill="hold"/>
                                        <p:tgtEl>
                                          <p:spTgt spid="15"/>
                                        </p:tgtEl>
                                        <p:attrNameLst>
                                          <p:attrName>ppt_h</p:attrName>
                                        </p:attrNameLst>
                                      </p:cBhvr>
                                      <p:tavLst>
                                        <p:tav tm="0">
                                          <p:val>
                                            <p:strVal val="4*#ppt_h"/>
                                          </p:val>
                                        </p:tav>
                                        <p:tav tm="100000">
                                          <p:val>
                                            <p:strVal val="#ppt_h"/>
                                          </p:val>
                                        </p:tav>
                                      </p:tavLst>
                                    </p:anim>
                                  </p:childTnLst>
                                </p:cTn>
                              </p:par>
                              <p:par>
                                <p:cTn id="118" presetID="23" presetClass="entr" presetSubtype="32" fill="hold" nodeType="withEffect">
                                  <p:stCondLst>
                                    <p:cond delay="200"/>
                                  </p:stCondLst>
                                  <p:childTnLst>
                                    <p:set>
                                      <p:cBhvr>
                                        <p:cTn id="119" dur="1" fill="hold">
                                          <p:stCondLst>
                                            <p:cond delay="0"/>
                                          </p:stCondLst>
                                        </p:cTn>
                                        <p:tgtEl>
                                          <p:spTgt spid="16"/>
                                        </p:tgtEl>
                                        <p:attrNameLst>
                                          <p:attrName>style.visibility</p:attrName>
                                        </p:attrNameLst>
                                      </p:cBhvr>
                                      <p:to>
                                        <p:strVal val="visible"/>
                                      </p:to>
                                    </p:set>
                                    <p:anim calcmode="lin" valueType="num">
                                      <p:cBhvr>
                                        <p:cTn id="120" dur="500" fill="hold"/>
                                        <p:tgtEl>
                                          <p:spTgt spid="16"/>
                                        </p:tgtEl>
                                        <p:attrNameLst>
                                          <p:attrName>ppt_w</p:attrName>
                                        </p:attrNameLst>
                                      </p:cBhvr>
                                      <p:tavLst>
                                        <p:tav tm="0">
                                          <p:val>
                                            <p:strVal val="4*#ppt_w"/>
                                          </p:val>
                                        </p:tav>
                                        <p:tav tm="100000">
                                          <p:val>
                                            <p:strVal val="#ppt_w"/>
                                          </p:val>
                                        </p:tav>
                                      </p:tavLst>
                                    </p:anim>
                                    <p:anim calcmode="lin" valueType="num">
                                      <p:cBhvr>
                                        <p:cTn id="121" dur="500" fill="hold"/>
                                        <p:tgtEl>
                                          <p:spTgt spid="16"/>
                                        </p:tgtEl>
                                        <p:attrNameLst>
                                          <p:attrName>ppt_h</p:attrName>
                                        </p:attrNameLst>
                                      </p:cBhvr>
                                      <p:tavLst>
                                        <p:tav tm="0">
                                          <p:val>
                                            <p:strVal val="4*#ppt_h"/>
                                          </p:val>
                                        </p:tav>
                                        <p:tav tm="100000">
                                          <p:val>
                                            <p:strVal val="#ppt_h"/>
                                          </p:val>
                                        </p:tav>
                                      </p:tavLst>
                                    </p:anim>
                                  </p:childTnLst>
                                </p:cTn>
                              </p:par>
                              <p:par>
                                <p:cTn id="122" presetID="23" presetClass="entr" presetSubtype="32" fill="hold" nodeType="withEffect">
                                  <p:stCondLst>
                                    <p:cond delay="200"/>
                                  </p:stCondLst>
                                  <p:childTnLst>
                                    <p:set>
                                      <p:cBhvr>
                                        <p:cTn id="123" dur="1" fill="hold">
                                          <p:stCondLst>
                                            <p:cond delay="0"/>
                                          </p:stCondLst>
                                        </p:cTn>
                                        <p:tgtEl>
                                          <p:spTgt spid="17"/>
                                        </p:tgtEl>
                                        <p:attrNameLst>
                                          <p:attrName>style.visibility</p:attrName>
                                        </p:attrNameLst>
                                      </p:cBhvr>
                                      <p:to>
                                        <p:strVal val="visible"/>
                                      </p:to>
                                    </p:set>
                                    <p:anim calcmode="lin" valueType="num">
                                      <p:cBhvr>
                                        <p:cTn id="124" dur="500" fill="hold"/>
                                        <p:tgtEl>
                                          <p:spTgt spid="17"/>
                                        </p:tgtEl>
                                        <p:attrNameLst>
                                          <p:attrName>ppt_w</p:attrName>
                                        </p:attrNameLst>
                                      </p:cBhvr>
                                      <p:tavLst>
                                        <p:tav tm="0">
                                          <p:val>
                                            <p:strVal val="4*#ppt_w"/>
                                          </p:val>
                                        </p:tav>
                                        <p:tav tm="100000">
                                          <p:val>
                                            <p:strVal val="#ppt_w"/>
                                          </p:val>
                                        </p:tav>
                                      </p:tavLst>
                                    </p:anim>
                                    <p:anim calcmode="lin" valueType="num">
                                      <p:cBhvr>
                                        <p:cTn id="125" dur="500" fill="hold"/>
                                        <p:tgtEl>
                                          <p:spTgt spid="17"/>
                                        </p:tgtEl>
                                        <p:attrNameLst>
                                          <p:attrName>ppt_h</p:attrName>
                                        </p:attrNameLst>
                                      </p:cBhvr>
                                      <p:tavLst>
                                        <p:tav tm="0">
                                          <p:val>
                                            <p:strVal val="4*#ppt_h"/>
                                          </p:val>
                                        </p:tav>
                                        <p:tav tm="100000">
                                          <p:val>
                                            <p:strVal val="#ppt_h"/>
                                          </p:val>
                                        </p:tav>
                                      </p:tavLst>
                                    </p:anim>
                                  </p:childTnLst>
                                </p:cTn>
                              </p:par>
                              <p:par>
                                <p:cTn id="126" presetID="23" presetClass="entr" presetSubtype="32" fill="hold" nodeType="withEffect">
                                  <p:stCondLst>
                                    <p:cond delay="200"/>
                                  </p:stCondLst>
                                  <p:childTnLst>
                                    <p:set>
                                      <p:cBhvr>
                                        <p:cTn id="127" dur="1" fill="hold">
                                          <p:stCondLst>
                                            <p:cond delay="0"/>
                                          </p:stCondLst>
                                        </p:cTn>
                                        <p:tgtEl>
                                          <p:spTgt spid="70"/>
                                        </p:tgtEl>
                                        <p:attrNameLst>
                                          <p:attrName>style.visibility</p:attrName>
                                        </p:attrNameLst>
                                      </p:cBhvr>
                                      <p:to>
                                        <p:strVal val="visible"/>
                                      </p:to>
                                    </p:set>
                                    <p:anim calcmode="lin" valueType="num">
                                      <p:cBhvr>
                                        <p:cTn id="128" dur="500" fill="hold"/>
                                        <p:tgtEl>
                                          <p:spTgt spid="70"/>
                                        </p:tgtEl>
                                        <p:attrNameLst>
                                          <p:attrName>ppt_w</p:attrName>
                                        </p:attrNameLst>
                                      </p:cBhvr>
                                      <p:tavLst>
                                        <p:tav tm="0">
                                          <p:val>
                                            <p:strVal val="4*#ppt_w"/>
                                          </p:val>
                                        </p:tav>
                                        <p:tav tm="100000">
                                          <p:val>
                                            <p:strVal val="#ppt_w"/>
                                          </p:val>
                                        </p:tav>
                                      </p:tavLst>
                                    </p:anim>
                                    <p:anim calcmode="lin" valueType="num">
                                      <p:cBhvr>
                                        <p:cTn id="129" dur="500" fill="hold"/>
                                        <p:tgtEl>
                                          <p:spTgt spid="70"/>
                                        </p:tgtEl>
                                        <p:attrNameLst>
                                          <p:attrName>ppt_h</p:attrName>
                                        </p:attrNameLst>
                                      </p:cBhvr>
                                      <p:tavLst>
                                        <p:tav tm="0">
                                          <p:val>
                                            <p:strVal val="4*#ppt_h"/>
                                          </p:val>
                                        </p:tav>
                                        <p:tav tm="100000">
                                          <p:val>
                                            <p:strVal val="#ppt_h"/>
                                          </p:val>
                                        </p:tav>
                                      </p:tavLst>
                                    </p:anim>
                                  </p:childTnLst>
                                </p:cTn>
                              </p:par>
                            </p:childTnLst>
                          </p:cTn>
                        </p:par>
                        <p:par>
                          <p:cTn id="130" fill="hold">
                            <p:stCondLst>
                              <p:cond delay="4010"/>
                            </p:stCondLst>
                            <p:childTnLst>
                              <p:par>
                                <p:cTn id="131" presetID="42" presetClass="entr" presetSubtype="0" fill="hold" grpId="0" nodeType="afterEffect">
                                  <p:stCondLst>
                                    <p:cond delay="0"/>
                                  </p:stCondLst>
                                  <p:childTnLst>
                                    <p:set>
                                      <p:cBhvr>
                                        <p:cTn id="132" dur="1" fill="hold">
                                          <p:stCondLst>
                                            <p:cond delay="0"/>
                                          </p:stCondLst>
                                        </p:cTn>
                                        <p:tgtEl>
                                          <p:spTgt spid="82"/>
                                        </p:tgtEl>
                                        <p:attrNameLst>
                                          <p:attrName>style.visibility</p:attrName>
                                        </p:attrNameLst>
                                      </p:cBhvr>
                                      <p:to>
                                        <p:strVal val="visible"/>
                                      </p:to>
                                    </p:set>
                                    <p:animEffect transition="in" filter="fade">
                                      <p:cBhvr>
                                        <p:cTn id="133" dur="500"/>
                                        <p:tgtEl>
                                          <p:spTgt spid="82"/>
                                        </p:tgtEl>
                                      </p:cBhvr>
                                    </p:animEffect>
                                    <p:anim calcmode="lin" valueType="num">
                                      <p:cBhvr>
                                        <p:cTn id="134" dur="500" fill="hold"/>
                                        <p:tgtEl>
                                          <p:spTgt spid="82"/>
                                        </p:tgtEl>
                                        <p:attrNameLst>
                                          <p:attrName>ppt_x</p:attrName>
                                        </p:attrNameLst>
                                      </p:cBhvr>
                                      <p:tavLst>
                                        <p:tav tm="0">
                                          <p:val>
                                            <p:strVal val="#ppt_x"/>
                                          </p:val>
                                        </p:tav>
                                        <p:tav tm="100000">
                                          <p:val>
                                            <p:strVal val="#ppt_x"/>
                                          </p:val>
                                        </p:tav>
                                      </p:tavLst>
                                    </p:anim>
                                    <p:anim calcmode="lin" valueType="num">
                                      <p:cBhvr>
                                        <p:cTn id="135" dur="500" fill="hold"/>
                                        <p:tgtEl>
                                          <p:spTgt spid="82"/>
                                        </p:tgtEl>
                                        <p:attrNameLst>
                                          <p:attrName>ppt_y</p:attrName>
                                        </p:attrNameLst>
                                      </p:cBhvr>
                                      <p:tavLst>
                                        <p:tav tm="0">
                                          <p:val>
                                            <p:strVal val="#ppt_y+.1"/>
                                          </p:val>
                                        </p:tav>
                                        <p:tav tm="100000">
                                          <p:val>
                                            <p:strVal val="#ppt_y"/>
                                          </p:val>
                                        </p:tav>
                                      </p:tavLst>
                                    </p:anim>
                                  </p:childTnLst>
                                </p:cTn>
                              </p:par>
                              <p:par>
                                <p:cTn id="136" presetID="42" presetClass="entr" presetSubtype="0" fill="hold" grpId="0" nodeType="withEffect">
                                  <p:stCondLst>
                                    <p:cond delay="0"/>
                                  </p:stCondLst>
                                  <p:childTnLst>
                                    <p:set>
                                      <p:cBhvr>
                                        <p:cTn id="137" dur="1" fill="hold">
                                          <p:stCondLst>
                                            <p:cond delay="0"/>
                                          </p:stCondLst>
                                        </p:cTn>
                                        <p:tgtEl>
                                          <p:spTgt spid="68"/>
                                        </p:tgtEl>
                                        <p:attrNameLst>
                                          <p:attrName>style.visibility</p:attrName>
                                        </p:attrNameLst>
                                      </p:cBhvr>
                                      <p:to>
                                        <p:strVal val="visible"/>
                                      </p:to>
                                    </p:set>
                                    <p:animEffect transition="in" filter="fade">
                                      <p:cBhvr>
                                        <p:cTn id="138" dur="1000"/>
                                        <p:tgtEl>
                                          <p:spTgt spid="68"/>
                                        </p:tgtEl>
                                      </p:cBhvr>
                                    </p:animEffect>
                                    <p:anim calcmode="lin" valueType="num">
                                      <p:cBhvr>
                                        <p:cTn id="139" dur="1000" fill="hold"/>
                                        <p:tgtEl>
                                          <p:spTgt spid="68"/>
                                        </p:tgtEl>
                                        <p:attrNameLst>
                                          <p:attrName>ppt_x</p:attrName>
                                        </p:attrNameLst>
                                      </p:cBhvr>
                                      <p:tavLst>
                                        <p:tav tm="0">
                                          <p:val>
                                            <p:strVal val="#ppt_x"/>
                                          </p:val>
                                        </p:tav>
                                        <p:tav tm="100000">
                                          <p:val>
                                            <p:strVal val="#ppt_x"/>
                                          </p:val>
                                        </p:tav>
                                      </p:tavLst>
                                    </p:anim>
                                    <p:anim calcmode="lin" valueType="num">
                                      <p:cBhvr>
                                        <p:cTn id="140" dur="1000" fill="hold"/>
                                        <p:tgtEl>
                                          <p:spTgt spid="68"/>
                                        </p:tgtEl>
                                        <p:attrNameLst>
                                          <p:attrName>ppt_y</p:attrName>
                                        </p:attrNameLst>
                                      </p:cBhvr>
                                      <p:tavLst>
                                        <p:tav tm="0">
                                          <p:val>
                                            <p:strVal val="#ppt_y+.1"/>
                                          </p:val>
                                        </p:tav>
                                        <p:tav tm="100000">
                                          <p:val>
                                            <p:strVal val="#ppt_y"/>
                                          </p:val>
                                        </p:tav>
                                      </p:tavLst>
                                    </p:anim>
                                  </p:childTnLst>
                                </p:cTn>
                              </p:par>
                            </p:childTnLst>
                          </p:cTn>
                        </p:par>
                        <p:par>
                          <p:cTn id="141" fill="hold">
                            <p:stCondLst>
                              <p:cond delay="5010"/>
                            </p:stCondLst>
                            <p:childTnLst>
                              <p:par>
                                <p:cTn id="142" presetID="42" presetClass="entr" presetSubtype="0" fill="hold" grpId="0" nodeType="afterEffect">
                                  <p:stCondLst>
                                    <p:cond delay="0"/>
                                  </p:stCondLst>
                                  <p:childTnLst>
                                    <p:set>
                                      <p:cBhvr>
                                        <p:cTn id="143" dur="1" fill="hold">
                                          <p:stCondLst>
                                            <p:cond delay="0"/>
                                          </p:stCondLst>
                                        </p:cTn>
                                        <p:tgtEl>
                                          <p:spTgt spid="85"/>
                                        </p:tgtEl>
                                        <p:attrNameLst>
                                          <p:attrName>style.visibility</p:attrName>
                                        </p:attrNameLst>
                                      </p:cBhvr>
                                      <p:to>
                                        <p:strVal val="visible"/>
                                      </p:to>
                                    </p:set>
                                    <p:animEffect transition="in" filter="fade">
                                      <p:cBhvr>
                                        <p:cTn id="144" dur="500"/>
                                        <p:tgtEl>
                                          <p:spTgt spid="85"/>
                                        </p:tgtEl>
                                      </p:cBhvr>
                                    </p:animEffect>
                                    <p:anim calcmode="lin" valueType="num">
                                      <p:cBhvr>
                                        <p:cTn id="145" dur="500" fill="hold"/>
                                        <p:tgtEl>
                                          <p:spTgt spid="85"/>
                                        </p:tgtEl>
                                        <p:attrNameLst>
                                          <p:attrName>ppt_x</p:attrName>
                                        </p:attrNameLst>
                                      </p:cBhvr>
                                      <p:tavLst>
                                        <p:tav tm="0">
                                          <p:val>
                                            <p:strVal val="#ppt_x"/>
                                          </p:val>
                                        </p:tav>
                                        <p:tav tm="100000">
                                          <p:val>
                                            <p:strVal val="#ppt_x"/>
                                          </p:val>
                                        </p:tav>
                                      </p:tavLst>
                                    </p:anim>
                                    <p:anim calcmode="lin" valueType="num">
                                      <p:cBhvr>
                                        <p:cTn id="146" dur="500" fill="hold"/>
                                        <p:tgtEl>
                                          <p:spTgt spid="85"/>
                                        </p:tgtEl>
                                        <p:attrNameLst>
                                          <p:attrName>ppt_y</p:attrName>
                                        </p:attrNameLst>
                                      </p:cBhvr>
                                      <p:tavLst>
                                        <p:tav tm="0">
                                          <p:val>
                                            <p:strVal val="#ppt_y+.1"/>
                                          </p:val>
                                        </p:tav>
                                        <p:tav tm="100000">
                                          <p:val>
                                            <p:strVal val="#ppt_y"/>
                                          </p:val>
                                        </p:tav>
                                      </p:tavLst>
                                    </p:anim>
                                  </p:childTnLst>
                                </p:cTn>
                              </p:par>
                              <p:par>
                                <p:cTn id="147" presetID="42" presetClass="entr" presetSubtype="0" fill="hold" grpId="0" nodeType="withEffect">
                                  <p:stCondLst>
                                    <p:cond delay="0"/>
                                  </p:stCondLst>
                                  <p:childTnLst>
                                    <p:set>
                                      <p:cBhvr>
                                        <p:cTn id="148" dur="1" fill="hold">
                                          <p:stCondLst>
                                            <p:cond delay="0"/>
                                          </p:stCondLst>
                                        </p:cTn>
                                        <p:tgtEl>
                                          <p:spTgt spid="69"/>
                                        </p:tgtEl>
                                        <p:attrNameLst>
                                          <p:attrName>style.visibility</p:attrName>
                                        </p:attrNameLst>
                                      </p:cBhvr>
                                      <p:to>
                                        <p:strVal val="visible"/>
                                      </p:to>
                                    </p:set>
                                    <p:animEffect transition="in" filter="fade">
                                      <p:cBhvr>
                                        <p:cTn id="149" dur="1000"/>
                                        <p:tgtEl>
                                          <p:spTgt spid="69"/>
                                        </p:tgtEl>
                                      </p:cBhvr>
                                    </p:animEffect>
                                    <p:anim calcmode="lin" valueType="num">
                                      <p:cBhvr>
                                        <p:cTn id="150" dur="1000" fill="hold"/>
                                        <p:tgtEl>
                                          <p:spTgt spid="69"/>
                                        </p:tgtEl>
                                        <p:attrNameLst>
                                          <p:attrName>ppt_x</p:attrName>
                                        </p:attrNameLst>
                                      </p:cBhvr>
                                      <p:tavLst>
                                        <p:tav tm="0">
                                          <p:val>
                                            <p:strVal val="#ppt_x"/>
                                          </p:val>
                                        </p:tav>
                                        <p:tav tm="100000">
                                          <p:val>
                                            <p:strVal val="#ppt_x"/>
                                          </p:val>
                                        </p:tav>
                                      </p:tavLst>
                                    </p:anim>
                                    <p:anim calcmode="lin" valueType="num">
                                      <p:cBhvr>
                                        <p:cTn id="151" dur="1000" fill="hold"/>
                                        <p:tgtEl>
                                          <p:spTgt spid="69"/>
                                        </p:tgtEl>
                                        <p:attrNameLst>
                                          <p:attrName>ppt_y</p:attrName>
                                        </p:attrNameLst>
                                      </p:cBhvr>
                                      <p:tavLst>
                                        <p:tav tm="0">
                                          <p:val>
                                            <p:strVal val="#ppt_y+.1"/>
                                          </p:val>
                                        </p:tav>
                                        <p:tav tm="100000">
                                          <p:val>
                                            <p:strVal val="#ppt_y"/>
                                          </p:val>
                                        </p:tav>
                                      </p:tavLst>
                                    </p:anim>
                                  </p:childTnLst>
                                </p:cTn>
                              </p:par>
                            </p:childTnLst>
                          </p:cTn>
                        </p:par>
                        <p:par>
                          <p:cTn id="152" fill="hold">
                            <p:stCondLst>
                              <p:cond delay="6010"/>
                            </p:stCondLst>
                            <p:childTnLst>
                              <p:par>
                                <p:cTn id="153" presetID="42" presetClass="entr" presetSubtype="0" fill="hold" grpId="0" nodeType="afterEffect">
                                  <p:stCondLst>
                                    <p:cond delay="0"/>
                                  </p:stCondLst>
                                  <p:childTnLst>
                                    <p:set>
                                      <p:cBhvr>
                                        <p:cTn id="154" dur="1" fill="hold">
                                          <p:stCondLst>
                                            <p:cond delay="0"/>
                                          </p:stCondLst>
                                        </p:cTn>
                                        <p:tgtEl>
                                          <p:spTgt spid="86"/>
                                        </p:tgtEl>
                                        <p:attrNameLst>
                                          <p:attrName>style.visibility</p:attrName>
                                        </p:attrNameLst>
                                      </p:cBhvr>
                                      <p:to>
                                        <p:strVal val="visible"/>
                                      </p:to>
                                    </p:set>
                                    <p:animEffect transition="in" filter="fade">
                                      <p:cBhvr>
                                        <p:cTn id="155" dur="500"/>
                                        <p:tgtEl>
                                          <p:spTgt spid="86"/>
                                        </p:tgtEl>
                                      </p:cBhvr>
                                    </p:animEffect>
                                    <p:anim calcmode="lin" valueType="num">
                                      <p:cBhvr>
                                        <p:cTn id="156" dur="500" fill="hold"/>
                                        <p:tgtEl>
                                          <p:spTgt spid="86"/>
                                        </p:tgtEl>
                                        <p:attrNameLst>
                                          <p:attrName>ppt_x</p:attrName>
                                        </p:attrNameLst>
                                      </p:cBhvr>
                                      <p:tavLst>
                                        <p:tav tm="0">
                                          <p:val>
                                            <p:strVal val="#ppt_x"/>
                                          </p:val>
                                        </p:tav>
                                        <p:tav tm="100000">
                                          <p:val>
                                            <p:strVal val="#ppt_x"/>
                                          </p:val>
                                        </p:tav>
                                      </p:tavLst>
                                    </p:anim>
                                    <p:anim calcmode="lin" valueType="num">
                                      <p:cBhvr>
                                        <p:cTn id="157" dur="500" fill="hold"/>
                                        <p:tgtEl>
                                          <p:spTgt spid="86"/>
                                        </p:tgtEl>
                                        <p:attrNameLst>
                                          <p:attrName>ppt_y</p:attrName>
                                        </p:attrNameLst>
                                      </p:cBhvr>
                                      <p:tavLst>
                                        <p:tav tm="0">
                                          <p:val>
                                            <p:strVal val="#ppt_y+.1"/>
                                          </p:val>
                                        </p:tav>
                                        <p:tav tm="100000">
                                          <p:val>
                                            <p:strVal val="#ppt_y"/>
                                          </p:val>
                                        </p:tav>
                                      </p:tavLst>
                                    </p:anim>
                                  </p:childTnLst>
                                </p:cTn>
                              </p:par>
                              <p:par>
                                <p:cTn id="158" presetID="42" presetClass="entr" presetSubtype="0" fill="hold" grpId="0" nodeType="withEffect">
                                  <p:stCondLst>
                                    <p:cond delay="0"/>
                                  </p:stCondLst>
                                  <p:childTnLst>
                                    <p:set>
                                      <p:cBhvr>
                                        <p:cTn id="159" dur="1" fill="hold">
                                          <p:stCondLst>
                                            <p:cond delay="0"/>
                                          </p:stCondLst>
                                        </p:cTn>
                                        <p:tgtEl>
                                          <p:spTgt spid="78"/>
                                        </p:tgtEl>
                                        <p:attrNameLst>
                                          <p:attrName>style.visibility</p:attrName>
                                        </p:attrNameLst>
                                      </p:cBhvr>
                                      <p:to>
                                        <p:strVal val="visible"/>
                                      </p:to>
                                    </p:set>
                                    <p:animEffect transition="in" filter="fade">
                                      <p:cBhvr>
                                        <p:cTn id="160" dur="1000"/>
                                        <p:tgtEl>
                                          <p:spTgt spid="78"/>
                                        </p:tgtEl>
                                      </p:cBhvr>
                                    </p:animEffect>
                                    <p:anim calcmode="lin" valueType="num">
                                      <p:cBhvr>
                                        <p:cTn id="161" dur="1000" fill="hold"/>
                                        <p:tgtEl>
                                          <p:spTgt spid="78"/>
                                        </p:tgtEl>
                                        <p:attrNameLst>
                                          <p:attrName>ppt_x</p:attrName>
                                        </p:attrNameLst>
                                      </p:cBhvr>
                                      <p:tavLst>
                                        <p:tav tm="0">
                                          <p:val>
                                            <p:strVal val="#ppt_x"/>
                                          </p:val>
                                        </p:tav>
                                        <p:tav tm="100000">
                                          <p:val>
                                            <p:strVal val="#ppt_x"/>
                                          </p:val>
                                        </p:tav>
                                      </p:tavLst>
                                    </p:anim>
                                    <p:anim calcmode="lin" valueType="num">
                                      <p:cBhvr>
                                        <p:cTn id="162" dur="1000" fill="hold"/>
                                        <p:tgtEl>
                                          <p:spTgt spid="78"/>
                                        </p:tgtEl>
                                        <p:attrNameLst>
                                          <p:attrName>ppt_y</p:attrName>
                                        </p:attrNameLst>
                                      </p:cBhvr>
                                      <p:tavLst>
                                        <p:tav tm="0">
                                          <p:val>
                                            <p:strVal val="#ppt_y+.1"/>
                                          </p:val>
                                        </p:tav>
                                        <p:tav tm="100000">
                                          <p:val>
                                            <p:strVal val="#ppt_y"/>
                                          </p:val>
                                        </p:tav>
                                      </p:tavLst>
                                    </p:anim>
                                  </p:childTnLst>
                                </p:cTn>
                              </p:par>
                            </p:childTnLst>
                          </p:cTn>
                        </p:par>
                        <p:par>
                          <p:cTn id="163" fill="hold">
                            <p:stCondLst>
                              <p:cond delay="7010"/>
                            </p:stCondLst>
                            <p:childTnLst>
                              <p:par>
                                <p:cTn id="164" presetID="42" presetClass="entr" presetSubtype="0" fill="hold" grpId="0" nodeType="afterEffect">
                                  <p:stCondLst>
                                    <p:cond delay="0"/>
                                  </p:stCondLst>
                                  <p:childTnLst>
                                    <p:set>
                                      <p:cBhvr>
                                        <p:cTn id="165" dur="1" fill="hold">
                                          <p:stCondLst>
                                            <p:cond delay="0"/>
                                          </p:stCondLst>
                                        </p:cTn>
                                        <p:tgtEl>
                                          <p:spTgt spid="76"/>
                                        </p:tgtEl>
                                        <p:attrNameLst>
                                          <p:attrName>style.visibility</p:attrName>
                                        </p:attrNameLst>
                                      </p:cBhvr>
                                      <p:to>
                                        <p:strVal val="visible"/>
                                      </p:to>
                                    </p:set>
                                    <p:animEffect transition="in" filter="fade">
                                      <p:cBhvr>
                                        <p:cTn id="166" dur="500"/>
                                        <p:tgtEl>
                                          <p:spTgt spid="76"/>
                                        </p:tgtEl>
                                      </p:cBhvr>
                                    </p:animEffect>
                                    <p:anim calcmode="lin" valueType="num">
                                      <p:cBhvr>
                                        <p:cTn id="167" dur="500" fill="hold"/>
                                        <p:tgtEl>
                                          <p:spTgt spid="76"/>
                                        </p:tgtEl>
                                        <p:attrNameLst>
                                          <p:attrName>ppt_x</p:attrName>
                                        </p:attrNameLst>
                                      </p:cBhvr>
                                      <p:tavLst>
                                        <p:tav tm="0">
                                          <p:val>
                                            <p:strVal val="#ppt_x"/>
                                          </p:val>
                                        </p:tav>
                                        <p:tav tm="100000">
                                          <p:val>
                                            <p:strVal val="#ppt_x"/>
                                          </p:val>
                                        </p:tav>
                                      </p:tavLst>
                                    </p:anim>
                                    <p:anim calcmode="lin" valueType="num">
                                      <p:cBhvr>
                                        <p:cTn id="168" dur="500" fill="hold"/>
                                        <p:tgtEl>
                                          <p:spTgt spid="76"/>
                                        </p:tgtEl>
                                        <p:attrNameLst>
                                          <p:attrName>ppt_y</p:attrName>
                                        </p:attrNameLst>
                                      </p:cBhvr>
                                      <p:tavLst>
                                        <p:tav tm="0">
                                          <p:val>
                                            <p:strVal val="#ppt_y+.1"/>
                                          </p:val>
                                        </p:tav>
                                        <p:tav tm="100000">
                                          <p:val>
                                            <p:strVal val="#ppt_y"/>
                                          </p:val>
                                        </p:tav>
                                      </p:tavLst>
                                    </p:anim>
                                  </p:childTnLst>
                                </p:cTn>
                              </p:par>
                              <p:par>
                                <p:cTn id="169" presetID="42" presetClass="entr" presetSubtype="0" fill="hold" grpId="0" nodeType="withEffect">
                                  <p:stCondLst>
                                    <p:cond delay="0"/>
                                  </p:stCondLst>
                                  <p:childTnLst>
                                    <p:set>
                                      <p:cBhvr>
                                        <p:cTn id="170" dur="1" fill="hold">
                                          <p:stCondLst>
                                            <p:cond delay="0"/>
                                          </p:stCondLst>
                                        </p:cTn>
                                        <p:tgtEl>
                                          <p:spTgt spid="79"/>
                                        </p:tgtEl>
                                        <p:attrNameLst>
                                          <p:attrName>style.visibility</p:attrName>
                                        </p:attrNameLst>
                                      </p:cBhvr>
                                      <p:to>
                                        <p:strVal val="visible"/>
                                      </p:to>
                                    </p:set>
                                    <p:animEffect transition="in" filter="fade">
                                      <p:cBhvr>
                                        <p:cTn id="171" dur="1000"/>
                                        <p:tgtEl>
                                          <p:spTgt spid="79"/>
                                        </p:tgtEl>
                                      </p:cBhvr>
                                    </p:animEffect>
                                    <p:anim calcmode="lin" valueType="num">
                                      <p:cBhvr>
                                        <p:cTn id="172" dur="1000" fill="hold"/>
                                        <p:tgtEl>
                                          <p:spTgt spid="79"/>
                                        </p:tgtEl>
                                        <p:attrNameLst>
                                          <p:attrName>ppt_x</p:attrName>
                                        </p:attrNameLst>
                                      </p:cBhvr>
                                      <p:tavLst>
                                        <p:tav tm="0">
                                          <p:val>
                                            <p:strVal val="#ppt_x"/>
                                          </p:val>
                                        </p:tav>
                                        <p:tav tm="100000">
                                          <p:val>
                                            <p:strVal val="#ppt_x"/>
                                          </p:val>
                                        </p:tav>
                                      </p:tavLst>
                                    </p:anim>
                                    <p:anim calcmode="lin" valueType="num">
                                      <p:cBhvr>
                                        <p:cTn id="173" dur="1000" fill="hold"/>
                                        <p:tgtEl>
                                          <p:spTgt spid="7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5" grpId="0" animBg="1"/>
      <p:bldP spid="86" grpId="0" animBg="1"/>
      <p:bldP spid="18" grpId="0"/>
      <p:bldP spid="68" grpId="0" animBg="1"/>
      <p:bldP spid="69" grpId="0" animBg="1"/>
      <p:bldP spid="76" grpId="0" animBg="1"/>
      <p:bldP spid="78" grpId="0" animBg="1"/>
      <p:bldP spid="7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24" descr="100+ Hình nền Slide đẹp 20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92" y="0"/>
            <a:ext cx="9130169" cy="5145088"/>
          </a:xfrm>
          <a:prstGeom prst="rect">
            <a:avLst/>
          </a:prstGeom>
          <a:noFill/>
          <a:extLst>
            <a:ext uri="{909E8E84-426E-40DD-AFC4-6F175D3DCCD1}">
              <a14:hiddenFill xmlns:a14="http://schemas.microsoft.com/office/drawing/2010/main">
                <a:solidFill>
                  <a:srgbClr val="FFFFFF"/>
                </a:solidFill>
              </a14:hiddenFill>
            </a:ext>
          </a:extLst>
        </p:spPr>
      </p:pic>
      <p:grpSp>
        <p:nvGrpSpPr>
          <p:cNvPr id="8" name="组合 7"/>
          <p:cNvGrpSpPr/>
          <p:nvPr/>
        </p:nvGrpSpPr>
        <p:grpSpPr>
          <a:xfrm>
            <a:off x="478442" y="2342687"/>
            <a:ext cx="2126697" cy="1932119"/>
            <a:chOff x="2067317" y="1810431"/>
            <a:chExt cx="2488837" cy="2293259"/>
          </a:xfrm>
          <a:effectLst>
            <a:outerShdw blurRad="139700" dist="63500" dir="2700000" algn="tl" rotWithShape="0">
              <a:prstClr val="black">
                <a:alpha val="40000"/>
              </a:prstClr>
            </a:outerShdw>
          </a:effectLst>
        </p:grpSpPr>
        <p:sp>
          <p:nvSpPr>
            <p:cNvPr id="9" name="圆角矩形 8"/>
            <p:cNvSpPr/>
            <p:nvPr/>
          </p:nvSpPr>
          <p:spPr>
            <a:xfrm rot="2700000">
              <a:off x="2262896" y="1810432"/>
              <a:ext cx="2293258" cy="2293258"/>
            </a:xfrm>
            <a:prstGeom prst="roundRect">
              <a:avLst>
                <a:gd name="adj" fmla="val 12083"/>
              </a:avLst>
            </a:prstGeom>
            <a:solidFill>
              <a:srgbClr val="14436A"/>
            </a:solidFill>
            <a:ln w="22225" cap="flat" cmpd="sng" algn="ctr">
              <a:noFill/>
              <a:prstDash val="solid"/>
              <a:miter lim="800000"/>
            </a:ln>
            <a:effectLst/>
          </p:spPr>
          <p:txBody>
            <a:bodyPr rtlCol="0" anchor="ctr"/>
            <a:lstStyle/>
            <a:p>
              <a:pPr algn="ctr">
                <a:defRPr/>
              </a:pPr>
              <a:endParaRPr lang="zh-CN" altLang="en-US" sz="1500" kern="0" dirty="0">
                <a:solidFill>
                  <a:srgbClr val="14436A"/>
                </a:solidFill>
                <a:latin typeface="Times New Roman" panose="02020603050405020304" pitchFamily="18" charset="0"/>
                <a:ea typeface="微软雅黑" panose="020B0503020204020204" pitchFamily="34" charset="-122"/>
                <a:cs typeface="+mn-ea"/>
                <a:sym typeface="+mn-lt"/>
              </a:endParaRPr>
            </a:p>
          </p:txBody>
        </p:sp>
        <p:sp>
          <p:nvSpPr>
            <p:cNvPr id="10" name="圆角矩形 9"/>
            <p:cNvSpPr/>
            <p:nvPr/>
          </p:nvSpPr>
          <p:spPr>
            <a:xfrm rot="2700000">
              <a:off x="2067317" y="1810431"/>
              <a:ext cx="2293258" cy="2293258"/>
            </a:xfrm>
            <a:prstGeom prst="roundRect">
              <a:avLst>
                <a:gd name="adj" fmla="val 12083"/>
              </a:avLst>
            </a:prstGeom>
            <a:gradFill>
              <a:gsLst>
                <a:gs pos="0">
                  <a:sysClr val="window" lastClr="FFFFFF"/>
                </a:gs>
                <a:gs pos="100000">
                  <a:sysClr val="window" lastClr="FFFFFF">
                    <a:lumMod val="75000"/>
                  </a:sysClr>
                </a:gs>
              </a:gsLst>
              <a:lin ang="0" scaled="0"/>
            </a:gradFill>
            <a:ln w="22225" cap="flat" cmpd="sng" algn="ctr">
              <a:gradFill>
                <a:gsLst>
                  <a:gs pos="0">
                    <a:sysClr val="window" lastClr="FFFFFF"/>
                  </a:gs>
                  <a:gs pos="100000">
                    <a:sysClr val="window" lastClr="FFFFFF">
                      <a:lumMod val="75000"/>
                    </a:sysClr>
                  </a:gs>
                </a:gsLst>
                <a:lin ang="0" scaled="0"/>
              </a:gradFill>
              <a:prstDash val="solid"/>
              <a:miter lim="800000"/>
            </a:ln>
            <a:effectLst>
              <a:outerShdw blurRad="63500" dist="25400" dir="2700000" algn="tl" rotWithShape="0">
                <a:prstClr val="black">
                  <a:alpha val="40000"/>
                </a:prstClr>
              </a:outerShdw>
            </a:effectLst>
          </p:spPr>
          <p:txBody>
            <a:bodyPr rtlCol="0" anchor="ctr"/>
            <a:lstStyle/>
            <a:p>
              <a:pPr algn="ctr">
                <a:defRPr/>
              </a:pPr>
              <a:r>
                <a:rPr lang="en-US" altLang="zh-CN" sz="1500" kern="0">
                  <a:solidFill>
                    <a:srgbClr val="14436A"/>
                  </a:solidFill>
                  <a:latin typeface="Times New Roman" panose="02020603050405020304" pitchFamily="18" charset="0"/>
                  <a:ea typeface="微软雅黑" panose="020B0503020204020204" pitchFamily="34" charset="-122"/>
                  <a:cs typeface="+mn-ea"/>
                  <a:sym typeface="+mn-lt"/>
                </a:rPr>
                <a:t> </a:t>
              </a:r>
              <a:endParaRPr lang="zh-CN" altLang="en-US" sz="1500" kern="0" dirty="0">
                <a:solidFill>
                  <a:srgbClr val="14436A"/>
                </a:solidFill>
                <a:latin typeface="Times New Roman" panose="02020603050405020304" pitchFamily="18" charset="0"/>
                <a:ea typeface="微软雅黑" panose="020B0503020204020204" pitchFamily="34" charset="-122"/>
                <a:cs typeface="+mn-ea"/>
                <a:sym typeface="+mn-lt"/>
              </a:endParaRPr>
            </a:p>
          </p:txBody>
        </p:sp>
      </p:grpSp>
      <p:grpSp>
        <p:nvGrpSpPr>
          <p:cNvPr id="11" name="组合 10"/>
          <p:cNvGrpSpPr/>
          <p:nvPr/>
        </p:nvGrpSpPr>
        <p:grpSpPr>
          <a:xfrm>
            <a:off x="3321556" y="2270785"/>
            <a:ext cx="2246197" cy="2056324"/>
            <a:chOff x="2067317" y="1810431"/>
            <a:chExt cx="2488837" cy="2293259"/>
          </a:xfrm>
          <a:effectLst>
            <a:outerShdw blurRad="139700" dist="63500" dir="2700000" algn="tl" rotWithShape="0">
              <a:prstClr val="black">
                <a:alpha val="40000"/>
              </a:prstClr>
            </a:outerShdw>
          </a:effectLst>
        </p:grpSpPr>
        <p:sp>
          <p:nvSpPr>
            <p:cNvPr id="12" name="圆角矩形 11"/>
            <p:cNvSpPr/>
            <p:nvPr/>
          </p:nvSpPr>
          <p:spPr>
            <a:xfrm rot="2700000">
              <a:off x="2262896" y="1810432"/>
              <a:ext cx="2293258" cy="2293258"/>
            </a:xfrm>
            <a:prstGeom prst="roundRect">
              <a:avLst>
                <a:gd name="adj" fmla="val 12083"/>
              </a:avLst>
            </a:prstGeom>
            <a:solidFill>
              <a:schemeClr val="bg1">
                <a:lumMod val="95000"/>
              </a:schemeClr>
            </a:solidFill>
            <a:ln w="22225" cap="flat" cmpd="sng" algn="ctr">
              <a:noFill/>
              <a:prstDash val="solid"/>
              <a:miter lim="800000"/>
            </a:ln>
            <a:effectLst/>
          </p:spPr>
          <p:txBody>
            <a:bodyPr rtlCol="0" anchor="ctr"/>
            <a:lstStyle/>
            <a:p>
              <a:pPr algn="ctr">
                <a:defRPr/>
              </a:pPr>
              <a:endParaRPr lang="zh-CN" altLang="en-US" sz="1500" kern="0" dirty="0">
                <a:solidFill>
                  <a:prstClr val="white"/>
                </a:solidFill>
                <a:latin typeface="Times New Roman" panose="02020603050405020304" pitchFamily="18" charset="0"/>
                <a:ea typeface="微软雅黑" panose="020B0503020204020204" pitchFamily="34" charset="-122"/>
                <a:cs typeface="+mn-ea"/>
                <a:sym typeface="+mn-lt"/>
              </a:endParaRPr>
            </a:p>
          </p:txBody>
        </p:sp>
        <p:sp>
          <p:nvSpPr>
            <p:cNvPr id="13" name="圆角矩形 12"/>
            <p:cNvSpPr/>
            <p:nvPr/>
          </p:nvSpPr>
          <p:spPr>
            <a:xfrm rot="2700000">
              <a:off x="2067317" y="1810431"/>
              <a:ext cx="2293258" cy="2293258"/>
            </a:xfrm>
            <a:prstGeom prst="roundRect">
              <a:avLst>
                <a:gd name="adj" fmla="val 12083"/>
              </a:avLst>
            </a:prstGeom>
            <a:solidFill>
              <a:srgbClr val="123E61"/>
            </a:solidFill>
            <a:ln w="22225" cap="flat" cmpd="sng" algn="ctr">
              <a:gradFill>
                <a:gsLst>
                  <a:gs pos="0">
                    <a:sysClr val="window" lastClr="FFFFFF"/>
                  </a:gs>
                  <a:gs pos="100000">
                    <a:sysClr val="window" lastClr="FFFFFF">
                      <a:lumMod val="75000"/>
                    </a:sysClr>
                  </a:gs>
                </a:gsLst>
                <a:lin ang="0" scaled="0"/>
              </a:gradFill>
              <a:prstDash val="solid"/>
              <a:miter lim="800000"/>
            </a:ln>
            <a:effectLst>
              <a:outerShdw blurRad="63500" dist="25400" dir="2700000" algn="tl" rotWithShape="0">
                <a:prstClr val="black">
                  <a:alpha val="40000"/>
                </a:prstClr>
              </a:outerShdw>
            </a:effectLst>
          </p:spPr>
          <p:txBody>
            <a:bodyPr rtlCol="0" anchor="ctr"/>
            <a:lstStyle/>
            <a:p>
              <a:pPr algn="ctr">
                <a:defRPr/>
              </a:pPr>
              <a:r>
                <a:rPr lang="en-US" altLang="zh-CN" sz="1500" kern="0">
                  <a:solidFill>
                    <a:prstClr val="white"/>
                  </a:solidFill>
                  <a:latin typeface="Times New Roman" panose="02020603050405020304" pitchFamily="18" charset="0"/>
                  <a:ea typeface="微软雅黑" panose="020B0503020204020204" pitchFamily="34" charset="-122"/>
                  <a:cs typeface="+mn-ea"/>
                  <a:sym typeface="+mn-lt"/>
                </a:rPr>
                <a:t> </a:t>
              </a:r>
              <a:endParaRPr lang="zh-CN" altLang="en-US" sz="1500" kern="0" dirty="0">
                <a:solidFill>
                  <a:prstClr val="white"/>
                </a:solidFill>
                <a:latin typeface="Times New Roman" panose="02020603050405020304" pitchFamily="18" charset="0"/>
                <a:ea typeface="微软雅黑" panose="020B0503020204020204" pitchFamily="34" charset="-122"/>
                <a:cs typeface="+mn-ea"/>
                <a:sym typeface="+mn-lt"/>
              </a:endParaRPr>
            </a:p>
          </p:txBody>
        </p:sp>
      </p:grpSp>
      <p:grpSp>
        <p:nvGrpSpPr>
          <p:cNvPr id="14" name="组合 13"/>
          <p:cNvGrpSpPr/>
          <p:nvPr/>
        </p:nvGrpSpPr>
        <p:grpSpPr>
          <a:xfrm>
            <a:off x="6327547" y="2308311"/>
            <a:ext cx="2182799" cy="1980220"/>
            <a:chOff x="2067317" y="1810431"/>
            <a:chExt cx="2488837" cy="2293259"/>
          </a:xfrm>
          <a:effectLst>
            <a:outerShdw blurRad="139700" dist="63500" dir="2700000" algn="tl" rotWithShape="0">
              <a:prstClr val="black">
                <a:alpha val="40000"/>
              </a:prstClr>
            </a:outerShdw>
          </a:effectLst>
        </p:grpSpPr>
        <p:sp>
          <p:nvSpPr>
            <p:cNvPr id="15" name="圆角矩形 14"/>
            <p:cNvSpPr/>
            <p:nvPr/>
          </p:nvSpPr>
          <p:spPr>
            <a:xfrm rot="2700000">
              <a:off x="2262896" y="1810432"/>
              <a:ext cx="2293258" cy="2293258"/>
            </a:xfrm>
            <a:prstGeom prst="roundRect">
              <a:avLst>
                <a:gd name="adj" fmla="val 12083"/>
              </a:avLst>
            </a:prstGeom>
            <a:solidFill>
              <a:srgbClr val="14436A"/>
            </a:solidFill>
            <a:ln w="22225" cap="flat" cmpd="sng" algn="ctr">
              <a:noFill/>
              <a:prstDash val="solid"/>
              <a:miter lim="800000"/>
            </a:ln>
            <a:effectLst/>
          </p:spPr>
          <p:txBody>
            <a:bodyPr rtlCol="0" anchor="ctr"/>
            <a:lstStyle/>
            <a:p>
              <a:pPr algn="ctr">
                <a:defRPr/>
              </a:pPr>
              <a:endParaRPr lang="zh-CN" altLang="en-US" sz="1500" kern="0" dirty="0">
                <a:solidFill>
                  <a:srgbClr val="14436A"/>
                </a:solidFill>
                <a:latin typeface="Times New Roman" panose="02020603050405020304" pitchFamily="18" charset="0"/>
                <a:ea typeface="微软雅黑" panose="020B0503020204020204" pitchFamily="34" charset="-122"/>
                <a:cs typeface="+mn-ea"/>
                <a:sym typeface="+mn-lt"/>
              </a:endParaRPr>
            </a:p>
          </p:txBody>
        </p:sp>
        <p:sp>
          <p:nvSpPr>
            <p:cNvPr id="16" name="圆角矩形 15"/>
            <p:cNvSpPr/>
            <p:nvPr/>
          </p:nvSpPr>
          <p:spPr>
            <a:xfrm rot="2700000">
              <a:off x="2067317" y="1810431"/>
              <a:ext cx="2293258" cy="2293258"/>
            </a:xfrm>
            <a:prstGeom prst="roundRect">
              <a:avLst>
                <a:gd name="adj" fmla="val 12083"/>
              </a:avLst>
            </a:prstGeom>
            <a:gradFill>
              <a:gsLst>
                <a:gs pos="0">
                  <a:sysClr val="window" lastClr="FFFFFF"/>
                </a:gs>
                <a:gs pos="100000">
                  <a:sysClr val="window" lastClr="FFFFFF">
                    <a:lumMod val="75000"/>
                  </a:sysClr>
                </a:gs>
              </a:gsLst>
              <a:lin ang="0" scaled="0"/>
            </a:gradFill>
            <a:ln w="22225" cap="flat" cmpd="sng" algn="ctr">
              <a:gradFill>
                <a:gsLst>
                  <a:gs pos="0">
                    <a:sysClr val="window" lastClr="FFFFFF"/>
                  </a:gs>
                  <a:gs pos="100000">
                    <a:sysClr val="window" lastClr="FFFFFF">
                      <a:lumMod val="75000"/>
                    </a:sysClr>
                  </a:gs>
                </a:gsLst>
                <a:lin ang="0" scaled="0"/>
              </a:gradFill>
              <a:prstDash val="solid"/>
              <a:miter lim="800000"/>
            </a:ln>
            <a:effectLst>
              <a:outerShdw blurRad="63500" dist="25400" dir="2700000" algn="tl" rotWithShape="0">
                <a:prstClr val="black">
                  <a:alpha val="40000"/>
                </a:prstClr>
              </a:outerShdw>
            </a:effectLst>
          </p:spPr>
          <p:txBody>
            <a:bodyPr rtlCol="0" anchor="ctr"/>
            <a:lstStyle/>
            <a:p>
              <a:pPr algn="ctr">
                <a:defRPr/>
              </a:pPr>
              <a:r>
                <a:rPr lang="en-US" altLang="zh-CN" sz="1500" kern="0">
                  <a:solidFill>
                    <a:srgbClr val="14436A"/>
                  </a:solidFill>
                  <a:latin typeface="Times New Roman" panose="02020603050405020304" pitchFamily="18" charset="0"/>
                  <a:ea typeface="微软雅黑" panose="020B0503020204020204" pitchFamily="34" charset="-122"/>
                  <a:cs typeface="+mn-ea"/>
                  <a:sym typeface="+mn-lt"/>
                </a:rPr>
                <a:t> </a:t>
              </a:r>
              <a:endParaRPr lang="zh-CN" altLang="en-US" sz="1500" kern="0" dirty="0">
                <a:solidFill>
                  <a:srgbClr val="14436A"/>
                </a:solidFill>
                <a:latin typeface="Times New Roman" panose="02020603050405020304" pitchFamily="18" charset="0"/>
                <a:ea typeface="微软雅黑" panose="020B0503020204020204" pitchFamily="34" charset="-122"/>
                <a:cs typeface="+mn-ea"/>
                <a:sym typeface="+mn-lt"/>
              </a:endParaRPr>
            </a:p>
          </p:txBody>
        </p:sp>
      </p:grpSp>
      <p:sp>
        <p:nvSpPr>
          <p:cNvPr id="3" name="TextBox 2"/>
          <p:cNvSpPr txBox="1"/>
          <p:nvPr/>
        </p:nvSpPr>
        <p:spPr>
          <a:xfrm>
            <a:off x="1042834" y="52264"/>
            <a:ext cx="1588897" cy="523220"/>
          </a:xfrm>
          <a:prstGeom prst="rect">
            <a:avLst/>
          </a:prstGeom>
          <a:noFill/>
        </p:spPr>
        <p:txBody>
          <a:bodyPr wrap="none" rtlCol="0">
            <a:spAutoFit/>
          </a:bodyPr>
          <a:lstStyle/>
          <a:p>
            <a:pPr>
              <a:defRPr/>
            </a:pPr>
            <a:r>
              <a:rPr lang="en-US" sz="2800" i="1" dirty="0" err="1">
                <a:solidFill>
                  <a:srgbClr val="FF0000"/>
                </a:solidFill>
                <a:latin typeface="Times New Roman"/>
              </a:rPr>
              <a:t>Chú</a:t>
            </a:r>
            <a:r>
              <a:rPr lang="en-US" sz="2800" i="1" dirty="0">
                <a:solidFill>
                  <a:srgbClr val="FF0000"/>
                </a:solidFill>
                <a:latin typeface="Times New Roman"/>
              </a:rPr>
              <a:t> </a:t>
            </a:r>
            <a:r>
              <a:rPr lang="en-US" sz="2800" i="1" dirty="0" err="1">
                <a:solidFill>
                  <a:srgbClr val="FF0000"/>
                </a:solidFill>
                <a:latin typeface="Times New Roman"/>
              </a:rPr>
              <a:t>thích</a:t>
            </a:r>
            <a:endParaRPr lang="en-US" sz="2800" i="1" dirty="0">
              <a:solidFill>
                <a:srgbClr val="FF0000"/>
              </a:solidFill>
              <a:latin typeface="Times New Roman"/>
            </a:endParaRPr>
          </a:p>
        </p:txBody>
      </p:sp>
      <p:pic>
        <p:nvPicPr>
          <p:cNvPr id="18" name="Picture 4" descr="Trẻ Em, Học Tập, Học Bài, Giáo Dục, Tải hình PNG 109 - Free.Vector6.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93400" y="1651197"/>
            <a:ext cx="2638381" cy="2317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0" descr="Trẻ Em, Mầm Non, Đọc Sách, Học Tập, Cô Bé, Tải hình PNG 342 -  Free.Vector6.co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5711" y="2308311"/>
            <a:ext cx="1999818" cy="2000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descr="A picture containing toy, doll&#10;&#10;Description automatically generated">
            <a:extLst>
              <a:ext uri="{FF2B5EF4-FFF2-40B4-BE49-F238E27FC236}">
                <a16:creationId xmlns:a16="http://schemas.microsoft.com/office/drawing/2014/main" id="{7BFEE031-360F-4D5F-904A-32B86E7ACC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87441" y="2042065"/>
            <a:ext cx="1926665" cy="1926665"/>
          </a:xfrm>
          <a:prstGeom prst="rect">
            <a:avLst/>
          </a:prstGeom>
        </p:spPr>
      </p:pic>
      <p:sp>
        <p:nvSpPr>
          <p:cNvPr id="7" name="Cloud Callout 6"/>
          <p:cNvSpPr/>
          <p:nvPr/>
        </p:nvSpPr>
        <p:spPr>
          <a:xfrm>
            <a:off x="368735" y="532760"/>
            <a:ext cx="2628292" cy="1261732"/>
          </a:xfrm>
          <a:prstGeom prst="cloudCallout">
            <a:avLst>
              <a:gd name="adj1" fmla="val -10358"/>
              <a:gd name="adj2" fmla="val 65617"/>
            </a:avLst>
          </a:prstGeom>
          <a:solidFill>
            <a:srgbClr val="F8FF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err="1">
                <a:solidFill>
                  <a:srgbClr val="0000FF"/>
                </a:solidFill>
              </a:rPr>
              <a:t>Hoạt</a:t>
            </a:r>
            <a:r>
              <a:rPr lang="en-US" sz="2600" dirty="0">
                <a:solidFill>
                  <a:srgbClr val="0000FF"/>
                </a:solidFill>
              </a:rPr>
              <a:t> </a:t>
            </a:r>
            <a:r>
              <a:rPr lang="en-US" sz="2600" dirty="0" err="1">
                <a:solidFill>
                  <a:srgbClr val="0000FF"/>
                </a:solidFill>
              </a:rPr>
              <a:t>động</a:t>
            </a:r>
            <a:r>
              <a:rPr lang="en-US" sz="2600" dirty="0">
                <a:solidFill>
                  <a:srgbClr val="0000FF"/>
                </a:solidFill>
              </a:rPr>
              <a:t> </a:t>
            </a:r>
            <a:r>
              <a:rPr lang="en-US" sz="2600" dirty="0" err="1">
                <a:solidFill>
                  <a:srgbClr val="0000FF"/>
                </a:solidFill>
              </a:rPr>
              <a:t>cá</a:t>
            </a:r>
            <a:r>
              <a:rPr lang="en-US" sz="2600" dirty="0">
                <a:solidFill>
                  <a:srgbClr val="0000FF"/>
                </a:solidFill>
              </a:rPr>
              <a:t> </a:t>
            </a:r>
            <a:r>
              <a:rPr lang="en-US" sz="2600" dirty="0" err="1">
                <a:solidFill>
                  <a:srgbClr val="0000FF"/>
                </a:solidFill>
              </a:rPr>
              <a:t>nhân</a:t>
            </a:r>
            <a:endParaRPr lang="en-US" sz="2600" dirty="0">
              <a:solidFill>
                <a:srgbClr val="0000FF"/>
              </a:solidFill>
            </a:endParaRPr>
          </a:p>
        </p:txBody>
      </p:sp>
      <p:sp>
        <p:nvSpPr>
          <p:cNvPr id="30" name="Cloud Callout 29"/>
          <p:cNvSpPr/>
          <p:nvPr/>
        </p:nvSpPr>
        <p:spPr>
          <a:xfrm>
            <a:off x="3303489" y="420333"/>
            <a:ext cx="2628292" cy="1261732"/>
          </a:xfrm>
          <a:prstGeom prst="cloudCallout">
            <a:avLst>
              <a:gd name="adj1" fmla="val -9610"/>
              <a:gd name="adj2" fmla="val 67176"/>
            </a:avLst>
          </a:prstGeom>
          <a:solidFill>
            <a:srgbClr val="F8FF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err="1">
                <a:solidFill>
                  <a:srgbClr val="0000FF"/>
                </a:solidFill>
              </a:rPr>
              <a:t>Hoạt</a:t>
            </a:r>
            <a:r>
              <a:rPr lang="en-US" sz="2600" dirty="0">
                <a:solidFill>
                  <a:srgbClr val="0000FF"/>
                </a:solidFill>
              </a:rPr>
              <a:t> </a:t>
            </a:r>
            <a:r>
              <a:rPr lang="en-US" sz="2600" dirty="0" err="1">
                <a:solidFill>
                  <a:srgbClr val="0000FF"/>
                </a:solidFill>
              </a:rPr>
              <a:t>động</a:t>
            </a:r>
            <a:r>
              <a:rPr lang="en-US" sz="2600" dirty="0">
                <a:solidFill>
                  <a:srgbClr val="0000FF"/>
                </a:solidFill>
              </a:rPr>
              <a:t> </a:t>
            </a:r>
            <a:r>
              <a:rPr lang="en-US" sz="2600" dirty="0" err="1">
                <a:solidFill>
                  <a:srgbClr val="0000FF"/>
                </a:solidFill>
              </a:rPr>
              <a:t>cặp</a:t>
            </a:r>
            <a:r>
              <a:rPr lang="en-US" sz="2600" dirty="0">
                <a:solidFill>
                  <a:srgbClr val="0000FF"/>
                </a:solidFill>
              </a:rPr>
              <a:t> </a:t>
            </a:r>
            <a:r>
              <a:rPr lang="en-US" sz="2600" dirty="0" err="1">
                <a:solidFill>
                  <a:srgbClr val="0000FF"/>
                </a:solidFill>
              </a:rPr>
              <a:t>đôi</a:t>
            </a:r>
            <a:endParaRPr lang="en-US" sz="2600" dirty="0">
              <a:solidFill>
                <a:srgbClr val="0000FF"/>
              </a:solidFill>
            </a:endParaRPr>
          </a:p>
        </p:txBody>
      </p:sp>
      <p:sp>
        <p:nvSpPr>
          <p:cNvPr id="32" name="Cloud Callout 31"/>
          <p:cNvSpPr/>
          <p:nvPr/>
        </p:nvSpPr>
        <p:spPr>
          <a:xfrm>
            <a:off x="6225675" y="396049"/>
            <a:ext cx="2628292" cy="1261732"/>
          </a:xfrm>
          <a:prstGeom prst="cloudCallout">
            <a:avLst>
              <a:gd name="adj1" fmla="val -8114"/>
              <a:gd name="adj2" fmla="val 71851"/>
            </a:avLst>
          </a:prstGeom>
          <a:solidFill>
            <a:srgbClr val="F8FF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err="1">
                <a:solidFill>
                  <a:srgbClr val="0000FF"/>
                </a:solidFill>
              </a:rPr>
              <a:t>Hoạt</a:t>
            </a:r>
            <a:r>
              <a:rPr lang="en-US" sz="2600" dirty="0">
                <a:solidFill>
                  <a:srgbClr val="0000FF"/>
                </a:solidFill>
              </a:rPr>
              <a:t> </a:t>
            </a:r>
            <a:r>
              <a:rPr lang="en-US" sz="2600" dirty="0" err="1">
                <a:solidFill>
                  <a:srgbClr val="0000FF"/>
                </a:solidFill>
              </a:rPr>
              <a:t>động</a:t>
            </a:r>
            <a:r>
              <a:rPr lang="en-US" sz="2600" dirty="0">
                <a:solidFill>
                  <a:srgbClr val="0000FF"/>
                </a:solidFill>
              </a:rPr>
              <a:t> </a:t>
            </a:r>
            <a:r>
              <a:rPr lang="en-US" sz="2600" dirty="0" err="1">
                <a:solidFill>
                  <a:srgbClr val="0000FF"/>
                </a:solidFill>
              </a:rPr>
              <a:t>nhóm</a:t>
            </a:r>
            <a:endParaRPr lang="en-US" sz="2600" dirty="0">
              <a:solidFill>
                <a:srgbClr val="0000FF"/>
              </a:solidFill>
            </a:endParaRPr>
          </a:p>
        </p:txBody>
      </p:sp>
    </p:spTree>
    <p:extLst>
      <p:ext uri="{BB962C8B-B14F-4D97-AF65-F5344CB8AC3E}">
        <p14:creationId xmlns:p14="http://schemas.microsoft.com/office/powerpoint/2010/main" val="32839625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par>
                          <p:cTn id="15" fill="hold">
                            <p:stCondLst>
                              <p:cond delay="1000"/>
                            </p:stCondLst>
                            <p:childTnLst>
                              <p:par>
                                <p:cTn id="16" presetID="23" presetClass="entr" presetSubtype="16"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childTnLst>
                                </p:cTn>
                              </p:par>
                              <p:par>
                                <p:cTn id="20" presetID="23" presetClass="entr" presetSubtype="16"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childTnLst>
                                </p:cTn>
                              </p:par>
                            </p:childTnLst>
                          </p:cTn>
                        </p:par>
                        <p:par>
                          <p:cTn id="24" fill="hold">
                            <p:stCondLst>
                              <p:cond delay="1500"/>
                            </p:stCondLst>
                            <p:childTnLst>
                              <p:par>
                                <p:cTn id="25" presetID="23" presetClass="entr" presetSubtype="16" fill="hold" grpId="0" nodeType="after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p:cTn id="27" dur="500" fill="hold"/>
                                        <p:tgtEl>
                                          <p:spTgt spid="30"/>
                                        </p:tgtEl>
                                        <p:attrNameLst>
                                          <p:attrName>ppt_w</p:attrName>
                                        </p:attrNameLst>
                                      </p:cBhvr>
                                      <p:tavLst>
                                        <p:tav tm="0">
                                          <p:val>
                                            <p:fltVal val="0"/>
                                          </p:val>
                                        </p:tav>
                                        <p:tav tm="100000">
                                          <p:val>
                                            <p:strVal val="#ppt_w"/>
                                          </p:val>
                                        </p:tav>
                                      </p:tavLst>
                                    </p:anim>
                                    <p:anim calcmode="lin" valueType="num">
                                      <p:cBhvr>
                                        <p:cTn id="28" dur="500" fill="hold"/>
                                        <p:tgtEl>
                                          <p:spTgt spid="30"/>
                                        </p:tgtEl>
                                        <p:attrNameLst>
                                          <p:attrName>ppt_h</p:attrName>
                                        </p:attrNameLst>
                                      </p:cBhvr>
                                      <p:tavLst>
                                        <p:tav tm="0">
                                          <p:val>
                                            <p:fltVal val="0"/>
                                          </p:val>
                                        </p:tav>
                                        <p:tav tm="100000">
                                          <p:val>
                                            <p:strVal val="#ppt_h"/>
                                          </p:val>
                                        </p:tav>
                                      </p:tavLst>
                                    </p:anim>
                                  </p:childTnLst>
                                </p:cTn>
                              </p:par>
                            </p:childTnLst>
                          </p:cTn>
                        </p:par>
                        <p:par>
                          <p:cTn id="29" fill="hold">
                            <p:stCondLst>
                              <p:cond delay="2000"/>
                            </p:stCondLst>
                            <p:childTnLst>
                              <p:par>
                                <p:cTn id="30" presetID="45" presetClass="entr" presetSubtype="0"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2000"/>
                                        <p:tgtEl>
                                          <p:spTgt spid="14"/>
                                        </p:tgtEl>
                                      </p:cBhvr>
                                    </p:animEffect>
                                    <p:anim calcmode="lin" valueType="num">
                                      <p:cBhvr>
                                        <p:cTn id="33" dur="2000" fill="hold"/>
                                        <p:tgtEl>
                                          <p:spTgt spid="14"/>
                                        </p:tgtEl>
                                        <p:attrNameLst>
                                          <p:attrName>ppt_w</p:attrName>
                                        </p:attrNameLst>
                                      </p:cBhvr>
                                      <p:tavLst>
                                        <p:tav tm="0" fmla="#ppt_w*sin(2.5*pi*$)">
                                          <p:val>
                                            <p:fltVal val="0"/>
                                          </p:val>
                                        </p:tav>
                                        <p:tav tm="100000">
                                          <p:val>
                                            <p:fltVal val="1"/>
                                          </p:val>
                                        </p:tav>
                                      </p:tavLst>
                                    </p:anim>
                                    <p:anim calcmode="lin" valueType="num">
                                      <p:cBhvr>
                                        <p:cTn id="34" dur="2000" fill="hold"/>
                                        <p:tgtEl>
                                          <p:spTgt spid="14"/>
                                        </p:tgtEl>
                                        <p:attrNameLst>
                                          <p:attrName>ppt_h</p:attrName>
                                        </p:attrNameLst>
                                      </p:cBhvr>
                                      <p:tavLst>
                                        <p:tav tm="0">
                                          <p:val>
                                            <p:strVal val="#ppt_h"/>
                                          </p:val>
                                        </p:tav>
                                        <p:tav tm="100000">
                                          <p:val>
                                            <p:strVal val="#ppt_h"/>
                                          </p:val>
                                        </p:tav>
                                      </p:tavLst>
                                    </p:anim>
                                  </p:childTnLst>
                                </p:cTn>
                              </p:par>
                              <p:par>
                                <p:cTn id="35" presetID="45"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2000"/>
                                        <p:tgtEl>
                                          <p:spTgt spid="22"/>
                                        </p:tgtEl>
                                      </p:cBhvr>
                                    </p:animEffect>
                                    <p:anim calcmode="lin" valueType="num">
                                      <p:cBhvr>
                                        <p:cTn id="38" dur="2000" fill="hold"/>
                                        <p:tgtEl>
                                          <p:spTgt spid="22"/>
                                        </p:tgtEl>
                                        <p:attrNameLst>
                                          <p:attrName>ppt_w</p:attrName>
                                        </p:attrNameLst>
                                      </p:cBhvr>
                                      <p:tavLst>
                                        <p:tav tm="0" fmla="#ppt_w*sin(2.5*pi*$)">
                                          <p:val>
                                            <p:fltVal val="0"/>
                                          </p:val>
                                        </p:tav>
                                        <p:tav tm="100000">
                                          <p:val>
                                            <p:fltVal val="1"/>
                                          </p:val>
                                        </p:tav>
                                      </p:tavLst>
                                    </p:anim>
                                    <p:anim calcmode="lin" valueType="num">
                                      <p:cBhvr>
                                        <p:cTn id="39" dur="2000" fill="hold"/>
                                        <p:tgtEl>
                                          <p:spTgt spid="22"/>
                                        </p:tgtEl>
                                        <p:attrNameLst>
                                          <p:attrName>ppt_h</p:attrName>
                                        </p:attrNameLst>
                                      </p:cBhvr>
                                      <p:tavLst>
                                        <p:tav tm="0">
                                          <p:val>
                                            <p:strVal val="#ppt_h"/>
                                          </p:val>
                                        </p:tav>
                                        <p:tav tm="100000">
                                          <p:val>
                                            <p:strVal val="#ppt_h"/>
                                          </p:val>
                                        </p:tav>
                                      </p:tavLst>
                                    </p:anim>
                                  </p:childTnLst>
                                </p:cTn>
                              </p:par>
                            </p:childTnLst>
                          </p:cTn>
                        </p:par>
                        <p:par>
                          <p:cTn id="40" fill="hold">
                            <p:stCondLst>
                              <p:cond delay="4000"/>
                            </p:stCondLst>
                            <p:childTnLst>
                              <p:par>
                                <p:cTn id="41" presetID="45" presetClass="entr" presetSubtype="0"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fade">
                                      <p:cBhvr>
                                        <p:cTn id="43" dur="2000"/>
                                        <p:tgtEl>
                                          <p:spTgt spid="32"/>
                                        </p:tgtEl>
                                      </p:cBhvr>
                                    </p:animEffect>
                                    <p:anim calcmode="lin" valueType="num">
                                      <p:cBhvr>
                                        <p:cTn id="44" dur="2000" fill="hold"/>
                                        <p:tgtEl>
                                          <p:spTgt spid="32"/>
                                        </p:tgtEl>
                                        <p:attrNameLst>
                                          <p:attrName>ppt_w</p:attrName>
                                        </p:attrNameLst>
                                      </p:cBhvr>
                                      <p:tavLst>
                                        <p:tav tm="0" fmla="#ppt_w*sin(2.5*pi*$)">
                                          <p:val>
                                            <p:fltVal val="0"/>
                                          </p:val>
                                        </p:tav>
                                        <p:tav tm="100000">
                                          <p:val>
                                            <p:fltVal val="1"/>
                                          </p:val>
                                        </p:tav>
                                      </p:tavLst>
                                    </p:anim>
                                    <p:anim calcmode="lin" valueType="num">
                                      <p:cBhvr>
                                        <p:cTn id="45" dur="2000" fill="hold"/>
                                        <p:tgtEl>
                                          <p:spTgt spid="3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0" grpId="0" animBg="1"/>
      <p:bldP spid="3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8" name="Picture 224" descr="100+ Hình nền Slide đẹp 20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
            <a:ext cx="9244410" cy="5190981"/>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2" descr="C:\Users\Administrator\Desktop\微立体创业计划\0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9111" y="1026229"/>
            <a:ext cx="1967244" cy="1967585"/>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18" name="Picture 3" descr="C:\Users\Administrator\Desktop\微立体创业计划\00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3816" y="-224895"/>
            <a:ext cx="3365058" cy="3365642"/>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grpSp>
        <p:nvGrpSpPr>
          <p:cNvPr id="2" name="组合 124"/>
          <p:cNvGrpSpPr/>
          <p:nvPr/>
        </p:nvGrpSpPr>
        <p:grpSpPr>
          <a:xfrm>
            <a:off x="6570027" y="4391650"/>
            <a:ext cx="1026023" cy="1026201"/>
            <a:chOff x="304800" y="673100"/>
            <a:chExt cx="4000500" cy="4000500"/>
          </a:xfrm>
          <a:effectLst>
            <a:outerShdw blurRad="444500" dist="254000" dir="8100000" algn="tr" rotWithShape="0">
              <a:prstClr val="black">
                <a:alpha val="50000"/>
              </a:prstClr>
            </a:outerShdw>
          </a:effectLst>
        </p:grpSpPr>
        <p:sp>
          <p:nvSpPr>
            <p:cNvPr id="126" name="同心圆 12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2500" kern="0" dirty="0">
                <a:solidFill>
                  <a:sysClr val="windowText" lastClr="000000"/>
                </a:solidFill>
                <a:ea typeface="微软雅黑" panose="020B0503020204020204" pitchFamily="34" charset="-122"/>
                <a:cs typeface="+mn-ea"/>
                <a:sym typeface="+mn-lt"/>
              </a:endParaRPr>
            </a:p>
          </p:txBody>
        </p:sp>
        <p:sp>
          <p:nvSpPr>
            <p:cNvPr id="127" name="椭圆 126"/>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a:defRPr/>
              </a:pPr>
              <a:r>
                <a:rPr lang="en-US" altLang="zh-CN" sz="2500" kern="0">
                  <a:solidFill>
                    <a:sysClr val="window" lastClr="FFFFFF"/>
                  </a:solidFill>
                  <a:ea typeface="微软雅黑" panose="020B0503020204020204" pitchFamily="34" charset="-122"/>
                  <a:cs typeface="+mn-ea"/>
                  <a:sym typeface="+mn-lt"/>
                </a:rPr>
                <a:t> </a:t>
              </a:r>
              <a:endParaRPr lang="zh-CN" altLang="en-US" sz="2500" kern="0" dirty="0">
                <a:solidFill>
                  <a:sysClr val="window" lastClr="FFFFFF"/>
                </a:solidFill>
                <a:ea typeface="微软雅黑" panose="020B0503020204020204" pitchFamily="34" charset="-122"/>
                <a:cs typeface="+mn-ea"/>
                <a:sym typeface="+mn-lt"/>
              </a:endParaRPr>
            </a:p>
          </p:txBody>
        </p:sp>
      </p:grpSp>
      <p:grpSp>
        <p:nvGrpSpPr>
          <p:cNvPr id="3" name="组合 127"/>
          <p:cNvGrpSpPr/>
          <p:nvPr/>
        </p:nvGrpSpPr>
        <p:grpSpPr>
          <a:xfrm>
            <a:off x="4732635" y="4652538"/>
            <a:ext cx="538351" cy="538444"/>
            <a:chOff x="304800" y="673100"/>
            <a:chExt cx="4000500" cy="4000500"/>
          </a:xfrm>
          <a:effectLst>
            <a:outerShdw blurRad="444500" dist="254000" dir="8100000" algn="tr" rotWithShape="0">
              <a:prstClr val="black">
                <a:alpha val="50000"/>
              </a:prstClr>
            </a:outerShdw>
          </a:effectLst>
        </p:grpSpPr>
        <p:sp>
          <p:nvSpPr>
            <p:cNvPr id="129" name="同心圆 12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2500" kern="0" dirty="0">
                <a:solidFill>
                  <a:sysClr val="windowText" lastClr="000000"/>
                </a:solidFill>
                <a:ea typeface="微软雅黑" panose="020B0503020204020204" pitchFamily="34" charset="-122"/>
                <a:cs typeface="+mn-ea"/>
                <a:sym typeface="+mn-lt"/>
              </a:endParaRPr>
            </a:p>
          </p:txBody>
        </p:sp>
        <p:sp>
          <p:nvSpPr>
            <p:cNvPr id="130" name="椭圆 129"/>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a:defRPr/>
              </a:pPr>
              <a:r>
                <a:rPr lang="en-US" altLang="zh-CN" sz="2500" kern="0">
                  <a:solidFill>
                    <a:sysClr val="windowText" lastClr="000000"/>
                  </a:solidFill>
                  <a:ea typeface="微软雅黑" panose="020B0503020204020204" pitchFamily="34" charset="-122"/>
                  <a:cs typeface="+mn-ea"/>
                  <a:sym typeface="+mn-lt"/>
                </a:rPr>
                <a:t> </a:t>
              </a:r>
              <a:endParaRPr lang="zh-CN" altLang="en-US" sz="2500" kern="0" dirty="0">
                <a:solidFill>
                  <a:sysClr val="windowText" lastClr="000000"/>
                </a:solidFill>
                <a:ea typeface="微软雅黑" panose="020B0503020204020204" pitchFamily="34" charset="-122"/>
                <a:cs typeface="+mn-ea"/>
                <a:sym typeface="+mn-lt"/>
              </a:endParaRPr>
            </a:p>
          </p:txBody>
        </p:sp>
      </p:grpSp>
      <p:grpSp>
        <p:nvGrpSpPr>
          <p:cNvPr id="4" name="组合 130"/>
          <p:cNvGrpSpPr/>
          <p:nvPr/>
        </p:nvGrpSpPr>
        <p:grpSpPr>
          <a:xfrm>
            <a:off x="5438276" y="4921761"/>
            <a:ext cx="746998" cy="747128"/>
            <a:chOff x="304800" y="673100"/>
            <a:chExt cx="4000500" cy="4000500"/>
          </a:xfrm>
          <a:effectLst>
            <a:outerShdw blurRad="444500" dist="254000" dir="8100000" algn="tr" rotWithShape="0">
              <a:prstClr val="black">
                <a:alpha val="50000"/>
              </a:prstClr>
            </a:outerShdw>
          </a:effectLst>
        </p:grpSpPr>
        <p:sp>
          <p:nvSpPr>
            <p:cNvPr id="132" name="同心圆 13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2500" kern="0" dirty="0">
                <a:solidFill>
                  <a:sysClr val="windowText" lastClr="000000"/>
                </a:solidFill>
                <a:ea typeface="微软雅黑" panose="020B0503020204020204" pitchFamily="34" charset="-122"/>
                <a:cs typeface="+mn-ea"/>
                <a:sym typeface="+mn-lt"/>
              </a:endParaRPr>
            </a:p>
          </p:txBody>
        </p:sp>
        <p:sp>
          <p:nvSpPr>
            <p:cNvPr id="133" name="椭圆 13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r>
                <a:rPr lang="en-US" altLang="zh-CN" sz="2500" kern="0">
                  <a:solidFill>
                    <a:sysClr val="windowText" lastClr="000000"/>
                  </a:solidFill>
                  <a:ea typeface="微软雅黑" panose="020B0503020204020204" pitchFamily="34" charset="-122"/>
                  <a:cs typeface="+mn-ea"/>
                  <a:sym typeface="+mn-lt"/>
                </a:rPr>
                <a:t> </a:t>
              </a:r>
              <a:endParaRPr lang="zh-CN" altLang="en-US" sz="2500" kern="0" dirty="0">
                <a:solidFill>
                  <a:sysClr val="windowText" lastClr="000000"/>
                </a:solidFill>
                <a:ea typeface="微软雅黑" panose="020B0503020204020204" pitchFamily="34" charset="-122"/>
                <a:cs typeface="+mn-ea"/>
                <a:sym typeface="+mn-lt"/>
              </a:endParaRPr>
            </a:p>
          </p:txBody>
        </p:sp>
      </p:grpSp>
      <p:grpSp>
        <p:nvGrpSpPr>
          <p:cNvPr id="5" name="组合 133"/>
          <p:cNvGrpSpPr/>
          <p:nvPr/>
        </p:nvGrpSpPr>
        <p:grpSpPr>
          <a:xfrm>
            <a:off x="7760376" y="4731882"/>
            <a:ext cx="540868" cy="540962"/>
            <a:chOff x="304800" y="673100"/>
            <a:chExt cx="4000500" cy="4000500"/>
          </a:xfrm>
          <a:effectLst>
            <a:outerShdw blurRad="444500" dist="254000" dir="8100000" algn="tr" rotWithShape="0">
              <a:prstClr val="black">
                <a:alpha val="50000"/>
              </a:prstClr>
            </a:outerShdw>
          </a:effectLst>
        </p:grpSpPr>
        <p:sp>
          <p:nvSpPr>
            <p:cNvPr id="135" name="同心圆 13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2500" kern="0" dirty="0">
                <a:solidFill>
                  <a:sysClr val="windowText" lastClr="000000"/>
                </a:solidFill>
                <a:ea typeface="微软雅黑" panose="020B0503020204020204" pitchFamily="34" charset="-122"/>
                <a:cs typeface="+mn-ea"/>
                <a:sym typeface="+mn-lt"/>
              </a:endParaRPr>
            </a:p>
          </p:txBody>
        </p:sp>
        <p:sp>
          <p:nvSpPr>
            <p:cNvPr id="136" name="椭圆 135"/>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r>
                <a:rPr lang="en-US" altLang="zh-CN" sz="2500" kern="0">
                  <a:solidFill>
                    <a:sysClr val="window" lastClr="FFFFFF"/>
                  </a:solidFill>
                  <a:ea typeface="微软雅黑" panose="020B0503020204020204" pitchFamily="34" charset="-122"/>
                  <a:cs typeface="+mn-ea"/>
                  <a:sym typeface="+mn-lt"/>
                </a:rPr>
                <a:t> </a:t>
              </a:r>
              <a:endParaRPr lang="zh-CN" altLang="en-US" sz="2500" kern="0" dirty="0">
                <a:solidFill>
                  <a:sysClr val="window" lastClr="FFFFFF"/>
                </a:solidFill>
                <a:ea typeface="微软雅黑" panose="020B0503020204020204" pitchFamily="34" charset="-122"/>
                <a:cs typeface="+mn-ea"/>
                <a:sym typeface="+mn-lt"/>
              </a:endParaRPr>
            </a:p>
          </p:txBody>
        </p:sp>
      </p:grpSp>
      <p:grpSp>
        <p:nvGrpSpPr>
          <p:cNvPr id="6" name="组合 136"/>
          <p:cNvGrpSpPr/>
          <p:nvPr/>
        </p:nvGrpSpPr>
        <p:grpSpPr>
          <a:xfrm>
            <a:off x="768027" y="5040490"/>
            <a:ext cx="588755" cy="588857"/>
            <a:chOff x="304800" y="673100"/>
            <a:chExt cx="4000500" cy="4000500"/>
          </a:xfrm>
          <a:effectLst>
            <a:outerShdw blurRad="444500" dist="254000" dir="8100000" algn="tr" rotWithShape="0">
              <a:prstClr val="black">
                <a:alpha val="50000"/>
              </a:prstClr>
            </a:outerShdw>
          </a:effectLst>
        </p:grpSpPr>
        <p:sp>
          <p:nvSpPr>
            <p:cNvPr id="138" name="同心圆 13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2500" kern="0" dirty="0">
                <a:solidFill>
                  <a:sysClr val="windowText" lastClr="000000"/>
                </a:solidFill>
                <a:ea typeface="微软雅黑" panose="020B0503020204020204" pitchFamily="34" charset="-122"/>
                <a:cs typeface="+mn-ea"/>
                <a:sym typeface="+mn-lt"/>
              </a:endParaRPr>
            </a:p>
          </p:txBody>
        </p:sp>
        <p:sp>
          <p:nvSpPr>
            <p:cNvPr id="139" name="椭圆 138"/>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a:defRPr/>
              </a:pPr>
              <a:r>
                <a:rPr lang="en-US" altLang="zh-CN" sz="2500" kern="0">
                  <a:solidFill>
                    <a:sysClr val="windowText" lastClr="000000"/>
                  </a:solidFill>
                  <a:ea typeface="微软雅黑" panose="020B0503020204020204" pitchFamily="34" charset="-122"/>
                  <a:cs typeface="+mn-ea"/>
                  <a:sym typeface="+mn-lt"/>
                </a:rPr>
                <a:t> </a:t>
              </a:r>
              <a:endParaRPr lang="zh-CN" altLang="en-US" sz="2500" kern="0" dirty="0">
                <a:solidFill>
                  <a:sysClr val="windowText" lastClr="000000"/>
                </a:solidFill>
                <a:ea typeface="微软雅黑" panose="020B0503020204020204" pitchFamily="34" charset="-122"/>
                <a:cs typeface="+mn-ea"/>
                <a:sym typeface="+mn-lt"/>
              </a:endParaRPr>
            </a:p>
          </p:txBody>
        </p:sp>
      </p:grpSp>
      <p:grpSp>
        <p:nvGrpSpPr>
          <p:cNvPr id="7" name="组合 139"/>
          <p:cNvGrpSpPr/>
          <p:nvPr/>
        </p:nvGrpSpPr>
        <p:grpSpPr>
          <a:xfrm>
            <a:off x="3964094" y="4529854"/>
            <a:ext cx="252447" cy="252491"/>
            <a:chOff x="304800" y="673100"/>
            <a:chExt cx="4000500" cy="4000500"/>
          </a:xfrm>
          <a:effectLst>
            <a:outerShdw blurRad="444500" dist="254000" dir="8100000" algn="tr" rotWithShape="0">
              <a:prstClr val="black">
                <a:alpha val="50000"/>
              </a:prstClr>
            </a:outerShdw>
          </a:effectLst>
        </p:grpSpPr>
        <p:sp>
          <p:nvSpPr>
            <p:cNvPr id="141" name="同心圆 14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2500" kern="0" dirty="0">
                <a:solidFill>
                  <a:sysClr val="windowText" lastClr="000000"/>
                </a:solidFill>
                <a:ea typeface="微软雅黑" panose="020B0503020204020204" pitchFamily="34" charset="-122"/>
                <a:cs typeface="+mn-ea"/>
                <a:sym typeface="+mn-lt"/>
              </a:endParaRPr>
            </a:p>
          </p:txBody>
        </p:sp>
        <p:sp>
          <p:nvSpPr>
            <p:cNvPr id="142" name="椭圆 141"/>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r>
                <a:rPr lang="en-US" altLang="zh-CN" sz="2500" kern="0">
                  <a:solidFill>
                    <a:sysClr val="windowText" lastClr="000000"/>
                  </a:solidFill>
                  <a:ea typeface="微软雅黑" panose="020B0503020204020204" pitchFamily="34" charset="-122"/>
                  <a:cs typeface="+mn-ea"/>
                  <a:sym typeface="+mn-lt"/>
                </a:rPr>
                <a:t> </a:t>
              </a:r>
              <a:endParaRPr lang="zh-CN" altLang="en-US" sz="2500" kern="0" dirty="0">
                <a:solidFill>
                  <a:sysClr val="windowText" lastClr="000000"/>
                </a:solidFill>
                <a:ea typeface="微软雅黑" panose="020B0503020204020204" pitchFamily="34" charset="-122"/>
                <a:cs typeface="+mn-ea"/>
                <a:sym typeface="+mn-lt"/>
              </a:endParaRPr>
            </a:p>
          </p:txBody>
        </p:sp>
      </p:grpSp>
      <p:grpSp>
        <p:nvGrpSpPr>
          <p:cNvPr id="8" name="组合 142"/>
          <p:cNvGrpSpPr/>
          <p:nvPr/>
        </p:nvGrpSpPr>
        <p:grpSpPr>
          <a:xfrm>
            <a:off x="3182840" y="4327053"/>
            <a:ext cx="528983" cy="529075"/>
            <a:chOff x="304800" y="673100"/>
            <a:chExt cx="4000500" cy="4000500"/>
          </a:xfrm>
          <a:effectLst>
            <a:outerShdw blurRad="444500" dist="254000" dir="8100000" algn="tr" rotWithShape="0">
              <a:prstClr val="black">
                <a:alpha val="50000"/>
              </a:prstClr>
            </a:outerShdw>
          </a:effectLst>
        </p:grpSpPr>
        <p:sp>
          <p:nvSpPr>
            <p:cNvPr id="144" name="同心圆 14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2500" kern="0" dirty="0">
                <a:solidFill>
                  <a:sysClr val="windowText" lastClr="000000"/>
                </a:solidFill>
                <a:ea typeface="微软雅黑" panose="020B0503020204020204" pitchFamily="34" charset="-122"/>
                <a:cs typeface="+mn-ea"/>
                <a:sym typeface="+mn-lt"/>
              </a:endParaRPr>
            </a:p>
          </p:txBody>
        </p:sp>
        <p:sp>
          <p:nvSpPr>
            <p:cNvPr id="145" name="椭圆 144"/>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a:defRPr/>
              </a:pPr>
              <a:r>
                <a:rPr lang="en-US" altLang="zh-CN" sz="2500" kern="0">
                  <a:solidFill>
                    <a:sysClr val="windowText" lastClr="000000"/>
                  </a:solidFill>
                  <a:ea typeface="微软雅黑" panose="020B0503020204020204" pitchFamily="34" charset="-122"/>
                  <a:cs typeface="+mn-ea"/>
                  <a:sym typeface="+mn-lt"/>
                </a:rPr>
                <a:t> </a:t>
              </a:r>
              <a:endParaRPr lang="zh-CN" altLang="en-US" sz="2500" kern="0" dirty="0">
                <a:solidFill>
                  <a:sysClr val="windowText" lastClr="000000"/>
                </a:solidFill>
                <a:ea typeface="微软雅黑" panose="020B0503020204020204" pitchFamily="34" charset="-122"/>
                <a:cs typeface="+mn-ea"/>
                <a:sym typeface="+mn-lt"/>
              </a:endParaRPr>
            </a:p>
          </p:txBody>
        </p:sp>
      </p:grpSp>
      <p:grpSp>
        <p:nvGrpSpPr>
          <p:cNvPr id="9" name="组合 145"/>
          <p:cNvGrpSpPr/>
          <p:nvPr/>
        </p:nvGrpSpPr>
        <p:grpSpPr>
          <a:xfrm>
            <a:off x="8465571" y="3831665"/>
            <a:ext cx="1044954" cy="1045136"/>
            <a:chOff x="304800" y="673100"/>
            <a:chExt cx="4000500" cy="4000500"/>
          </a:xfrm>
          <a:effectLst>
            <a:outerShdw blurRad="444500" dist="254000" dir="8100000" algn="tr" rotWithShape="0">
              <a:prstClr val="black">
                <a:alpha val="50000"/>
              </a:prstClr>
            </a:outerShdw>
          </a:effectLst>
        </p:grpSpPr>
        <p:sp>
          <p:nvSpPr>
            <p:cNvPr id="147" name="同心圆 14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2500" kern="0" dirty="0">
                <a:solidFill>
                  <a:sysClr val="windowText" lastClr="000000"/>
                </a:solidFill>
                <a:ea typeface="微软雅黑" panose="020B0503020204020204" pitchFamily="34" charset="-122"/>
                <a:cs typeface="+mn-ea"/>
                <a:sym typeface="+mn-lt"/>
              </a:endParaRPr>
            </a:p>
          </p:txBody>
        </p:sp>
        <p:sp>
          <p:nvSpPr>
            <p:cNvPr id="148" name="椭圆 14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r>
                <a:rPr lang="en-US" altLang="zh-CN" sz="2500" kern="0">
                  <a:solidFill>
                    <a:sysClr val="window" lastClr="FFFFFF"/>
                  </a:solidFill>
                  <a:ea typeface="微软雅黑" panose="020B0503020204020204" pitchFamily="34" charset="-122"/>
                  <a:cs typeface="+mn-ea"/>
                  <a:sym typeface="+mn-lt"/>
                </a:rPr>
                <a:t> </a:t>
              </a:r>
              <a:endParaRPr lang="zh-CN" altLang="en-US" sz="2500" kern="0" dirty="0">
                <a:solidFill>
                  <a:sysClr val="window" lastClr="FFFFFF"/>
                </a:solidFill>
                <a:ea typeface="微软雅黑" panose="020B0503020204020204" pitchFamily="34" charset="-122"/>
                <a:cs typeface="+mn-ea"/>
                <a:sym typeface="+mn-lt"/>
              </a:endParaRPr>
            </a:p>
          </p:txBody>
        </p:sp>
      </p:grpSp>
      <p:grpSp>
        <p:nvGrpSpPr>
          <p:cNvPr id="10" name="组合 148"/>
          <p:cNvGrpSpPr/>
          <p:nvPr/>
        </p:nvGrpSpPr>
        <p:grpSpPr>
          <a:xfrm>
            <a:off x="4421215" y="4325144"/>
            <a:ext cx="223041" cy="223080"/>
            <a:chOff x="304800" y="673100"/>
            <a:chExt cx="4000500" cy="4000500"/>
          </a:xfrm>
          <a:effectLst>
            <a:outerShdw blurRad="444500" dist="254000" dir="8100000" algn="tr" rotWithShape="0">
              <a:prstClr val="black">
                <a:alpha val="50000"/>
              </a:prstClr>
            </a:outerShdw>
          </a:effectLst>
        </p:grpSpPr>
        <p:sp>
          <p:nvSpPr>
            <p:cNvPr id="150" name="同心圆 14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2500" kern="0" dirty="0">
                <a:solidFill>
                  <a:sysClr val="windowText" lastClr="000000"/>
                </a:solidFill>
                <a:ea typeface="微软雅黑" panose="020B0503020204020204" pitchFamily="34" charset="-122"/>
                <a:cs typeface="+mn-ea"/>
                <a:sym typeface="+mn-lt"/>
              </a:endParaRPr>
            </a:p>
          </p:txBody>
        </p:sp>
        <p:sp>
          <p:nvSpPr>
            <p:cNvPr id="151" name="椭圆 150"/>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a:defRPr/>
              </a:pPr>
              <a:r>
                <a:rPr lang="en-US" altLang="zh-CN" sz="2500" kern="0">
                  <a:solidFill>
                    <a:sysClr val="windowText" lastClr="000000"/>
                  </a:solidFill>
                  <a:ea typeface="微软雅黑" panose="020B0503020204020204" pitchFamily="34" charset="-122"/>
                  <a:cs typeface="+mn-ea"/>
                  <a:sym typeface="+mn-lt"/>
                </a:rPr>
                <a:t> </a:t>
              </a:r>
              <a:endParaRPr lang="zh-CN" altLang="en-US" sz="2500" kern="0" dirty="0">
                <a:solidFill>
                  <a:sysClr val="windowText" lastClr="000000"/>
                </a:solidFill>
                <a:ea typeface="微软雅黑" panose="020B0503020204020204" pitchFamily="34" charset="-122"/>
                <a:cs typeface="+mn-ea"/>
                <a:sym typeface="+mn-lt"/>
              </a:endParaRPr>
            </a:p>
          </p:txBody>
        </p:sp>
      </p:grpSp>
      <p:grpSp>
        <p:nvGrpSpPr>
          <p:cNvPr id="11" name="组合 151"/>
          <p:cNvGrpSpPr/>
          <p:nvPr/>
        </p:nvGrpSpPr>
        <p:grpSpPr>
          <a:xfrm>
            <a:off x="1944725" y="4706146"/>
            <a:ext cx="962576" cy="962743"/>
            <a:chOff x="304800" y="673100"/>
            <a:chExt cx="4000500" cy="4000500"/>
          </a:xfrm>
          <a:effectLst>
            <a:outerShdw blurRad="444500" dist="254000" dir="8100000" algn="tr" rotWithShape="0">
              <a:prstClr val="black">
                <a:alpha val="50000"/>
              </a:prstClr>
            </a:outerShdw>
          </a:effectLst>
        </p:grpSpPr>
        <p:sp>
          <p:nvSpPr>
            <p:cNvPr id="153" name="同心圆 15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2500" kern="0" dirty="0">
                <a:solidFill>
                  <a:sysClr val="windowText" lastClr="000000"/>
                </a:solidFill>
                <a:ea typeface="微软雅黑" panose="020B0503020204020204" pitchFamily="34" charset="-122"/>
                <a:cs typeface="+mn-ea"/>
                <a:sym typeface="+mn-lt"/>
              </a:endParaRPr>
            </a:p>
          </p:txBody>
        </p:sp>
        <p:sp>
          <p:nvSpPr>
            <p:cNvPr id="154" name="椭圆 153"/>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r>
                <a:rPr lang="en-US" altLang="zh-CN" sz="2500" kern="0">
                  <a:solidFill>
                    <a:sysClr val="window" lastClr="FFFFFF"/>
                  </a:solidFill>
                  <a:ea typeface="微软雅黑" panose="020B0503020204020204" pitchFamily="34" charset="-122"/>
                  <a:cs typeface="+mn-ea"/>
                  <a:sym typeface="+mn-lt"/>
                </a:rPr>
                <a:t> </a:t>
              </a:r>
              <a:endParaRPr lang="zh-CN" altLang="en-US" sz="2500" kern="0" dirty="0">
                <a:solidFill>
                  <a:sysClr val="window" lastClr="FFFFFF"/>
                </a:solidFill>
                <a:ea typeface="微软雅黑" panose="020B0503020204020204" pitchFamily="34" charset="-122"/>
                <a:cs typeface="+mn-ea"/>
                <a:sym typeface="+mn-lt"/>
              </a:endParaRPr>
            </a:p>
          </p:txBody>
        </p:sp>
      </p:grpSp>
      <p:grpSp>
        <p:nvGrpSpPr>
          <p:cNvPr id="12" name="组合 154"/>
          <p:cNvGrpSpPr/>
          <p:nvPr/>
        </p:nvGrpSpPr>
        <p:grpSpPr>
          <a:xfrm>
            <a:off x="1276781" y="4606645"/>
            <a:ext cx="520102" cy="520192"/>
            <a:chOff x="304800" y="673100"/>
            <a:chExt cx="4000500" cy="4000500"/>
          </a:xfrm>
          <a:effectLst>
            <a:outerShdw blurRad="444500" dist="254000" dir="8100000" algn="tr" rotWithShape="0">
              <a:prstClr val="black">
                <a:alpha val="50000"/>
              </a:prstClr>
            </a:outerShdw>
          </a:effectLst>
        </p:grpSpPr>
        <p:sp>
          <p:nvSpPr>
            <p:cNvPr id="156" name="同心圆 15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2500" kern="0" dirty="0">
                <a:solidFill>
                  <a:sysClr val="windowText" lastClr="000000"/>
                </a:solidFill>
                <a:ea typeface="微软雅黑" panose="020B0503020204020204" pitchFamily="34" charset="-122"/>
                <a:cs typeface="+mn-ea"/>
                <a:sym typeface="+mn-lt"/>
              </a:endParaRPr>
            </a:p>
          </p:txBody>
        </p:sp>
        <p:sp>
          <p:nvSpPr>
            <p:cNvPr id="157" name="椭圆 156"/>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a:defRPr/>
              </a:pPr>
              <a:r>
                <a:rPr lang="en-US" altLang="zh-CN" sz="2500" kern="0">
                  <a:solidFill>
                    <a:sysClr val="windowText" lastClr="000000"/>
                  </a:solidFill>
                  <a:ea typeface="微软雅黑" panose="020B0503020204020204" pitchFamily="34" charset="-122"/>
                  <a:cs typeface="+mn-ea"/>
                  <a:sym typeface="+mn-lt"/>
                </a:rPr>
                <a:t> </a:t>
              </a:r>
              <a:endParaRPr lang="zh-CN" altLang="en-US" sz="2500" kern="0" dirty="0">
                <a:solidFill>
                  <a:sysClr val="windowText" lastClr="000000"/>
                </a:solidFill>
                <a:ea typeface="微软雅黑" panose="020B0503020204020204" pitchFamily="34" charset="-122"/>
                <a:cs typeface="+mn-ea"/>
                <a:sym typeface="+mn-lt"/>
              </a:endParaRPr>
            </a:p>
          </p:txBody>
        </p:sp>
      </p:grpSp>
      <p:grpSp>
        <p:nvGrpSpPr>
          <p:cNvPr id="13" name="组合 157"/>
          <p:cNvGrpSpPr/>
          <p:nvPr/>
        </p:nvGrpSpPr>
        <p:grpSpPr>
          <a:xfrm>
            <a:off x="292665" y="4921761"/>
            <a:ext cx="316822" cy="316877"/>
            <a:chOff x="304800" y="673100"/>
            <a:chExt cx="4000500" cy="4000500"/>
          </a:xfrm>
          <a:effectLst>
            <a:outerShdw blurRad="444500" dist="254000" dir="8100000" algn="tr" rotWithShape="0">
              <a:prstClr val="black">
                <a:alpha val="50000"/>
              </a:prstClr>
            </a:outerShdw>
          </a:effectLst>
        </p:grpSpPr>
        <p:sp>
          <p:nvSpPr>
            <p:cNvPr id="159" name="同心圆 15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2500" kern="0" dirty="0">
                <a:solidFill>
                  <a:sysClr val="windowText" lastClr="000000"/>
                </a:solidFill>
                <a:ea typeface="微软雅黑" panose="020B0503020204020204" pitchFamily="34" charset="-122"/>
                <a:cs typeface="+mn-ea"/>
                <a:sym typeface="+mn-lt"/>
              </a:endParaRPr>
            </a:p>
          </p:txBody>
        </p:sp>
        <p:sp>
          <p:nvSpPr>
            <p:cNvPr id="160" name="椭圆 15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r>
                <a:rPr lang="en-US" altLang="zh-CN" sz="2500" kern="0">
                  <a:solidFill>
                    <a:sysClr val="windowText" lastClr="000000"/>
                  </a:solidFill>
                  <a:ea typeface="微软雅黑" panose="020B0503020204020204" pitchFamily="34" charset="-122"/>
                  <a:cs typeface="+mn-ea"/>
                  <a:sym typeface="+mn-lt"/>
                </a:rPr>
                <a:t> </a:t>
              </a:r>
              <a:endParaRPr lang="zh-CN" altLang="en-US" sz="2500" kern="0" dirty="0">
                <a:solidFill>
                  <a:sysClr val="windowText" lastClr="000000"/>
                </a:solidFill>
                <a:ea typeface="微软雅黑" panose="020B0503020204020204" pitchFamily="34" charset="-122"/>
                <a:cs typeface="+mn-ea"/>
                <a:sym typeface="+mn-lt"/>
              </a:endParaRPr>
            </a:p>
          </p:txBody>
        </p:sp>
      </p:grpSp>
      <p:grpSp>
        <p:nvGrpSpPr>
          <p:cNvPr id="14" name="组合 160"/>
          <p:cNvGrpSpPr/>
          <p:nvPr/>
        </p:nvGrpSpPr>
        <p:grpSpPr>
          <a:xfrm>
            <a:off x="118731" y="4738452"/>
            <a:ext cx="158410" cy="158438"/>
            <a:chOff x="304800" y="673100"/>
            <a:chExt cx="4000500" cy="4000500"/>
          </a:xfrm>
          <a:effectLst>
            <a:outerShdw blurRad="444500" dist="254000" dir="8100000" algn="tr" rotWithShape="0">
              <a:prstClr val="black">
                <a:alpha val="50000"/>
              </a:prstClr>
            </a:outerShdw>
          </a:effectLst>
        </p:grpSpPr>
        <p:sp>
          <p:nvSpPr>
            <p:cNvPr id="162" name="同心圆 16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2500" kern="0" dirty="0">
                <a:solidFill>
                  <a:sysClr val="windowText" lastClr="000000"/>
                </a:solidFill>
                <a:ea typeface="微软雅黑" panose="020B0503020204020204" pitchFamily="34" charset="-122"/>
                <a:cs typeface="+mn-ea"/>
                <a:sym typeface="+mn-lt"/>
              </a:endParaRPr>
            </a:p>
          </p:txBody>
        </p:sp>
        <p:sp>
          <p:nvSpPr>
            <p:cNvPr id="163" name="椭圆 16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r>
                <a:rPr lang="en-US" altLang="zh-CN" sz="2500" kern="0">
                  <a:solidFill>
                    <a:sysClr val="windowText" lastClr="000000"/>
                  </a:solidFill>
                  <a:ea typeface="微软雅黑" panose="020B0503020204020204" pitchFamily="34" charset="-122"/>
                  <a:cs typeface="+mn-ea"/>
                  <a:sym typeface="+mn-lt"/>
                </a:rPr>
                <a:t> </a:t>
              </a:r>
              <a:endParaRPr lang="zh-CN" altLang="en-US" sz="2500" kern="0" dirty="0">
                <a:solidFill>
                  <a:sysClr val="windowText" lastClr="000000"/>
                </a:solidFill>
                <a:ea typeface="微软雅黑" panose="020B0503020204020204" pitchFamily="34" charset="-122"/>
                <a:cs typeface="+mn-ea"/>
                <a:sym typeface="+mn-lt"/>
              </a:endParaRPr>
            </a:p>
          </p:txBody>
        </p:sp>
      </p:grpSp>
      <p:sp>
        <p:nvSpPr>
          <p:cNvPr id="19" name="Rectangle 2"/>
          <p:cNvSpPr>
            <a:spLocks noChangeArrowheads="1"/>
          </p:cNvSpPr>
          <p:nvPr/>
        </p:nvSpPr>
        <p:spPr bwMode="auto">
          <a:xfrm flipV="1">
            <a:off x="948164" y="322919"/>
            <a:ext cx="144016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7" name="Rectangle 8"/>
          <p:cNvSpPr>
            <a:spLocks noChangeArrowheads="1"/>
          </p:cNvSpPr>
          <p:nvPr/>
        </p:nvSpPr>
        <p:spPr bwMode="auto">
          <a:xfrm>
            <a:off x="4771354" y="319733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TextBox 17"/>
          <p:cNvSpPr txBox="1"/>
          <p:nvPr/>
        </p:nvSpPr>
        <p:spPr>
          <a:xfrm>
            <a:off x="388008" y="713263"/>
            <a:ext cx="2417565" cy="707886"/>
          </a:xfrm>
          <a:prstGeom prst="rect">
            <a:avLst/>
          </a:prstGeom>
          <a:noFill/>
        </p:spPr>
        <p:txBody>
          <a:bodyPr wrap="square" rtlCol="0">
            <a:spAutoFit/>
          </a:bodyPr>
          <a:lstStyle/>
          <a:p>
            <a:r>
              <a:rPr lang="en-US" sz="4000">
                <a:solidFill>
                  <a:srgbClr val="0000FF"/>
                </a:solidFill>
                <a:latin typeface="Times New Roman" panose="02020603050405020304" pitchFamily="18" charset="0"/>
                <a:cs typeface="Times New Roman" panose="02020603050405020304" pitchFamily="18" charset="0"/>
              </a:rPr>
              <a:t>Khởi động</a:t>
            </a:r>
          </a:p>
        </p:txBody>
      </p:sp>
      <p:pic>
        <p:nvPicPr>
          <p:cNvPr id="47" name="Picture 10" descr="Trẻ Em, Mầm Non, Đọc Sách, Học Tập, Cô Bé, Tải hình PNG 342 -  Free.Vector6.com"/>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5822" y="1262060"/>
            <a:ext cx="1308191" cy="1308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47"/>
          <p:cNvPicPr/>
          <p:nvPr/>
        </p:nvPicPr>
        <p:blipFill rotWithShape="1">
          <a:blip r:embed="rId9"/>
          <a:srcRect t="13750"/>
          <a:stretch/>
        </p:blipFill>
        <p:spPr bwMode="auto">
          <a:xfrm>
            <a:off x="2574077" y="2028145"/>
            <a:ext cx="6247982" cy="2811754"/>
          </a:xfrm>
          <a:prstGeom prst="rect">
            <a:avLst/>
          </a:prstGeom>
          <a:ln>
            <a:noFill/>
          </a:ln>
          <a:extLst>
            <a:ext uri="{53640926-AAD7-44D8-BBD7-CCE9431645EC}">
              <a14:shadowObscured xmlns:a14="http://schemas.microsoft.com/office/drawing/2010/main"/>
            </a:ext>
          </a:extLst>
        </p:spPr>
      </p:pic>
      <p:sp>
        <p:nvSpPr>
          <p:cNvPr id="15" name="Rectangle 14"/>
          <p:cNvSpPr/>
          <p:nvPr/>
        </p:nvSpPr>
        <p:spPr>
          <a:xfrm>
            <a:off x="3294129" y="221591"/>
            <a:ext cx="4968551" cy="1643527"/>
          </a:xfrm>
          <a:prstGeom prst="rect">
            <a:avLst/>
          </a:prstGeom>
        </p:spPr>
        <p:txBody>
          <a:bodyPr wrap="square">
            <a:spAutoFit/>
          </a:bodyPr>
          <a:lstStyle/>
          <a:p>
            <a:pPr algn="ctr">
              <a:lnSpc>
                <a:spcPct val="120000"/>
              </a:lnSpc>
            </a:pPr>
            <a:r>
              <a:rPr lang="en-US" sz="2800" b="1">
                <a:solidFill>
                  <a:srgbClr val="FF0000"/>
                </a:solidFill>
                <a:latin typeface="Times New Roman" panose="02020603050405020304" pitchFamily="18" charset="0"/>
                <a:ea typeface="Calibri" panose="020F0502020204030204" pitchFamily="34" charset="0"/>
              </a:rPr>
              <a:t>Hãy phân loại bằng cách nhấn</a:t>
            </a:r>
          </a:p>
          <a:p>
            <a:pPr algn="ctr">
              <a:lnSpc>
                <a:spcPct val="120000"/>
              </a:lnSpc>
            </a:pPr>
            <a:r>
              <a:rPr lang="en-US" sz="2800" b="1">
                <a:solidFill>
                  <a:srgbClr val="FF0000"/>
                </a:solidFill>
                <a:latin typeface="Times New Roman" panose="02020603050405020304" pitchFamily="18" charset="0"/>
                <a:ea typeface="Calibri" panose="020F0502020204030204" pitchFamily="34" charset="0"/>
              </a:rPr>
              <a:t> dấu X vào ô tương ứng</a:t>
            </a:r>
          </a:p>
          <a:p>
            <a:pPr algn="ctr">
              <a:lnSpc>
                <a:spcPct val="120000"/>
              </a:lnSpc>
            </a:pPr>
            <a:r>
              <a:rPr lang="en-US" sz="2800" b="1">
                <a:solidFill>
                  <a:srgbClr val="FF0000"/>
                </a:solidFill>
                <a:latin typeface="Times New Roman" panose="02020603050405020304" pitchFamily="18" charset="0"/>
                <a:ea typeface="Calibri" panose="020F0502020204030204" pitchFamily="34" charset="0"/>
              </a:rPr>
              <a:t>Thời gian: 2 phút</a:t>
            </a:r>
          </a:p>
        </p:txBody>
      </p:sp>
      <p:pic>
        <p:nvPicPr>
          <p:cNvPr id="16" name="Đồng hồ đếm ngược 2 phút có tiế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300444" y="3330780"/>
            <a:ext cx="2238077" cy="1258870"/>
          </a:xfrm>
          <a:prstGeom prst="rect">
            <a:avLst/>
          </a:prstGeom>
        </p:spPr>
      </p:pic>
      <p:sp>
        <p:nvSpPr>
          <p:cNvPr id="51" name="Rectangle 50"/>
          <p:cNvSpPr/>
          <p:nvPr/>
        </p:nvSpPr>
        <p:spPr>
          <a:xfrm>
            <a:off x="5967044" y="2932412"/>
            <a:ext cx="498855" cy="584775"/>
          </a:xfrm>
          <a:prstGeom prst="rect">
            <a:avLst/>
          </a:prstGeom>
        </p:spPr>
        <p:txBody>
          <a:bodyPr wrap="none">
            <a:spAutoFit/>
          </a:bodyPr>
          <a:lstStyle/>
          <a:p>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2" panose="05020102010507070707" pitchFamily="18" charset="2"/>
              </a:rPr>
              <a:t></a:t>
            </a:r>
            <a:endParaRPr lang="en-US" sz="3200" b="1">
              <a:solidFill>
                <a:srgbClr val="FF0000"/>
              </a:solidFill>
            </a:endParaRPr>
          </a:p>
        </p:txBody>
      </p:sp>
      <p:sp>
        <p:nvSpPr>
          <p:cNvPr id="52" name="Rectangle 51"/>
          <p:cNvSpPr/>
          <p:nvPr/>
        </p:nvSpPr>
        <p:spPr>
          <a:xfrm>
            <a:off x="7387414" y="4250967"/>
            <a:ext cx="498855" cy="584775"/>
          </a:xfrm>
          <a:prstGeom prst="rect">
            <a:avLst/>
          </a:prstGeom>
        </p:spPr>
        <p:txBody>
          <a:bodyPr wrap="none">
            <a:spAutoFit/>
          </a:bodyPr>
          <a:lstStyle/>
          <a:p>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2" panose="05020102010507070707" pitchFamily="18" charset="2"/>
              </a:rPr>
              <a:t></a:t>
            </a:r>
            <a:endParaRPr lang="en-US" sz="3200" b="1">
              <a:solidFill>
                <a:srgbClr val="FF0000"/>
              </a:solidFill>
            </a:endParaRPr>
          </a:p>
        </p:txBody>
      </p:sp>
      <p:sp>
        <p:nvSpPr>
          <p:cNvPr id="53" name="Rectangle 52"/>
          <p:cNvSpPr/>
          <p:nvPr/>
        </p:nvSpPr>
        <p:spPr>
          <a:xfrm>
            <a:off x="7345432" y="3369823"/>
            <a:ext cx="498855" cy="584775"/>
          </a:xfrm>
          <a:prstGeom prst="rect">
            <a:avLst/>
          </a:prstGeom>
        </p:spPr>
        <p:txBody>
          <a:bodyPr wrap="none">
            <a:spAutoFit/>
          </a:bodyPr>
          <a:lstStyle/>
          <a:p>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2" panose="05020102010507070707" pitchFamily="18" charset="2"/>
              </a:rPr>
              <a:t></a:t>
            </a:r>
            <a:endParaRPr lang="en-US" sz="3200" b="1">
              <a:solidFill>
                <a:srgbClr val="FF0000"/>
              </a:solidFill>
            </a:endParaRPr>
          </a:p>
        </p:txBody>
      </p:sp>
      <p:sp>
        <p:nvSpPr>
          <p:cNvPr id="54" name="Rectangle 53"/>
          <p:cNvSpPr/>
          <p:nvPr/>
        </p:nvSpPr>
        <p:spPr>
          <a:xfrm>
            <a:off x="5919542" y="3806875"/>
            <a:ext cx="498855" cy="584775"/>
          </a:xfrm>
          <a:prstGeom prst="rect">
            <a:avLst/>
          </a:prstGeom>
        </p:spPr>
        <p:txBody>
          <a:bodyPr wrap="none">
            <a:spAutoFit/>
          </a:bodyPr>
          <a:lstStyle/>
          <a:p>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2" panose="05020102010507070707" pitchFamily="18" charset="2"/>
              </a:rPr>
              <a:t></a:t>
            </a:r>
            <a:endParaRPr lang="en-US" sz="3200" b="1">
              <a:solidFill>
                <a:srgbClr val="FF0000"/>
              </a:solidFill>
            </a:endParaRPr>
          </a:p>
        </p:txBody>
      </p:sp>
    </p:spTree>
    <p:extLst>
      <p:ext uri="{BB962C8B-B14F-4D97-AF65-F5344CB8AC3E}">
        <p14:creationId xmlns:p14="http://schemas.microsoft.com/office/powerpoint/2010/main" val="121384691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7"/>
                                        </p:tgtEl>
                                        <p:attrNameLst>
                                          <p:attrName>style.visibility</p:attrName>
                                        </p:attrNameLst>
                                      </p:cBhvr>
                                      <p:to>
                                        <p:strVal val="visible"/>
                                      </p:to>
                                    </p:set>
                                    <p:anim calcmode="lin" valueType="num">
                                      <p:cBhvr>
                                        <p:cTn id="7" dur="500" fill="hold"/>
                                        <p:tgtEl>
                                          <p:spTgt spid="117"/>
                                        </p:tgtEl>
                                        <p:attrNameLst>
                                          <p:attrName>ppt_w</p:attrName>
                                        </p:attrNameLst>
                                      </p:cBhvr>
                                      <p:tavLst>
                                        <p:tav tm="0">
                                          <p:val>
                                            <p:fltVal val="0"/>
                                          </p:val>
                                        </p:tav>
                                        <p:tav tm="100000">
                                          <p:val>
                                            <p:strVal val="#ppt_w"/>
                                          </p:val>
                                        </p:tav>
                                      </p:tavLst>
                                    </p:anim>
                                    <p:anim calcmode="lin" valueType="num">
                                      <p:cBhvr>
                                        <p:cTn id="8" dur="500" fill="hold"/>
                                        <p:tgtEl>
                                          <p:spTgt spid="117"/>
                                        </p:tgtEl>
                                        <p:attrNameLst>
                                          <p:attrName>ppt_h</p:attrName>
                                        </p:attrNameLst>
                                      </p:cBhvr>
                                      <p:tavLst>
                                        <p:tav tm="0">
                                          <p:val>
                                            <p:fltVal val="0"/>
                                          </p:val>
                                        </p:tav>
                                        <p:tav tm="100000">
                                          <p:val>
                                            <p:strVal val="#ppt_h"/>
                                          </p:val>
                                        </p:tav>
                                      </p:tavLst>
                                    </p:anim>
                                    <p:animEffect transition="in" filter="fade">
                                      <p:cBhvr>
                                        <p:cTn id="9" dur="500"/>
                                        <p:tgtEl>
                                          <p:spTgt spid="117"/>
                                        </p:tgtEl>
                                      </p:cBhvr>
                                    </p:animEffect>
                                  </p:childTnLst>
                                </p:cTn>
                              </p:par>
                              <p:par>
                                <p:cTn id="10" presetID="42" presetClass="entr" presetSubtype="0" fill="hold" nodeType="withEffect">
                                  <p:stCondLst>
                                    <p:cond delay="0"/>
                                  </p:stCondLst>
                                  <p:childTnLst>
                                    <p:set>
                                      <p:cBhvr>
                                        <p:cTn id="11" dur="1" fill="hold">
                                          <p:stCondLst>
                                            <p:cond delay="0"/>
                                          </p:stCondLst>
                                        </p:cTn>
                                        <p:tgtEl>
                                          <p:spTgt spid="118"/>
                                        </p:tgtEl>
                                        <p:attrNameLst>
                                          <p:attrName>style.visibility</p:attrName>
                                        </p:attrNameLst>
                                      </p:cBhvr>
                                      <p:to>
                                        <p:strVal val="visible"/>
                                      </p:to>
                                    </p:set>
                                    <p:animEffect transition="in" filter="fade">
                                      <p:cBhvr>
                                        <p:cTn id="12" dur="500"/>
                                        <p:tgtEl>
                                          <p:spTgt spid="118"/>
                                        </p:tgtEl>
                                      </p:cBhvr>
                                    </p:animEffect>
                                    <p:anim calcmode="lin" valueType="num">
                                      <p:cBhvr>
                                        <p:cTn id="13" dur="500" fill="hold"/>
                                        <p:tgtEl>
                                          <p:spTgt spid="118"/>
                                        </p:tgtEl>
                                        <p:attrNameLst>
                                          <p:attrName>ppt_x</p:attrName>
                                        </p:attrNameLst>
                                      </p:cBhvr>
                                      <p:tavLst>
                                        <p:tav tm="0">
                                          <p:val>
                                            <p:strVal val="#ppt_x"/>
                                          </p:val>
                                        </p:tav>
                                        <p:tav tm="100000">
                                          <p:val>
                                            <p:strVal val="#ppt_x"/>
                                          </p:val>
                                        </p:tav>
                                      </p:tavLst>
                                    </p:anim>
                                    <p:anim calcmode="lin" valueType="num">
                                      <p:cBhvr>
                                        <p:cTn id="14" dur="500" fill="hold"/>
                                        <p:tgtEl>
                                          <p:spTgt spid="118"/>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3" presetClass="entr" presetSubtype="528"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 calcmode="lin" valueType="num">
                                      <p:cBhvr>
                                        <p:cTn id="20" dur="500" fill="hold"/>
                                        <p:tgtEl>
                                          <p:spTgt spid="2"/>
                                        </p:tgtEl>
                                        <p:attrNameLst>
                                          <p:attrName>ppt_x</p:attrName>
                                        </p:attrNameLst>
                                      </p:cBhvr>
                                      <p:tavLst>
                                        <p:tav tm="0">
                                          <p:val>
                                            <p:fltVal val="0.5"/>
                                          </p:val>
                                        </p:tav>
                                        <p:tav tm="100000">
                                          <p:val>
                                            <p:strVal val="#ppt_x"/>
                                          </p:val>
                                        </p:tav>
                                      </p:tavLst>
                                    </p:anim>
                                    <p:anim calcmode="lin" valueType="num">
                                      <p:cBhvr>
                                        <p:cTn id="21" dur="500" fill="hold"/>
                                        <p:tgtEl>
                                          <p:spTgt spid="2"/>
                                        </p:tgtEl>
                                        <p:attrNameLst>
                                          <p:attrName>ppt_y</p:attrName>
                                        </p:attrNameLst>
                                      </p:cBhvr>
                                      <p:tavLst>
                                        <p:tav tm="0">
                                          <p:val>
                                            <p:fltVal val="0.5"/>
                                          </p:val>
                                        </p:tav>
                                        <p:tav tm="100000">
                                          <p:val>
                                            <p:strVal val="#ppt_y"/>
                                          </p:val>
                                        </p:tav>
                                      </p:tavLst>
                                    </p:anim>
                                  </p:childTnLst>
                                </p:cTn>
                              </p:par>
                              <p:par>
                                <p:cTn id="22" presetID="23" presetClass="entr" presetSubtype="528" fill="hold" nodeType="withEffect">
                                  <p:stCondLst>
                                    <p:cond delay="30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 calcmode="lin" valueType="num">
                                      <p:cBhvr>
                                        <p:cTn id="26" dur="500" fill="hold"/>
                                        <p:tgtEl>
                                          <p:spTgt spid="3"/>
                                        </p:tgtEl>
                                        <p:attrNameLst>
                                          <p:attrName>ppt_x</p:attrName>
                                        </p:attrNameLst>
                                      </p:cBhvr>
                                      <p:tavLst>
                                        <p:tav tm="0">
                                          <p:val>
                                            <p:fltVal val="0.5"/>
                                          </p:val>
                                        </p:tav>
                                        <p:tav tm="100000">
                                          <p:val>
                                            <p:strVal val="#ppt_x"/>
                                          </p:val>
                                        </p:tav>
                                      </p:tavLst>
                                    </p:anim>
                                    <p:anim calcmode="lin" valueType="num">
                                      <p:cBhvr>
                                        <p:cTn id="27" dur="500" fill="hold"/>
                                        <p:tgtEl>
                                          <p:spTgt spid="3"/>
                                        </p:tgtEl>
                                        <p:attrNameLst>
                                          <p:attrName>ppt_y</p:attrName>
                                        </p:attrNameLst>
                                      </p:cBhvr>
                                      <p:tavLst>
                                        <p:tav tm="0">
                                          <p:val>
                                            <p:fltVal val="0.5"/>
                                          </p:val>
                                        </p:tav>
                                        <p:tav tm="100000">
                                          <p:val>
                                            <p:strVal val="#ppt_y"/>
                                          </p:val>
                                        </p:tav>
                                      </p:tavLst>
                                    </p:anim>
                                  </p:childTnLst>
                                </p:cTn>
                              </p:par>
                              <p:par>
                                <p:cTn id="28" presetID="23" presetClass="entr" presetSubtype="528" fill="hold" nodeType="withEffect">
                                  <p:stCondLst>
                                    <p:cond delay="700"/>
                                  </p:stCondLst>
                                  <p:childTnLst>
                                    <p:set>
                                      <p:cBhvr>
                                        <p:cTn id="29" dur="1" fill="hold">
                                          <p:stCondLst>
                                            <p:cond delay="0"/>
                                          </p:stCondLst>
                                        </p:cTn>
                                        <p:tgtEl>
                                          <p:spTgt spid="4"/>
                                        </p:tgtEl>
                                        <p:attrNameLst>
                                          <p:attrName>style.visibility</p:attrName>
                                        </p:attrNameLst>
                                      </p:cBhvr>
                                      <p:to>
                                        <p:strVal val="visible"/>
                                      </p:to>
                                    </p:set>
                                    <p:anim calcmode="lin" valueType="num">
                                      <p:cBhvr>
                                        <p:cTn id="30" dur="500" fill="hold"/>
                                        <p:tgtEl>
                                          <p:spTgt spid="4"/>
                                        </p:tgtEl>
                                        <p:attrNameLst>
                                          <p:attrName>ppt_w</p:attrName>
                                        </p:attrNameLst>
                                      </p:cBhvr>
                                      <p:tavLst>
                                        <p:tav tm="0">
                                          <p:val>
                                            <p:fltVal val="0"/>
                                          </p:val>
                                        </p:tav>
                                        <p:tav tm="100000">
                                          <p:val>
                                            <p:strVal val="#ppt_w"/>
                                          </p:val>
                                        </p:tav>
                                      </p:tavLst>
                                    </p:anim>
                                    <p:anim calcmode="lin" valueType="num">
                                      <p:cBhvr>
                                        <p:cTn id="31" dur="500" fill="hold"/>
                                        <p:tgtEl>
                                          <p:spTgt spid="4"/>
                                        </p:tgtEl>
                                        <p:attrNameLst>
                                          <p:attrName>ppt_h</p:attrName>
                                        </p:attrNameLst>
                                      </p:cBhvr>
                                      <p:tavLst>
                                        <p:tav tm="0">
                                          <p:val>
                                            <p:fltVal val="0"/>
                                          </p:val>
                                        </p:tav>
                                        <p:tav tm="100000">
                                          <p:val>
                                            <p:strVal val="#ppt_h"/>
                                          </p:val>
                                        </p:tav>
                                      </p:tavLst>
                                    </p:anim>
                                    <p:anim calcmode="lin" valueType="num">
                                      <p:cBhvr>
                                        <p:cTn id="32" dur="500" fill="hold"/>
                                        <p:tgtEl>
                                          <p:spTgt spid="4"/>
                                        </p:tgtEl>
                                        <p:attrNameLst>
                                          <p:attrName>ppt_x</p:attrName>
                                        </p:attrNameLst>
                                      </p:cBhvr>
                                      <p:tavLst>
                                        <p:tav tm="0">
                                          <p:val>
                                            <p:fltVal val="0.5"/>
                                          </p:val>
                                        </p:tav>
                                        <p:tav tm="100000">
                                          <p:val>
                                            <p:strVal val="#ppt_x"/>
                                          </p:val>
                                        </p:tav>
                                      </p:tavLst>
                                    </p:anim>
                                    <p:anim calcmode="lin" valueType="num">
                                      <p:cBhvr>
                                        <p:cTn id="33" dur="500" fill="hold"/>
                                        <p:tgtEl>
                                          <p:spTgt spid="4"/>
                                        </p:tgtEl>
                                        <p:attrNameLst>
                                          <p:attrName>ppt_y</p:attrName>
                                        </p:attrNameLst>
                                      </p:cBhvr>
                                      <p:tavLst>
                                        <p:tav tm="0">
                                          <p:val>
                                            <p:fltVal val="0.5"/>
                                          </p:val>
                                        </p:tav>
                                        <p:tav tm="100000">
                                          <p:val>
                                            <p:strVal val="#ppt_y"/>
                                          </p:val>
                                        </p:tav>
                                      </p:tavLst>
                                    </p:anim>
                                  </p:childTnLst>
                                </p:cTn>
                              </p:par>
                              <p:par>
                                <p:cTn id="34" presetID="23" presetClass="entr" presetSubtype="528" fill="hold" nodeType="withEffect">
                                  <p:stCondLst>
                                    <p:cond delay="30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ppt_w</p:attrName>
                                        </p:attrNameLst>
                                      </p:cBhvr>
                                      <p:tavLst>
                                        <p:tav tm="0">
                                          <p:val>
                                            <p:fltVal val="0"/>
                                          </p:val>
                                        </p:tav>
                                        <p:tav tm="100000">
                                          <p:val>
                                            <p:strVal val="#ppt_w"/>
                                          </p:val>
                                        </p:tav>
                                      </p:tavLst>
                                    </p:anim>
                                    <p:anim calcmode="lin" valueType="num">
                                      <p:cBhvr>
                                        <p:cTn id="37" dur="500" fill="hold"/>
                                        <p:tgtEl>
                                          <p:spTgt spid="5"/>
                                        </p:tgtEl>
                                        <p:attrNameLst>
                                          <p:attrName>ppt_h</p:attrName>
                                        </p:attrNameLst>
                                      </p:cBhvr>
                                      <p:tavLst>
                                        <p:tav tm="0">
                                          <p:val>
                                            <p:fltVal val="0"/>
                                          </p:val>
                                        </p:tav>
                                        <p:tav tm="100000">
                                          <p:val>
                                            <p:strVal val="#ppt_h"/>
                                          </p:val>
                                        </p:tav>
                                      </p:tavLst>
                                    </p:anim>
                                    <p:anim calcmode="lin" valueType="num">
                                      <p:cBhvr>
                                        <p:cTn id="38" dur="500" fill="hold"/>
                                        <p:tgtEl>
                                          <p:spTgt spid="5"/>
                                        </p:tgtEl>
                                        <p:attrNameLst>
                                          <p:attrName>ppt_x</p:attrName>
                                        </p:attrNameLst>
                                      </p:cBhvr>
                                      <p:tavLst>
                                        <p:tav tm="0">
                                          <p:val>
                                            <p:fltVal val="0.5"/>
                                          </p:val>
                                        </p:tav>
                                        <p:tav tm="100000">
                                          <p:val>
                                            <p:strVal val="#ppt_x"/>
                                          </p:val>
                                        </p:tav>
                                      </p:tavLst>
                                    </p:anim>
                                    <p:anim calcmode="lin" valueType="num">
                                      <p:cBhvr>
                                        <p:cTn id="39" dur="500" fill="hold"/>
                                        <p:tgtEl>
                                          <p:spTgt spid="5"/>
                                        </p:tgtEl>
                                        <p:attrNameLst>
                                          <p:attrName>ppt_y</p:attrName>
                                        </p:attrNameLst>
                                      </p:cBhvr>
                                      <p:tavLst>
                                        <p:tav tm="0">
                                          <p:val>
                                            <p:fltVal val="0.5"/>
                                          </p:val>
                                        </p:tav>
                                        <p:tav tm="100000">
                                          <p:val>
                                            <p:strVal val="#ppt_y"/>
                                          </p:val>
                                        </p:tav>
                                      </p:tavLst>
                                    </p:anim>
                                  </p:childTnLst>
                                </p:cTn>
                              </p:par>
                              <p:par>
                                <p:cTn id="40" presetID="16" presetClass="entr" presetSubtype="21" fill="hold" grpId="0" nodeType="withEffect">
                                  <p:stCondLst>
                                    <p:cond delay="30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par>
                                <p:cTn id="43" presetID="23" presetClass="entr" presetSubtype="528" fill="hold" nodeType="withEffect">
                                  <p:stCondLst>
                                    <p:cond delay="100"/>
                                  </p:stCondLst>
                                  <p:childTnLst>
                                    <p:set>
                                      <p:cBhvr>
                                        <p:cTn id="44" dur="1" fill="hold">
                                          <p:stCondLst>
                                            <p:cond delay="0"/>
                                          </p:stCondLst>
                                        </p:cTn>
                                        <p:tgtEl>
                                          <p:spTgt spid="6"/>
                                        </p:tgtEl>
                                        <p:attrNameLst>
                                          <p:attrName>style.visibility</p:attrName>
                                        </p:attrNameLst>
                                      </p:cBhvr>
                                      <p:to>
                                        <p:strVal val="visible"/>
                                      </p:to>
                                    </p:set>
                                    <p:anim calcmode="lin" valueType="num">
                                      <p:cBhvr>
                                        <p:cTn id="45" dur="500" fill="hold"/>
                                        <p:tgtEl>
                                          <p:spTgt spid="6"/>
                                        </p:tgtEl>
                                        <p:attrNameLst>
                                          <p:attrName>ppt_w</p:attrName>
                                        </p:attrNameLst>
                                      </p:cBhvr>
                                      <p:tavLst>
                                        <p:tav tm="0">
                                          <p:val>
                                            <p:fltVal val="0"/>
                                          </p:val>
                                        </p:tav>
                                        <p:tav tm="100000">
                                          <p:val>
                                            <p:strVal val="#ppt_w"/>
                                          </p:val>
                                        </p:tav>
                                      </p:tavLst>
                                    </p:anim>
                                    <p:anim calcmode="lin" valueType="num">
                                      <p:cBhvr>
                                        <p:cTn id="46" dur="500" fill="hold"/>
                                        <p:tgtEl>
                                          <p:spTgt spid="6"/>
                                        </p:tgtEl>
                                        <p:attrNameLst>
                                          <p:attrName>ppt_h</p:attrName>
                                        </p:attrNameLst>
                                      </p:cBhvr>
                                      <p:tavLst>
                                        <p:tav tm="0">
                                          <p:val>
                                            <p:fltVal val="0"/>
                                          </p:val>
                                        </p:tav>
                                        <p:tav tm="100000">
                                          <p:val>
                                            <p:strVal val="#ppt_h"/>
                                          </p:val>
                                        </p:tav>
                                      </p:tavLst>
                                    </p:anim>
                                    <p:anim calcmode="lin" valueType="num">
                                      <p:cBhvr>
                                        <p:cTn id="47" dur="500" fill="hold"/>
                                        <p:tgtEl>
                                          <p:spTgt spid="6"/>
                                        </p:tgtEl>
                                        <p:attrNameLst>
                                          <p:attrName>ppt_x</p:attrName>
                                        </p:attrNameLst>
                                      </p:cBhvr>
                                      <p:tavLst>
                                        <p:tav tm="0">
                                          <p:val>
                                            <p:fltVal val="0.5"/>
                                          </p:val>
                                        </p:tav>
                                        <p:tav tm="100000">
                                          <p:val>
                                            <p:strVal val="#ppt_x"/>
                                          </p:val>
                                        </p:tav>
                                      </p:tavLst>
                                    </p:anim>
                                    <p:anim calcmode="lin" valueType="num">
                                      <p:cBhvr>
                                        <p:cTn id="48" dur="500" fill="hold"/>
                                        <p:tgtEl>
                                          <p:spTgt spid="6"/>
                                        </p:tgtEl>
                                        <p:attrNameLst>
                                          <p:attrName>ppt_y</p:attrName>
                                        </p:attrNameLst>
                                      </p:cBhvr>
                                      <p:tavLst>
                                        <p:tav tm="0">
                                          <p:val>
                                            <p:fltVal val="0.5"/>
                                          </p:val>
                                        </p:tav>
                                        <p:tav tm="100000">
                                          <p:val>
                                            <p:strVal val="#ppt_y"/>
                                          </p:val>
                                        </p:tav>
                                      </p:tavLst>
                                    </p:anim>
                                  </p:childTnLst>
                                </p:cTn>
                              </p:par>
                              <p:par>
                                <p:cTn id="49" presetID="23" presetClass="entr" presetSubtype="528" fill="hold" nodeType="withEffect">
                                  <p:stCondLst>
                                    <p:cond delay="600"/>
                                  </p:stCondLst>
                                  <p:childTnLst>
                                    <p:set>
                                      <p:cBhvr>
                                        <p:cTn id="50" dur="1" fill="hold">
                                          <p:stCondLst>
                                            <p:cond delay="0"/>
                                          </p:stCondLst>
                                        </p:cTn>
                                        <p:tgtEl>
                                          <p:spTgt spid="7"/>
                                        </p:tgtEl>
                                        <p:attrNameLst>
                                          <p:attrName>style.visibility</p:attrName>
                                        </p:attrNameLst>
                                      </p:cBhvr>
                                      <p:to>
                                        <p:strVal val="visible"/>
                                      </p:to>
                                    </p:set>
                                    <p:anim calcmode="lin" valueType="num">
                                      <p:cBhvr>
                                        <p:cTn id="51" dur="500" fill="hold"/>
                                        <p:tgtEl>
                                          <p:spTgt spid="7"/>
                                        </p:tgtEl>
                                        <p:attrNameLst>
                                          <p:attrName>ppt_w</p:attrName>
                                        </p:attrNameLst>
                                      </p:cBhvr>
                                      <p:tavLst>
                                        <p:tav tm="0">
                                          <p:val>
                                            <p:fltVal val="0"/>
                                          </p:val>
                                        </p:tav>
                                        <p:tav tm="100000">
                                          <p:val>
                                            <p:strVal val="#ppt_w"/>
                                          </p:val>
                                        </p:tav>
                                      </p:tavLst>
                                    </p:anim>
                                    <p:anim calcmode="lin" valueType="num">
                                      <p:cBhvr>
                                        <p:cTn id="52" dur="500" fill="hold"/>
                                        <p:tgtEl>
                                          <p:spTgt spid="7"/>
                                        </p:tgtEl>
                                        <p:attrNameLst>
                                          <p:attrName>ppt_h</p:attrName>
                                        </p:attrNameLst>
                                      </p:cBhvr>
                                      <p:tavLst>
                                        <p:tav tm="0">
                                          <p:val>
                                            <p:fltVal val="0"/>
                                          </p:val>
                                        </p:tav>
                                        <p:tav tm="100000">
                                          <p:val>
                                            <p:strVal val="#ppt_h"/>
                                          </p:val>
                                        </p:tav>
                                      </p:tavLst>
                                    </p:anim>
                                    <p:anim calcmode="lin" valueType="num">
                                      <p:cBhvr>
                                        <p:cTn id="53" dur="500" fill="hold"/>
                                        <p:tgtEl>
                                          <p:spTgt spid="7"/>
                                        </p:tgtEl>
                                        <p:attrNameLst>
                                          <p:attrName>ppt_x</p:attrName>
                                        </p:attrNameLst>
                                      </p:cBhvr>
                                      <p:tavLst>
                                        <p:tav tm="0">
                                          <p:val>
                                            <p:fltVal val="0.5"/>
                                          </p:val>
                                        </p:tav>
                                        <p:tav tm="100000">
                                          <p:val>
                                            <p:strVal val="#ppt_x"/>
                                          </p:val>
                                        </p:tav>
                                      </p:tavLst>
                                    </p:anim>
                                    <p:anim calcmode="lin" valueType="num">
                                      <p:cBhvr>
                                        <p:cTn id="54" dur="500" fill="hold"/>
                                        <p:tgtEl>
                                          <p:spTgt spid="7"/>
                                        </p:tgtEl>
                                        <p:attrNameLst>
                                          <p:attrName>ppt_y</p:attrName>
                                        </p:attrNameLst>
                                      </p:cBhvr>
                                      <p:tavLst>
                                        <p:tav tm="0">
                                          <p:val>
                                            <p:fltVal val="0.5"/>
                                          </p:val>
                                        </p:tav>
                                        <p:tav tm="100000">
                                          <p:val>
                                            <p:strVal val="#ppt_y"/>
                                          </p:val>
                                        </p:tav>
                                      </p:tavLst>
                                    </p:anim>
                                  </p:childTnLst>
                                </p:cTn>
                              </p:par>
                              <p:par>
                                <p:cTn id="55" presetID="23" presetClass="entr" presetSubtype="528" fill="hold" nodeType="withEffect">
                                  <p:stCondLst>
                                    <p:cond delay="300"/>
                                  </p:stCondLst>
                                  <p:childTnLst>
                                    <p:set>
                                      <p:cBhvr>
                                        <p:cTn id="56" dur="1" fill="hold">
                                          <p:stCondLst>
                                            <p:cond delay="0"/>
                                          </p:stCondLst>
                                        </p:cTn>
                                        <p:tgtEl>
                                          <p:spTgt spid="8"/>
                                        </p:tgtEl>
                                        <p:attrNameLst>
                                          <p:attrName>style.visibility</p:attrName>
                                        </p:attrNameLst>
                                      </p:cBhvr>
                                      <p:to>
                                        <p:strVal val="visible"/>
                                      </p:to>
                                    </p:set>
                                    <p:anim calcmode="lin" valueType="num">
                                      <p:cBhvr>
                                        <p:cTn id="57" dur="500" fill="hold"/>
                                        <p:tgtEl>
                                          <p:spTgt spid="8"/>
                                        </p:tgtEl>
                                        <p:attrNameLst>
                                          <p:attrName>ppt_w</p:attrName>
                                        </p:attrNameLst>
                                      </p:cBhvr>
                                      <p:tavLst>
                                        <p:tav tm="0">
                                          <p:val>
                                            <p:fltVal val="0"/>
                                          </p:val>
                                        </p:tav>
                                        <p:tav tm="100000">
                                          <p:val>
                                            <p:strVal val="#ppt_w"/>
                                          </p:val>
                                        </p:tav>
                                      </p:tavLst>
                                    </p:anim>
                                    <p:anim calcmode="lin" valueType="num">
                                      <p:cBhvr>
                                        <p:cTn id="58" dur="500" fill="hold"/>
                                        <p:tgtEl>
                                          <p:spTgt spid="8"/>
                                        </p:tgtEl>
                                        <p:attrNameLst>
                                          <p:attrName>ppt_h</p:attrName>
                                        </p:attrNameLst>
                                      </p:cBhvr>
                                      <p:tavLst>
                                        <p:tav tm="0">
                                          <p:val>
                                            <p:fltVal val="0"/>
                                          </p:val>
                                        </p:tav>
                                        <p:tav tm="100000">
                                          <p:val>
                                            <p:strVal val="#ppt_h"/>
                                          </p:val>
                                        </p:tav>
                                      </p:tavLst>
                                    </p:anim>
                                    <p:anim calcmode="lin" valueType="num">
                                      <p:cBhvr>
                                        <p:cTn id="59" dur="500" fill="hold"/>
                                        <p:tgtEl>
                                          <p:spTgt spid="8"/>
                                        </p:tgtEl>
                                        <p:attrNameLst>
                                          <p:attrName>ppt_x</p:attrName>
                                        </p:attrNameLst>
                                      </p:cBhvr>
                                      <p:tavLst>
                                        <p:tav tm="0">
                                          <p:val>
                                            <p:fltVal val="0.5"/>
                                          </p:val>
                                        </p:tav>
                                        <p:tav tm="100000">
                                          <p:val>
                                            <p:strVal val="#ppt_x"/>
                                          </p:val>
                                        </p:tav>
                                      </p:tavLst>
                                    </p:anim>
                                    <p:anim calcmode="lin" valueType="num">
                                      <p:cBhvr>
                                        <p:cTn id="60" dur="500" fill="hold"/>
                                        <p:tgtEl>
                                          <p:spTgt spid="8"/>
                                        </p:tgtEl>
                                        <p:attrNameLst>
                                          <p:attrName>ppt_y</p:attrName>
                                        </p:attrNameLst>
                                      </p:cBhvr>
                                      <p:tavLst>
                                        <p:tav tm="0">
                                          <p:val>
                                            <p:fltVal val="0.5"/>
                                          </p:val>
                                        </p:tav>
                                        <p:tav tm="100000">
                                          <p:val>
                                            <p:strVal val="#ppt_y"/>
                                          </p:val>
                                        </p:tav>
                                      </p:tavLst>
                                    </p:anim>
                                  </p:childTnLst>
                                </p:cTn>
                              </p:par>
                              <p:par>
                                <p:cTn id="61" presetID="23" presetClass="entr" presetSubtype="528" fill="hold" nodeType="withEffect">
                                  <p:stCondLst>
                                    <p:cond delay="300"/>
                                  </p:stCondLst>
                                  <p:childTnLst>
                                    <p:set>
                                      <p:cBhvr>
                                        <p:cTn id="62" dur="1" fill="hold">
                                          <p:stCondLst>
                                            <p:cond delay="0"/>
                                          </p:stCondLst>
                                        </p:cTn>
                                        <p:tgtEl>
                                          <p:spTgt spid="9"/>
                                        </p:tgtEl>
                                        <p:attrNameLst>
                                          <p:attrName>style.visibility</p:attrName>
                                        </p:attrNameLst>
                                      </p:cBhvr>
                                      <p:to>
                                        <p:strVal val="visible"/>
                                      </p:to>
                                    </p:set>
                                    <p:anim calcmode="lin" valueType="num">
                                      <p:cBhvr>
                                        <p:cTn id="63" dur="500" fill="hold"/>
                                        <p:tgtEl>
                                          <p:spTgt spid="9"/>
                                        </p:tgtEl>
                                        <p:attrNameLst>
                                          <p:attrName>ppt_w</p:attrName>
                                        </p:attrNameLst>
                                      </p:cBhvr>
                                      <p:tavLst>
                                        <p:tav tm="0">
                                          <p:val>
                                            <p:fltVal val="0"/>
                                          </p:val>
                                        </p:tav>
                                        <p:tav tm="100000">
                                          <p:val>
                                            <p:strVal val="#ppt_w"/>
                                          </p:val>
                                        </p:tav>
                                      </p:tavLst>
                                    </p:anim>
                                    <p:anim calcmode="lin" valueType="num">
                                      <p:cBhvr>
                                        <p:cTn id="64" dur="500" fill="hold"/>
                                        <p:tgtEl>
                                          <p:spTgt spid="9"/>
                                        </p:tgtEl>
                                        <p:attrNameLst>
                                          <p:attrName>ppt_h</p:attrName>
                                        </p:attrNameLst>
                                      </p:cBhvr>
                                      <p:tavLst>
                                        <p:tav tm="0">
                                          <p:val>
                                            <p:fltVal val="0"/>
                                          </p:val>
                                        </p:tav>
                                        <p:tav tm="100000">
                                          <p:val>
                                            <p:strVal val="#ppt_h"/>
                                          </p:val>
                                        </p:tav>
                                      </p:tavLst>
                                    </p:anim>
                                    <p:anim calcmode="lin" valueType="num">
                                      <p:cBhvr>
                                        <p:cTn id="65" dur="500" fill="hold"/>
                                        <p:tgtEl>
                                          <p:spTgt spid="9"/>
                                        </p:tgtEl>
                                        <p:attrNameLst>
                                          <p:attrName>ppt_x</p:attrName>
                                        </p:attrNameLst>
                                      </p:cBhvr>
                                      <p:tavLst>
                                        <p:tav tm="0">
                                          <p:val>
                                            <p:fltVal val="0.5"/>
                                          </p:val>
                                        </p:tav>
                                        <p:tav tm="100000">
                                          <p:val>
                                            <p:strVal val="#ppt_x"/>
                                          </p:val>
                                        </p:tav>
                                      </p:tavLst>
                                    </p:anim>
                                    <p:anim calcmode="lin" valueType="num">
                                      <p:cBhvr>
                                        <p:cTn id="66" dur="500" fill="hold"/>
                                        <p:tgtEl>
                                          <p:spTgt spid="9"/>
                                        </p:tgtEl>
                                        <p:attrNameLst>
                                          <p:attrName>ppt_y</p:attrName>
                                        </p:attrNameLst>
                                      </p:cBhvr>
                                      <p:tavLst>
                                        <p:tav tm="0">
                                          <p:val>
                                            <p:fltVal val="0.5"/>
                                          </p:val>
                                        </p:tav>
                                        <p:tav tm="100000">
                                          <p:val>
                                            <p:strVal val="#ppt_y"/>
                                          </p:val>
                                        </p:tav>
                                      </p:tavLst>
                                    </p:anim>
                                  </p:childTnLst>
                                </p:cTn>
                              </p:par>
                              <p:par>
                                <p:cTn id="67" presetID="23" presetClass="entr" presetSubtype="528" fill="hold" nodeType="withEffect">
                                  <p:stCondLst>
                                    <p:cond delay="600"/>
                                  </p:stCondLst>
                                  <p:childTnLst>
                                    <p:set>
                                      <p:cBhvr>
                                        <p:cTn id="68" dur="1" fill="hold">
                                          <p:stCondLst>
                                            <p:cond delay="0"/>
                                          </p:stCondLst>
                                        </p:cTn>
                                        <p:tgtEl>
                                          <p:spTgt spid="10"/>
                                        </p:tgtEl>
                                        <p:attrNameLst>
                                          <p:attrName>style.visibility</p:attrName>
                                        </p:attrNameLst>
                                      </p:cBhvr>
                                      <p:to>
                                        <p:strVal val="visible"/>
                                      </p:to>
                                    </p:set>
                                    <p:anim calcmode="lin" valueType="num">
                                      <p:cBhvr>
                                        <p:cTn id="69" dur="500" fill="hold"/>
                                        <p:tgtEl>
                                          <p:spTgt spid="10"/>
                                        </p:tgtEl>
                                        <p:attrNameLst>
                                          <p:attrName>ppt_w</p:attrName>
                                        </p:attrNameLst>
                                      </p:cBhvr>
                                      <p:tavLst>
                                        <p:tav tm="0">
                                          <p:val>
                                            <p:fltVal val="0"/>
                                          </p:val>
                                        </p:tav>
                                        <p:tav tm="100000">
                                          <p:val>
                                            <p:strVal val="#ppt_w"/>
                                          </p:val>
                                        </p:tav>
                                      </p:tavLst>
                                    </p:anim>
                                    <p:anim calcmode="lin" valueType="num">
                                      <p:cBhvr>
                                        <p:cTn id="70" dur="500" fill="hold"/>
                                        <p:tgtEl>
                                          <p:spTgt spid="10"/>
                                        </p:tgtEl>
                                        <p:attrNameLst>
                                          <p:attrName>ppt_h</p:attrName>
                                        </p:attrNameLst>
                                      </p:cBhvr>
                                      <p:tavLst>
                                        <p:tav tm="0">
                                          <p:val>
                                            <p:fltVal val="0"/>
                                          </p:val>
                                        </p:tav>
                                        <p:tav tm="100000">
                                          <p:val>
                                            <p:strVal val="#ppt_h"/>
                                          </p:val>
                                        </p:tav>
                                      </p:tavLst>
                                    </p:anim>
                                    <p:anim calcmode="lin" valueType="num">
                                      <p:cBhvr>
                                        <p:cTn id="71" dur="500" fill="hold"/>
                                        <p:tgtEl>
                                          <p:spTgt spid="10"/>
                                        </p:tgtEl>
                                        <p:attrNameLst>
                                          <p:attrName>ppt_x</p:attrName>
                                        </p:attrNameLst>
                                      </p:cBhvr>
                                      <p:tavLst>
                                        <p:tav tm="0">
                                          <p:val>
                                            <p:fltVal val="0.5"/>
                                          </p:val>
                                        </p:tav>
                                        <p:tav tm="100000">
                                          <p:val>
                                            <p:strVal val="#ppt_x"/>
                                          </p:val>
                                        </p:tav>
                                      </p:tavLst>
                                    </p:anim>
                                    <p:anim calcmode="lin" valueType="num">
                                      <p:cBhvr>
                                        <p:cTn id="72" dur="500" fill="hold"/>
                                        <p:tgtEl>
                                          <p:spTgt spid="10"/>
                                        </p:tgtEl>
                                        <p:attrNameLst>
                                          <p:attrName>ppt_y</p:attrName>
                                        </p:attrNameLst>
                                      </p:cBhvr>
                                      <p:tavLst>
                                        <p:tav tm="0">
                                          <p:val>
                                            <p:fltVal val="0.5"/>
                                          </p:val>
                                        </p:tav>
                                        <p:tav tm="100000">
                                          <p:val>
                                            <p:strVal val="#ppt_y"/>
                                          </p:val>
                                        </p:tav>
                                      </p:tavLst>
                                    </p:anim>
                                  </p:childTnLst>
                                </p:cTn>
                              </p:par>
                              <p:par>
                                <p:cTn id="73" presetID="23" presetClass="entr" presetSubtype="528" fill="hold" nodeType="withEffect">
                                  <p:stCondLst>
                                    <p:cond delay="600"/>
                                  </p:stCondLst>
                                  <p:childTnLst>
                                    <p:set>
                                      <p:cBhvr>
                                        <p:cTn id="74" dur="1" fill="hold">
                                          <p:stCondLst>
                                            <p:cond delay="0"/>
                                          </p:stCondLst>
                                        </p:cTn>
                                        <p:tgtEl>
                                          <p:spTgt spid="11"/>
                                        </p:tgtEl>
                                        <p:attrNameLst>
                                          <p:attrName>style.visibility</p:attrName>
                                        </p:attrNameLst>
                                      </p:cBhvr>
                                      <p:to>
                                        <p:strVal val="visible"/>
                                      </p:to>
                                    </p:set>
                                    <p:anim calcmode="lin" valueType="num">
                                      <p:cBhvr>
                                        <p:cTn id="75" dur="500" fill="hold"/>
                                        <p:tgtEl>
                                          <p:spTgt spid="11"/>
                                        </p:tgtEl>
                                        <p:attrNameLst>
                                          <p:attrName>ppt_w</p:attrName>
                                        </p:attrNameLst>
                                      </p:cBhvr>
                                      <p:tavLst>
                                        <p:tav tm="0">
                                          <p:val>
                                            <p:fltVal val="0"/>
                                          </p:val>
                                        </p:tav>
                                        <p:tav tm="100000">
                                          <p:val>
                                            <p:strVal val="#ppt_w"/>
                                          </p:val>
                                        </p:tav>
                                      </p:tavLst>
                                    </p:anim>
                                    <p:anim calcmode="lin" valueType="num">
                                      <p:cBhvr>
                                        <p:cTn id="76" dur="500" fill="hold"/>
                                        <p:tgtEl>
                                          <p:spTgt spid="11"/>
                                        </p:tgtEl>
                                        <p:attrNameLst>
                                          <p:attrName>ppt_h</p:attrName>
                                        </p:attrNameLst>
                                      </p:cBhvr>
                                      <p:tavLst>
                                        <p:tav tm="0">
                                          <p:val>
                                            <p:fltVal val="0"/>
                                          </p:val>
                                        </p:tav>
                                        <p:tav tm="100000">
                                          <p:val>
                                            <p:strVal val="#ppt_h"/>
                                          </p:val>
                                        </p:tav>
                                      </p:tavLst>
                                    </p:anim>
                                    <p:anim calcmode="lin" valueType="num">
                                      <p:cBhvr>
                                        <p:cTn id="77" dur="500" fill="hold"/>
                                        <p:tgtEl>
                                          <p:spTgt spid="11"/>
                                        </p:tgtEl>
                                        <p:attrNameLst>
                                          <p:attrName>ppt_x</p:attrName>
                                        </p:attrNameLst>
                                      </p:cBhvr>
                                      <p:tavLst>
                                        <p:tav tm="0">
                                          <p:val>
                                            <p:fltVal val="0.5"/>
                                          </p:val>
                                        </p:tav>
                                        <p:tav tm="100000">
                                          <p:val>
                                            <p:strVal val="#ppt_x"/>
                                          </p:val>
                                        </p:tav>
                                      </p:tavLst>
                                    </p:anim>
                                    <p:anim calcmode="lin" valueType="num">
                                      <p:cBhvr>
                                        <p:cTn id="78" dur="500" fill="hold"/>
                                        <p:tgtEl>
                                          <p:spTgt spid="11"/>
                                        </p:tgtEl>
                                        <p:attrNameLst>
                                          <p:attrName>ppt_y</p:attrName>
                                        </p:attrNameLst>
                                      </p:cBhvr>
                                      <p:tavLst>
                                        <p:tav tm="0">
                                          <p:val>
                                            <p:fltVal val="0.5"/>
                                          </p:val>
                                        </p:tav>
                                        <p:tav tm="100000">
                                          <p:val>
                                            <p:strVal val="#ppt_y"/>
                                          </p:val>
                                        </p:tav>
                                      </p:tavLst>
                                    </p:anim>
                                  </p:childTnLst>
                                </p:cTn>
                              </p:par>
                              <p:par>
                                <p:cTn id="79" presetID="23" presetClass="entr" presetSubtype="528" fill="hold" nodeType="withEffect">
                                  <p:stCondLst>
                                    <p:cond delay="300"/>
                                  </p:stCondLst>
                                  <p:childTnLst>
                                    <p:set>
                                      <p:cBhvr>
                                        <p:cTn id="80" dur="1" fill="hold">
                                          <p:stCondLst>
                                            <p:cond delay="0"/>
                                          </p:stCondLst>
                                        </p:cTn>
                                        <p:tgtEl>
                                          <p:spTgt spid="12"/>
                                        </p:tgtEl>
                                        <p:attrNameLst>
                                          <p:attrName>style.visibility</p:attrName>
                                        </p:attrNameLst>
                                      </p:cBhvr>
                                      <p:to>
                                        <p:strVal val="visible"/>
                                      </p:to>
                                    </p:set>
                                    <p:anim calcmode="lin" valueType="num">
                                      <p:cBhvr>
                                        <p:cTn id="81" dur="500" fill="hold"/>
                                        <p:tgtEl>
                                          <p:spTgt spid="12"/>
                                        </p:tgtEl>
                                        <p:attrNameLst>
                                          <p:attrName>ppt_w</p:attrName>
                                        </p:attrNameLst>
                                      </p:cBhvr>
                                      <p:tavLst>
                                        <p:tav tm="0">
                                          <p:val>
                                            <p:fltVal val="0"/>
                                          </p:val>
                                        </p:tav>
                                        <p:tav tm="100000">
                                          <p:val>
                                            <p:strVal val="#ppt_w"/>
                                          </p:val>
                                        </p:tav>
                                      </p:tavLst>
                                    </p:anim>
                                    <p:anim calcmode="lin" valueType="num">
                                      <p:cBhvr>
                                        <p:cTn id="82" dur="500" fill="hold"/>
                                        <p:tgtEl>
                                          <p:spTgt spid="12"/>
                                        </p:tgtEl>
                                        <p:attrNameLst>
                                          <p:attrName>ppt_h</p:attrName>
                                        </p:attrNameLst>
                                      </p:cBhvr>
                                      <p:tavLst>
                                        <p:tav tm="0">
                                          <p:val>
                                            <p:fltVal val="0"/>
                                          </p:val>
                                        </p:tav>
                                        <p:tav tm="100000">
                                          <p:val>
                                            <p:strVal val="#ppt_h"/>
                                          </p:val>
                                        </p:tav>
                                      </p:tavLst>
                                    </p:anim>
                                    <p:anim calcmode="lin" valueType="num">
                                      <p:cBhvr>
                                        <p:cTn id="83" dur="500" fill="hold"/>
                                        <p:tgtEl>
                                          <p:spTgt spid="12"/>
                                        </p:tgtEl>
                                        <p:attrNameLst>
                                          <p:attrName>ppt_x</p:attrName>
                                        </p:attrNameLst>
                                      </p:cBhvr>
                                      <p:tavLst>
                                        <p:tav tm="0">
                                          <p:val>
                                            <p:fltVal val="0.5"/>
                                          </p:val>
                                        </p:tav>
                                        <p:tav tm="100000">
                                          <p:val>
                                            <p:strVal val="#ppt_x"/>
                                          </p:val>
                                        </p:tav>
                                      </p:tavLst>
                                    </p:anim>
                                    <p:anim calcmode="lin" valueType="num">
                                      <p:cBhvr>
                                        <p:cTn id="84" dur="500" fill="hold"/>
                                        <p:tgtEl>
                                          <p:spTgt spid="12"/>
                                        </p:tgtEl>
                                        <p:attrNameLst>
                                          <p:attrName>ppt_y</p:attrName>
                                        </p:attrNameLst>
                                      </p:cBhvr>
                                      <p:tavLst>
                                        <p:tav tm="0">
                                          <p:val>
                                            <p:fltVal val="0.5"/>
                                          </p:val>
                                        </p:tav>
                                        <p:tav tm="100000">
                                          <p:val>
                                            <p:strVal val="#ppt_y"/>
                                          </p:val>
                                        </p:tav>
                                      </p:tavLst>
                                    </p:anim>
                                  </p:childTnLst>
                                </p:cTn>
                              </p:par>
                              <p:par>
                                <p:cTn id="85" presetID="23" presetClass="entr" presetSubtype="528" fill="hold" nodeType="withEffect">
                                  <p:stCondLst>
                                    <p:cond delay="600"/>
                                  </p:stCondLst>
                                  <p:childTnLst>
                                    <p:set>
                                      <p:cBhvr>
                                        <p:cTn id="86" dur="1" fill="hold">
                                          <p:stCondLst>
                                            <p:cond delay="0"/>
                                          </p:stCondLst>
                                        </p:cTn>
                                        <p:tgtEl>
                                          <p:spTgt spid="13"/>
                                        </p:tgtEl>
                                        <p:attrNameLst>
                                          <p:attrName>style.visibility</p:attrName>
                                        </p:attrNameLst>
                                      </p:cBhvr>
                                      <p:to>
                                        <p:strVal val="visible"/>
                                      </p:to>
                                    </p:set>
                                    <p:anim calcmode="lin" valueType="num">
                                      <p:cBhvr>
                                        <p:cTn id="87" dur="500" fill="hold"/>
                                        <p:tgtEl>
                                          <p:spTgt spid="13"/>
                                        </p:tgtEl>
                                        <p:attrNameLst>
                                          <p:attrName>ppt_w</p:attrName>
                                        </p:attrNameLst>
                                      </p:cBhvr>
                                      <p:tavLst>
                                        <p:tav tm="0">
                                          <p:val>
                                            <p:fltVal val="0"/>
                                          </p:val>
                                        </p:tav>
                                        <p:tav tm="100000">
                                          <p:val>
                                            <p:strVal val="#ppt_w"/>
                                          </p:val>
                                        </p:tav>
                                      </p:tavLst>
                                    </p:anim>
                                    <p:anim calcmode="lin" valueType="num">
                                      <p:cBhvr>
                                        <p:cTn id="88" dur="500" fill="hold"/>
                                        <p:tgtEl>
                                          <p:spTgt spid="13"/>
                                        </p:tgtEl>
                                        <p:attrNameLst>
                                          <p:attrName>ppt_h</p:attrName>
                                        </p:attrNameLst>
                                      </p:cBhvr>
                                      <p:tavLst>
                                        <p:tav tm="0">
                                          <p:val>
                                            <p:fltVal val="0"/>
                                          </p:val>
                                        </p:tav>
                                        <p:tav tm="100000">
                                          <p:val>
                                            <p:strVal val="#ppt_h"/>
                                          </p:val>
                                        </p:tav>
                                      </p:tavLst>
                                    </p:anim>
                                    <p:anim calcmode="lin" valueType="num">
                                      <p:cBhvr>
                                        <p:cTn id="89" dur="500" fill="hold"/>
                                        <p:tgtEl>
                                          <p:spTgt spid="13"/>
                                        </p:tgtEl>
                                        <p:attrNameLst>
                                          <p:attrName>ppt_x</p:attrName>
                                        </p:attrNameLst>
                                      </p:cBhvr>
                                      <p:tavLst>
                                        <p:tav tm="0">
                                          <p:val>
                                            <p:fltVal val="0.5"/>
                                          </p:val>
                                        </p:tav>
                                        <p:tav tm="100000">
                                          <p:val>
                                            <p:strVal val="#ppt_x"/>
                                          </p:val>
                                        </p:tav>
                                      </p:tavLst>
                                    </p:anim>
                                    <p:anim calcmode="lin" valueType="num">
                                      <p:cBhvr>
                                        <p:cTn id="90" dur="500" fill="hold"/>
                                        <p:tgtEl>
                                          <p:spTgt spid="13"/>
                                        </p:tgtEl>
                                        <p:attrNameLst>
                                          <p:attrName>ppt_y</p:attrName>
                                        </p:attrNameLst>
                                      </p:cBhvr>
                                      <p:tavLst>
                                        <p:tav tm="0">
                                          <p:val>
                                            <p:fltVal val="0.5"/>
                                          </p:val>
                                        </p:tav>
                                        <p:tav tm="100000">
                                          <p:val>
                                            <p:strVal val="#ppt_y"/>
                                          </p:val>
                                        </p:tav>
                                      </p:tavLst>
                                    </p:anim>
                                  </p:childTnLst>
                                </p:cTn>
                              </p:par>
                              <p:par>
                                <p:cTn id="91" presetID="23" presetClass="entr" presetSubtype="528" fill="hold" nodeType="withEffect">
                                  <p:stCondLst>
                                    <p:cond delay="600"/>
                                  </p:stCondLst>
                                  <p:childTnLst>
                                    <p:set>
                                      <p:cBhvr>
                                        <p:cTn id="92" dur="1" fill="hold">
                                          <p:stCondLst>
                                            <p:cond delay="0"/>
                                          </p:stCondLst>
                                        </p:cTn>
                                        <p:tgtEl>
                                          <p:spTgt spid="14"/>
                                        </p:tgtEl>
                                        <p:attrNameLst>
                                          <p:attrName>style.visibility</p:attrName>
                                        </p:attrNameLst>
                                      </p:cBhvr>
                                      <p:to>
                                        <p:strVal val="visible"/>
                                      </p:to>
                                    </p:set>
                                    <p:anim calcmode="lin" valueType="num">
                                      <p:cBhvr>
                                        <p:cTn id="93" dur="500" fill="hold"/>
                                        <p:tgtEl>
                                          <p:spTgt spid="14"/>
                                        </p:tgtEl>
                                        <p:attrNameLst>
                                          <p:attrName>ppt_w</p:attrName>
                                        </p:attrNameLst>
                                      </p:cBhvr>
                                      <p:tavLst>
                                        <p:tav tm="0">
                                          <p:val>
                                            <p:fltVal val="0"/>
                                          </p:val>
                                        </p:tav>
                                        <p:tav tm="100000">
                                          <p:val>
                                            <p:strVal val="#ppt_w"/>
                                          </p:val>
                                        </p:tav>
                                      </p:tavLst>
                                    </p:anim>
                                    <p:anim calcmode="lin" valueType="num">
                                      <p:cBhvr>
                                        <p:cTn id="94" dur="500" fill="hold"/>
                                        <p:tgtEl>
                                          <p:spTgt spid="14"/>
                                        </p:tgtEl>
                                        <p:attrNameLst>
                                          <p:attrName>ppt_h</p:attrName>
                                        </p:attrNameLst>
                                      </p:cBhvr>
                                      <p:tavLst>
                                        <p:tav tm="0">
                                          <p:val>
                                            <p:fltVal val="0"/>
                                          </p:val>
                                        </p:tav>
                                        <p:tav tm="100000">
                                          <p:val>
                                            <p:strVal val="#ppt_h"/>
                                          </p:val>
                                        </p:tav>
                                      </p:tavLst>
                                    </p:anim>
                                    <p:anim calcmode="lin" valueType="num">
                                      <p:cBhvr>
                                        <p:cTn id="95" dur="500" fill="hold"/>
                                        <p:tgtEl>
                                          <p:spTgt spid="14"/>
                                        </p:tgtEl>
                                        <p:attrNameLst>
                                          <p:attrName>ppt_x</p:attrName>
                                        </p:attrNameLst>
                                      </p:cBhvr>
                                      <p:tavLst>
                                        <p:tav tm="0">
                                          <p:val>
                                            <p:fltVal val="0.5"/>
                                          </p:val>
                                        </p:tav>
                                        <p:tav tm="100000">
                                          <p:val>
                                            <p:strVal val="#ppt_x"/>
                                          </p:val>
                                        </p:tav>
                                      </p:tavLst>
                                    </p:anim>
                                    <p:anim calcmode="lin" valueType="num">
                                      <p:cBhvr>
                                        <p:cTn id="96" dur="500" fill="hold"/>
                                        <p:tgtEl>
                                          <p:spTgt spid="14"/>
                                        </p:tgtEl>
                                        <p:attrNameLst>
                                          <p:attrName>ppt_y</p:attrName>
                                        </p:attrNameLst>
                                      </p:cBhvr>
                                      <p:tavLst>
                                        <p:tav tm="0">
                                          <p:val>
                                            <p:fltVal val="0.5"/>
                                          </p:val>
                                        </p:tav>
                                        <p:tav tm="100000">
                                          <p:val>
                                            <p:strVal val="#ppt_y"/>
                                          </p:val>
                                        </p:tav>
                                      </p:tavLst>
                                    </p:anim>
                                  </p:childTnLst>
                                </p:cTn>
                              </p:par>
                              <p:par>
                                <p:cTn id="97" presetID="26" presetClass="emph" presetSubtype="0" repeatCount="3000" fill="hold" nodeType="withEffect">
                                  <p:stCondLst>
                                    <p:cond delay="600"/>
                                  </p:stCondLst>
                                  <p:childTnLst>
                                    <p:animEffect transition="out" filter="fade">
                                      <p:cBhvr>
                                        <p:cTn id="98" dur="500" tmFilter="0, 0; .2, .5; .8, .5; 1, 0"/>
                                        <p:tgtEl>
                                          <p:spTgt spid="2"/>
                                        </p:tgtEl>
                                      </p:cBhvr>
                                    </p:animEffect>
                                    <p:animScale>
                                      <p:cBhvr>
                                        <p:cTn id="99" dur="250" autoRev="1" fill="hold"/>
                                        <p:tgtEl>
                                          <p:spTgt spid="2"/>
                                        </p:tgtEl>
                                      </p:cBhvr>
                                      <p:by x="105000" y="105000"/>
                                    </p:animScale>
                                  </p:childTnLst>
                                </p:cTn>
                              </p:par>
                              <p:par>
                                <p:cTn id="100" presetID="26" presetClass="emph" presetSubtype="0" repeatCount="3000" fill="hold" nodeType="withEffect">
                                  <p:stCondLst>
                                    <p:cond delay="710"/>
                                  </p:stCondLst>
                                  <p:childTnLst>
                                    <p:animEffect transition="out" filter="fade">
                                      <p:cBhvr>
                                        <p:cTn id="101" dur="500" tmFilter="0, 0; .2, .5; .8, .5; 1, 0"/>
                                        <p:tgtEl>
                                          <p:spTgt spid="9"/>
                                        </p:tgtEl>
                                      </p:cBhvr>
                                    </p:animEffect>
                                    <p:animScale>
                                      <p:cBhvr>
                                        <p:cTn id="102" dur="250" autoRev="1" fill="hold"/>
                                        <p:tgtEl>
                                          <p:spTgt spid="9"/>
                                        </p:tgtEl>
                                      </p:cBhvr>
                                      <p:by x="105000" y="105000"/>
                                    </p:animScale>
                                  </p:childTnLst>
                                </p:cTn>
                              </p:par>
                              <p:par>
                                <p:cTn id="103" presetID="26" presetClass="emph" presetSubtype="0" repeatCount="3000" fill="hold" nodeType="withEffect">
                                  <p:stCondLst>
                                    <p:cond delay="410"/>
                                  </p:stCondLst>
                                  <p:childTnLst>
                                    <p:animEffect transition="out" filter="fade">
                                      <p:cBhvr>
                                        <p:cTn id="104" dur="500" tmFilter="0, 0; .2, .5; .8, .5; 1, 0"/>
                                        <p:tgtEl>
                                          <p:spTgt spid="11"/>
                                        </p:tgtEl>
                                      </p:cBhvr>
                                    </p:animEffect>
                                    <p:animScale>
                                      <p:cBhvr>
                                        <p:cTn id="105" dur="250" autoRev="1" fill="hold"/>
                                        <p:tgtEl>
                                          <p:spTgt spid="11"/>
                                        </p:tgtEl>
                                      </p:cBhvr>
                                      <p:by x="105000" y="105000"/>
                                    </p:animScale>
                                  </p:childTnLst>
                                </p:cTn>
                              </p:par>
                              <p:par>
                                <p:cTn id="106" presetID="26" presetClass="emph" presetSubtype="0" repeatCount="3000" fill="hold" nodeType="withEffect">
                                  <p:stCondLst>
                                    <p:cond delay="810"/>
                                  </p:stCondLst>
                                  <p:childTnLst>
                                    <p:animEffect transition="out" filter="fade">
                                      <p:cBhvr>
                                        <p:cTn id="107" dur="500" tmFilter="0, 0; .2, .5; .8, .5; 1, 0"/>
                                        <p:tgtEl>
                                          <p:spTgt spid="12"/>
                                        </p:tgtEl>
                                      </p:cBhvr>
                                    </p:animEffect>
                                    <p:animScale>
                                      <p:cBhvr>
                                        <p:cTn id="108" dur="250" autoRev="1" fill="hold"/>
                                        <p:tgtEl>
                                          <p:spTgt spid="12"/>
                                        </p:tgtEl>
                                      </p:cBhvr>
                                      <p:by x="105000" y="105000"/>
                                    </p:animScale>
                                  </p:childTnLst>
                                </p:cTn>
                              </p:par>
                              <p:par>
                                <p:cTn id="109" presetID="22" presetClass="entr" presetSubtype="4" fill="hold" nodeType="withEffect">
                                  <p:stCondLst>
                                    <p:cond delay="0"/>
                                  </p:stCondLst>
                                  <p:childTnLst>
                                    <p:set>
                                      <p:cBhvr>
                                        <p:cTn id="110" dur="1" fill="hold">
                                          <p:stCondLst>
                                            <p:cond delay="0"/>
                                          </p:stCondLst>
                                        </p:cTn>
                                        <p:tgtEl>
                                          <p:spTgt spid="47"/>
                                        </p:tgtEl>
                                        <p:attrNameLst>
                                          <p:attrName>style.visibility</p:attrName>
                                        </p:attrNameLst>
                                      </p:cBhvr>
                                      <p:to>
                                        <p:strVal val="visible"/>
                                      </p:to>
                                    </p:set>
                                    <p:animEffect transition="in" filter="wipe(down)">
                                      <p:cBhvr>
                                        <p:cTn id="111" dur="500"/>
                                        <p:tgtEl>
                                          <p:spTgt spid="47"/>
                                        </p:tgtEl>
                                      </p:cBhvr>
                                    </p:animEffect>
                                  </p:childTnLst>
                                </p:cTn>
                              </p:par>
                            </p:childTnLst>
                          </p:cTn>
                        </p:par>
                      </p:childTnLst>
                    </p:cTn>
                  </p:par>
                  <p:par>
                    <p:cTn id="112" fill="hold">
                      <p:stCondLst>
                        <p:cond delay="indefinite"/>
                      </p:stCondLst>
                      <p:childTnLst>
                        <p:par>
                          <p:cTn id="113" fill="hold">
                            <p:stCondLst>
                              <p:cond delay="0"/>
                            </p:stCondLst>
                            <p:childTnLst>
                              <p:par>
                                <p:cTn id="114" presetID="2" presetClass="entr" presetSubtype="4" fill="hold" grpId="0" nodeType="clickEffect">
                                  <p:stCondLst>
                                    <p:cond delay="0"/>
                                  </p:stCondLst>
                                  <p:childTnLst>
                                    <p:set>
                                      <p:cBhvr>
                                        <p:cTn id="115" dur="1" fill="hold">
                                          <p:stCondLst>
                                            <p:cond delay="0"/>
                                          </p:stCondLst>
                                        </p:cTn>
                                        <p:tgtEl>
                                          <p:spTgt spid="51"/>
                                        </p:tgtEl>
                                        <p:attrNameLst>
                                          <p:attrName>style.visibility</p:attrName>
                                        </p:attrNameLst>
                                      </p:cBhvr>
                                      <p:to>
                                        <p:strVal val="visible"/>
                                      </p:to>
                                    </p:set>
                                    <p:anim calcmode="lin" valueType="num">
                                      <p:cBhvr additive="base">
                                        <p:cTn id="116" dur="500" fill="hold"/>
                                        <p:tgtEl>
                                          <p:spTgt spid="51"/>
                                        </p:tgtEl>
                                        <p:attrNameLst>
                                          <p:attrName>ppt_x</p:attrName>
                                        </p:attrNameLst>
                                      </p:cBhvr>
                                      <p:tavLst>
                                        <p:tav tm="0">
                                          <p:val>
                                            <p:strVal val="#ppt_x"/>
                                          </p:val>
                                        </p:tav>
                                        <p:tav tm="100000">
                                          <p:val>
                                            <p:strVal val="#ppt_x"/>
                                          </p:val>
                                        </p:tav>
                                      </p:tavLst>
                                    </p:anim>
                                    <p:anim calcmode="lin" valueType="num">
                                      <p:cBhvr additive="base">
                                        <p:cTn id="117" dur="500" fill="hold"/>
                                        <p:tgtEl>
                                          <p:spTgt spid="51"/>
                                        </p:tgtEl>
                                        <p:attrNameLst>
                                          <p:attrName>ppt_y</p:attrName>
                                        </p:attrNameLst>
                                      </p:cBhvr>
                                      <p:tavLst>
                                        <p:tav tm="0">
                                          <p:val>
                                            <p:strVal val="1+#ppt_h/2"/>
                                          </p:val>
                                        </p:tav>
                                        <p:tav tm="100000">
                                          <p:val>
                                            <p:strVal val="#ppt_y"/>
                                          </p:val>
                                        </p:tav>
                                      </p:tavLst>
                                    </p:anim>
                                  </p:childTnLst>
                                </p:cTn>
                              </p:par>
                              <p:par>
                                <p:cTn id="118" presetID="2" presetClass="entr" presetSubtype="4" fill="hold" grpId="0" nodeType="withEffect">
                                  <p:stCondLst>
                                    <p:cond delay="0"/>
                                  </p:stCondLst>
                                  <p:childTnLst>
                                    <p:set>
                                      <p:cBhvr>
                                        <p:cTn id="119" dur="1" fill="hold">
                                          <p:stCondLst>
                                            <p:cond delay="0"/>
                                          </p:stCondLst>
                                        </p:cTn>
                                        <p:tgtEl>
                                          <p:spTgt spid="53"/>
                                        </p:tgtEl>
                                        <p:attrNameLst>
                                          <p:attrName>style.visibility</p:attrName>
                                        </p:attrNameLst>
                                      </p:cBhvr>
                                      <p:to>
                                        <p:strVal val="visible"/>
                                      </p:to>
                                    </p:set>
                                    <p:anim calcmode="lin" valueType="num">
                                      <p:cBhvr additive="base">
                                        <p:cTn id="120" dur="500" fill="hold"/>
                                        <p:tgtEl>
                                          <p:spTgt spid="53"/>
                                        </p:tgtEl>
                                        <p:attrNameLst>
                                          <p:attrName>ppt_x</p:attrName>
                                        </p:attrNameLst>
                                      </p:cBhvr>
                                      <p:tavLst>
                                        <p:tav tm="0">
                                          <p:val>
                                            <p:strVal val="#ppt_x"/>
                                          </p:val>
                                        </p:tav>
                                        <p:tav tm="100000">
                                          <p:val>
                                            <p:strVal val="#ppt_x"/>
                                          </p:val>
                                        </p:tav>
                                      </p:tavLst>
                                    </p:anim>
                                    <p:anim calcmode="lin" valueType="num">
                                      <p:cBhvr additive="base">
                                        <p:cTn id="121" dur="500" fill="hold"/>
                                        <p:tgtEl>
                                          <p:spTgt spid="53"/>
                                        </p:tgtEl>
                                        <p:attrNameLst>
                                          <p:attrName>ppt_y</p:attrName>
                                        </p:attrNameLst>
                                      </p:cBhvr>
                                      <p:tavLst>
                                        <p:tav tm="0">
                                          <p:val>
                                            <p:strVal val="1+#ppt_h/2"/>
                                          </p:val>
                                        </p:tav>
                                        <p:tav tm="100000">
                                          <p:val>
                                            <p:strVal val="#ppt_y"/>
                                          </p:val>
                                        </p:tav>
                                      </p:tavLst>
                                    </p:anim>
                                  </p:childTnLst>
                                </p:cTn>
                              </p:par>
                              <p:par>
                                <p:cTn id="122" presetID="2" presetClass="entr" presetSubtype="4" fill="hold" grpId="0" nodeType="withEffect">
                                  <p:stCondLst>
                                    <p:cond delay="0"/>
                                  </p:stCondLst>
                                  <p:childTnLst>
                                    <p:set>
                                      <p:cBhvr>
                                        <p:cTn id="123" dur="1" fill="hold">
                                          <p:stCondLst>
                                            <p:cond delay="0"/>
                                          </p:stCondLst>
                                        </p:cTn>
                                        <p:tgtEl>
                                          <p:spTgt spid="54"/>
                                        </p:tgtEl>
                                        <p:attrNameLst>
                                          <p:attrName>style.visibility</p:attrName>
                                        </p:attrNameLst>
                                      </p:cBhvr>
                                      <p:to>
                                        <p:strVal val="visible"/>
                                      </p:to>
                                    </p:set>
                                    <p:anim calcmode="lin" valueType="num">
                                      <p:cBhvr additive="base">
                                        <p:cTn id="124" dur="500" fill="hold"/>
                                        <p:tgtEl>
                                          <p:spTgt spid="54"/>
                                        </p:tgtEl>
                                        <p:attrNameLst>
                                          <p:attrName>ppt_x</p:attrName>
                                        </p:attrNameLst>
                                      </p:cBhvr>
                                      <p:tavLst>
                                        <p:tav tm="0">
                                          <p:val>
                                            <p:strVal val="#ppt_x"/>
                                          </p:val>
                                        </p:tav>
                                        <p:tav tm="100000">
                                          <p:val>
                                            <p:strVal val="#ppt_x"/>
                                          </p:val>
                                        </p:tav>
                                      </p:tavLst>
                                    </p:anim>
                                    <p:anim calcmode="lin" valueType="num">
                                      <p:cBhvr additive="base">
                                        <p:cTn id="125" dur="500" fill="hold"/>
                                        <p:tgtEl>
                                          <p:spTgt spid="54"/>
                                        </p:tgtEl>
                                        <p:attrNameLst>
                                          <p:attrName>ppt_y</p:attrName>
                                        </p:attrNameLst>
                                      </p:cBhvr>
                                      <p:tavLst>
                                        <p:tav tm="0">
                                          <p:val>
                                            <p:strVal val="1+#ppt_h/2"/>
                                          </p:val>
                                        </p:tav>
                                        <p:tav tm="100000">
                                          <p:val>
                                            <p:strVal val="#ppt_y"/>
                                          </p:val>
                                        </p:tav>
                                      </p:tavLst>
                                    </p:anim>
                                  </p:childTnLst>
                                </p:cTn>
                              </p:par>
                              <p:par>
                                <p:cTn id="126" presetID="2" presetClass="entr" presetSubtype="4" fill="hold" grpId="0" nodeType="withEffect">
                                  <p:stCondLst>
                                    <p:cond delay="0"/>
                                  </p:stCondLst>
                                  <p:childTnLst>
                                    <p:set>
                                      <p:cBhvr>
                                        <p:cTn id="127" dur="1" fill="hold">
                                          <p:stCondLst>
                                            <p:cond delay="0"/>
                                          </p:stCondLst>
                                        </p:cTn>
                                        <p:tgtEl>
                                          <p:spTgt spid="52"/>
                                        </p:tgtEl>
                                        <p:attrNameLst>
                                          <p:attrName>style.visibility</p:attrName>
                                        </p:attrNameLst>
                                      </p:cBhvr>
                                      <p:to>
                                        <p:strVal val="visible"/>
                                      </p:to>
                                    </p:set>
                                    <p:anim calcmode="lin" valueType="num">
                                      <p:cBhvr additive="base">
                                        <p:cTn id="128" dur="500" fill="hold"/>
                                        <p:tgtEl>
                                          <p:spTgt spid="52"/>
                                        </p:tgtEl>
                                        <p:attrNameLst>
                                          <p:attrName>ppt_x</p:attrName>
                                        </p:attrNameLst>
                                      </p:cBhvr>
                                      <p:tavLst>
                                        <p:tav tm="0">
                                          <p:val>
                                            <p:strVal val="#ppt_x"/>
                                          </p:val>
                                        </p:tav>
                                        <p:tav tm="100000">
                                          <p:val>
                                            <p:strVal val="#ppt_x"/>
                                          </p:val>
                                        </p:tav>
                                      </p:tavLst>
                                    </p:anim>
                                    <p:anim calcmode="lin" valueType="num">
                                      <p:cBhvr additive="base">
                                        <p:cTn id="129"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0" restart="whenNotActive" fill="hold" evtFilter="cancelBubble" nodeType="interactiveSeq">
                <p:stCondLst>
                  <p:cond evt="onClick" delay="0">
                    <p:tgtEl>
                      <p:spTgt spid="16"/>
                    </p:tgtEl>
                  </p:cond>
                </p:stCondLst>
                <p:endSync evt="end" delay="0">
                  <p:rtn val="all"/>
                </p:endSync>
                <p:childTnLst>
                  <p:par>
                    <p:cTn id="131" fill="hold">
                      <p:stCondLst>
                        <p:cond delay="0"/>
                      </p:stCondLst>
                      <p:childTnLst>
                        <p:par>
                          <p:cTn id="132" fill="hold">
                            <p:stCondLst>
                              <p:cond delay="0"/>
                            </p:stCondLst>
                            <p:childTnLst>
                              <p:par>
                                <p:cTn id="133" presetID="2" presetClass="mediacall" presetSubtype="0" fill="hold" nodeType="clickEffect">
                                  <p:stCondLst>
                                    <p:cond delay="0"/>
                                  </p:stCondLst>
                                  <p:childTnLst>
                                    <p:cmd type="call" cmd="togglePause">
                                      <p:cBhvr>
                                        <p:cTn id="134" dur="1" fill="hold"/>
                                        <p:tgtEl>
                                          <p:spTgt spid="16"/>
                                        </p:tgtEl>
                                      </p:cBhvr>
                                    </p:cmd>
                                  </p:childTnLst>
                                </p:cTn>
                              </p:par>
                            </p:childTnLst>
                          </p:cTn>
                        </p:par>
                      </p:childTnLst>
                    </p:cTn>
                  </p:par>
                </p:childTnLst>
              </p:cTn>
              <p:nextCondLst>
                <p:cond evt="onClick" delay="0">
                  <p:tgtEl>
                    <p:spTgt spid="16"/>
                  </p:tgtEl>
                </p:cond>
              </p:nextCondLst>
            </p:seq>
            <p:video>
              <p:cMediaNode vol="80000">
                <p:cTn id="135" fill="hold" display="0">
                  <p:stCondLst>
                    <p:cond delay="indefinite"/>
                  </p:stCondLst>
                </p:cTn>
                <p:tgtEl>
                  <p:spTgt spid="16"/>
                </p:tgtEl>
              </p:cMediaNode>
            </p:video>
          </p:childTnLst>
        </p:cTn>
      </p:par>
    </p:tnLst>
    <p:bldLst>
      <p:bldP spid="18" grpId="0"/>
      <p:bldP spid="51" grpId="0"/>
      <p:bldP spid="52" grpId="0"/>
      <p:bldP spid="53" grpId="0"/>
      <p:bldP spid="5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Shape 1764"/>
        <p:cNvGrpSpPr/>
        <p:nvPr/>
      </p:nvGrpSpPr>
      <p:grpSpPr>
        <a:xfrm>
          <a:off x="0" y="0"/>
          <a:ext cx="0" cy="0"/>
          <a:chOff x="0" y="0"/>
          <a:chExt cx="0" cy="0"/>
        </a:xfrm>
      </p:grpSpPr>
      <p:grpSp>
        <p:nvGrpSpPr>
          <p:cNvPr id="4" name="Google Shape;421;p33"/>
          <p:cNvGrpSpPr/>
          <p:nvPr/>
        </p:nvGrpSpPr>
        <p:grpSpPr>
          <a:xfrm>
            <a:off x="2205053" y="409549"/>
            <a:ext cx="6220962" cy="2962366"/>
            <a:chOff x="2249000" y="602412"/>
            <a:chExt cx="5062386" cy="2669773"/>
          </a:xfrm>
        </p:grpSpPr>
        <p:sp>
          <p:nvSpPr>
            <p:cNvPr id="5" name="Google Shape;422;p33"/>
            <p:cNvSpPr/>
            <p:nvPr/>
          </p:nvSpPr>
          <p:spPr>
            <a:xfrm>
              <a:off x="2419298" y="871042"/>
              <a:ext cx="4892088" cy="2401143"/>
            </a:xfrm>
            <a:prstGeom prst="roundRect">
              <a:avLst>
                <a:gd name="adj" fmla="val 11171"/>
              </a:avLst>
            </a:prstGeom>
            <a:solidFill>
              <a:srgbClr val="7848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6" name="Google Shape;423;p33"/>
            <p:cNvSpPr/>
            <p:nvPr/>
          </p:nvSpPr>
          <p:spPr>
            <a:xfrm>
              <a:off x="2488121" y="1061912"/>
              <a:ext cx="4764668" cy="2019402"/>
            </a:xfrm>
            <a:prstGeom prst="roundRect">
              <a:avLst>
                <a:gd name="adj" fmla="val 6628"/>
              </a:avLst>
            </a:prstGeom>
            <a:solidFill>
              <a:schemeClr val="accent5"/>
            </a:solidFill>
            <a:ln w="7620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lvl="0" algn="ctr"/>
              <a:r>
                <a:rPr lang="en-US" sz="4800" dirty="0">
                  <a:ln w="0"/>
                  <a:solidFill>
                    <a:srgbClr val="FFFF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Tiết 1 - Bài 1: </a:t>
              </a:r>
            </a:p>
            <a:p>
              <a:pPr lvl="0" algn="ctr"/>
              <a:r>
                <a:rPr lang="en-US" sz="4800" dirty="0">
                  <a:ln w="0"/>
                  <a:solidFill>
                    <a:srgbClr val="FFFF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THIẾT BỊ VÀO </a:t>
              </a:r>
              <a:r>
                <a:rPr lang="en-US" sz="4800" dirty="0" smtClean="0">
                  <a:ln w="0"/>
                  <a:solidFill>
                    <a:srgbClr val="FFFF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RA</a:t>
              </a:r>
              <a:endParaRPr lang="en-US" sz="4800" dirty="0">
                <a:ln w="0"/>
                <a:solidFill>
                  <a:srgbClr val="FFFF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b="0"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rial"/>
              </a:endParaRPr>
            </a:p>
          </p:txBody>
        </p:sp>
        <p:sp>
          <p:nvSpPr>
            <p:cNvPr id="7" name="Google Shape;424;p33"/>
            <p:cNvSpPr/>
            <p:nvPr/>
          </p:nvSpPr>
          <p:spPr>
            <a:xfrm rot="-2509601">
              <a:off x="2306914" y="612850"/>
              <a:ext cx="103467" cy="211973"/>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8" name="Google Shape;425;p33"/>
            <p:cNvSpPr/>
            <p:nvPr/>
          </p:nvSpPr>
          <p:spPr>
            <a:xfrm rot="2282138">
              <a:off x="6703648" y="602412"/>
              <a:ext cx="103221" cy="211468"/>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9" name="Google Shape;426;p33"/>
            <p:cNvSpPr/>
            <p:nvPr/>
          </p:nvSpPr>
          <p:spPr>
            <a:xfrm>
              <a:off x="2249000" y="800100"/>
              <a:ext cx="85800" cy="104700"/>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0" name="Google Shape;427;p33"/>
            <p:cNvSpPr/>
            <p:nvPr/>
          </p:nvSpPr>
          <p:spPr>
            <a:xfrm>
              <a:off x="2344250" y="2626350"/>
              <a:ext cx="85800" cy="104700"/>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grpSp>
      <p:pic>
        <p:nvPicPr>
          <p:cNvPr id="11" name="Picture 10">
            <a:extLst>
              <a:ext uri="{FF2B5EF4-FFF2-40B4-BE49-F238E27FC236}">
                <a16:creationId xmlns:a16="http://schemas.microsoft.com/office/drawing/2014/main" id="{9C79D3EA-DF47-45A7-AA98-835C192D3A33}"/>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 xmlns:a1611="http://schemas.microsoft.com/office/drawing/2016/11/main" r:id="rId5"/>
              </a:ext>
            </a:extLst>
          </a:blip>
          <a:stretch>
            <a:fillRect/>
          </a:stretch>
        </p:blipFill>
        <p:spPr>
          <a:xfrm>
            <a:off x="-14038" y="2372706"/>
            <a:ext cx="3202827" cy="2421995"/>
          </a:xfrm>
          <a:prstGeom prst="rect">
            <a:avLst/>
          </a:prstGeom>
        </p:spPr>
      </p:pic>
    </p:spTree>
    <p:extLst>
      <p:ext uri="{BB962C8B-B14F-4D97-AF65-F5344CB8AC3E}">
        <p14:creationId xmlns:p14="http://schemas.microsoft.com/office/powerpoint/2010/main" val="16818549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8" name="Picture 224" descr="100+ Hình nền Slide đẹp 20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330" y="-21537"/>
            <a:ext cx="9279290" cy="5164679"/>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2" descr="C:\Users\Administrator\Desktop\微立体创业计划\0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9111" y="1026229"/>
            <a:ext cx="1967244" cy="1967585"/>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18" name="Picture 3" descr="C:\Users\Administrator\Desktop\微立体创业计划\00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2178" y="898069"/>
            <a:ext cx="3142764" cy="3143310"/>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grpSp>
        <p:nvGrpSpPr>
          <p:cNvPr id="2" name="组合 124"/>
          <p:cNvGrpSpPr/>
          <p:nvPr/>
        </p:nvGrpSpPr>
        <p:grpSpPr>
          <a:xfrm>
            <a:off x="6570027" y="4391650"/>
            <a:ext cx="1026023" cy="1026201"/>
            <a:chOff x="304800" y="673100"/>
            <a:chExt cx="4000500" cy="4000500"/>
          </a:xfrm>
          <a:effectLst>
            <a:outerShdw blurRad="444500" dist="254000" dir="8100000" algn="tr" rotWithShape="0">
              <a:prstClr val="black">
                <a:alpha val="50000"/>
              </a:prstClr>
            </a:outerShdw>
          </a:effectLst>
        </p:grpSpPr>
        <p:sp>
          <p:nvSpPr>
            <p:cNvPr id="126" name="同心圆 12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2500" kern="0" dirty="0">
                <a:solidFill>
                  <a:sysClr val="windowText" lastClr="000000"/>
                </a:solidFill>
                <a:ea typeface="微软雅黑" panose="020B0503020204020204" pitchFamily="34" charset="-122"/>
                <a:cs typeface="+mn-ea"/>
                <a:sym typeface="+mn-lt"/>
              </a:endParaRPr>
            </a:p>
          </p:txBody>
        </p:sp>
        <p:sp>
          <p:nvSpPr>
            <p:cNvPr id="127" name="椭圆 126"/>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a:defRPr/>
              </a:pPr>
              <a:r>
                <a:rPr lang="en-US" altLang="zh-CN" sz="2500" kern="0">
                  <a:solidFill>
                    <a:sysClr val="window" lastClr="FFFFFF"/>
                  </a:solidFill>
                  <a:ea typeface="微软雅黑" panose="020B0503020204020204" pitchFamily="34" charset="-122"/>
                  <a:cs typeface="+mn-ea"/>
                  <a:sym typeface="+mn-lt"/>
                </a:rPr>
                <a:t> </a:t>
              </a:r>
              <a:endParaRPr lang="zh-CN" altLang="en-US" sz="2500" kern="0" dirty="0">
                <a:solidFill>
                  <a:sysClr val="window" lastClr="FFFFFF"/>
                </a:solidFill>
                <a:ea typeface="微软雅黑" panose="020B0503020204020204" pitchFamily="34" charset="-122"/>
                <a:cs typeface="+mn-ea"/>
                <a:sym typeface="+mn-lt"/>
              </a:endParaRPr>
            </a:p>
          </p:txBody>
        </p:sp>
      </p:grpSp>
      <p:grpSp>
        <p:nvGrpSpPr>
          <p:cNvPr id="3" name="组合 127"/>
          <p:cNvGrpSpPr/>
          <p:nvPr/>
        </p:nvGrpSpPr>
        <p:grpSpPr>
          <a:xfrm>
            <a:off x="4732635" y="4652538"/>
            <a:ext cx="538351" cy="538444"/>
            <a:chOff x="304800" y="673100"/>
            <a:chExt cx="4000500" cy="4000500"/>
          </a:xfrm>
          <a:effectLst>
            <a:outerShdw blurRad="444500" dist="254000" dir="8100000" algn="tr" rotWithShape="0">
              <a:prstClr val="black">
                <a:alpha val="50000"/>
              </a:prstClr>
            </a:outerShdw>
          </a:effectLst>
        </p:grpSpPr>
        <p:sp>
          <p:nvSpPr>
            <p:cNvPr id="129" name="同心圆 12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2500" kern="0" dirty="0">
                <a:solidFill>
                  <a:sysClr val="windowText" lastClr="000000"/>
                </a:solidFill>
                <a:ea typeface="微软雅黑" panose="020B0503020204020204" pitchFamily="34" charset="-122"/>
                <a:cs typeface="+mn-ea"/>
                <a:sym typeface="+mn-lt"/>
              </a:endParaRPr>
            </a:p>
          </p:txBody>
        </p:sp>
        <p:sp>
          <p:nvSpPr>
            <p:cNvPr id="130" name="椭圆 129"/>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a:defRPr/>
              </a:pPr>
              <a:r>
                <a:rPr lang="en-US" altLang="zh-CN" sz="2500" kern="0">
                  <a:solidFill>
                    <a:sysClr val="windowText" lastClr="000000"/>
                  </a:solidFill>
                  <a:ea typeface="微软雅黑" panose="020B0503020204020204" pitchFamily="34" charset="-122"/>
                  <a:cs typeface="+mn-ea"/>
                  <a:sym typeface="+mn-lt"/>
                </a:rPr>
                <a:t> </a:t>
              </a:r>
              <a:endParaRPr lang="zh-CN" altLang="en-US" sz="2500" kern="0" dirty="0">
                <a:solidFill>
                  <a:sysClr val="windowText" lastClr="000000"/>
                </a:solidFill>
                <a:ea typeface="微软雅黑" panose="020B0503020204020204" pitchFamily="34" charset="-122"/>
                <a:cs typeface="+mn-ea"/>
                <a:sym typeface="+mn-lt"/>
              </a:endParaRPr>
            </a:p>
          </p:txBody>
        </p:sp>
      </p:grpSp>
      <p:grpSp>
        <p:nvGrpSpPr>
          <p:cNvPr id="4" name="组合 130"/>
          <p:cNvGrpSpPr/>
          <p:nvPr/>
        </p:nvGrpSpPr>
        <p:grpSpPr>
          <a:xfrm>
            <a:off x="235988" y="3922544"/>
            <a:ext cx="532039" cy="431687"/>
            <a:chOff x="304800" y="673100"/>
            <a:chExt cx="4000500" cy="4000500"/>
          </a:xfrm>
          <a:effectLst>
            <a:outerShdw blurRad="444500" dist="254000" dir="8100000" algn="tr" rotWithShape="0">
              <a:prstClr val="black">
                <a:alpha val="50000"/>
              </a:prstClr>
            </a:outerShdw>
          </a:effectLst>
        </p:grpSpPr>
        <p:sp>
          <p:nvSpPr>
            <p:cNvPr id="132" name="同心圆 13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2500" kern="0" dirty="0">
                <a:solidFill>
                  <a:sysClr val="windowText" lastClr="000000"/>
                </a:solidFill>
                <a:ea typeface="微软雅黑" panose="020B0503020204020204" pitchFamily="34" charset="-122"/>
                <a:cs typeface="+mn-ea"/>
                <a:sym typeface="+mn-lt"/>
              </a:endParaRPr>
            </a:p>
          </p:txBody>
        </p:sp>
        <p:sp>
          <p:nvSpPr>
            <p:cNvPr id="133" name="椭圆 13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r>
                <a:rPr lang="en-US" altLang="zh-CN" sz="2500" kern="0">
                  <a:solidFill>
                    <a:sysClr val="windowText" lastClr="000000"/>
                  </a:solidFill>
                  <a:ea typeface="微软雅黑" panose="020B0503020204020204" pitchFamily="34" charset="-122"/>
                  <a:cs typeface="+mn-ea"/>
                  <a:sym typeface="+mn-lt"/>
                </a:rPr>
                <a:t> </a:t>
              </a:r>
              <a:endParaRPr lang="zh-CN" altLang="en-US" sz="2500" kern="0" dirty="0">
                <a:solidFill>
                  <a:sysClr val="windowText" lastClr="000000"/>
                </a:solidFill>
                <a:ea typeface="微软雅黑" panose="020B0503020204020204" pitchFamily="34" charset="-122"/>
                <a:cs typeface="+mn-ea"/>
                <a:sym typeface="+mn-lt"/>
              </a:endParaRPr>
            </a:p>
          </p:txBody>
        </p:sp>
      </p:grpSp>
      <p:grpSp>
        <p:nvGrpSpPr>
          <p:cNvPr id="5" name="组合 133"/>
          <p:cNvGrpSpPr/>
          <p:nvPr/>
        </p:nvGrpSpPr>
        <p:grpSpPr>
          <a:xfrm>
            <a:off x="7760376" y="4731882"/>
            <a:ext cx="540868" cy="540962"/>
            <a:chOff x="304800" y="673100"/>
            <a:chExt cx="4000500" cy="4000500"/>
          </a:xfrm>
          <a:effectLst>
            <a:outerShdw blurRad="444500" dist="254000" dir="8100000" algn="tr" rotWithShape="0">
              <a:prstClr val="black">
                <a:alpha val="50000"/>
              </a:prstClr>
            </a:outerShdw>
          </a:effectLst>
        </p:grpSpPr>
        <p:sp>
          <p:nvSpPr>
            <p:cNvPr id="135" name="同心圆 13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2500" kern="0" dirty="0">
                <a:solidFill>
                  <a:sysClr val="windowText" lastClr="000000"/>
                </a:solidFill>
                <a:ea typeface="微软雅黑" panose="020B0503020204020204" pitchFamily="34" charset="-122"/>
                <a:cs typeface="+mn-ea"/>
                <a:sym typeface="+mn-lt"/>
              </a:endParaRPr>
            </a:p>
          </p:txBody>
        </p:sp>
        <p:sp>
          <p:nvSpPr>
            <p:cNvPr id="136" name="椭圆 135"/>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r>
                <a:rPr lang="en-US" altLang="zh-CN" sz="2500" kern="0">
                  <a:solidFill>
                    <a:sysClr val="window" lastClr="FFFFFF"/>
                  </a:solidFill>
                  <a:ea typeface="微软雅黑" panose="020B0503020204020204" pitchFamily="34" charset="-122"/>
                  <a:cs typeface="+mn-ea"/>
                  <a:sym typeface="+mn-lt"/>
                </a:rPr>
                <a:t> </a:t>
              </a:r>
              <a:endParaRPr lang="zh-CN" altLang="en-US" sz="2500" kern="0" dirty="0">
                <a:solidFill>
                  <a:sysClr val="window" lastClr="FFFFFF"/>
                </a:solidFill>
                <a:ea typeface="微软雅黑" panose="020B0503020204020204" pitchFamily="34" charset="-122"/>
                <a:cs typeface="+mn-ea"/>
                <a:sym typeface="+mn-lt"/>
              </a:endParaRPr>
            </a:p>
          </p:txBody>
        </p:sp>
      </p:grpSp>
      <p:grpSp>
        <p:nvGrpSpPr>
          <p:cNvPr id="6" name="组合 136"/>
          <p:cNvGrpSpPr/>
          <p:nvPr/>
        </p:nvGrpSpPr>
        <p:grpSpPr>
          <a:xfrm>
            <a:off x="825229" y="4325144"/>
            <a:ext cx="279147" cy="235991"/>
            <a:chOff x="304800" y="673100"/>
            <a:chExt cx="4000500" cy="4000500"/>
          </a:xfrm>
          <a:effectLst>
            <a:outerShdw blurRad="444500" dist="254000" dir="8100000" algn="tr" rotWithShape="0">
              <a:prstClr val="black">
                <a:alpha val="50000"/>
              </a:prstClr>
            </a:outerShdw>
          </a:effectLst>
        </p:grpSpPr>
        <p:sp>
          <p:nvSpPr>
            <p:cNvPr id="138" name="同心圆 13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2500" kern="0" dirty="0">
                <a:solidFill>
                  <a:sysClr val="windowText" lastClr="000000"/>
                </a:solidFill>
                <a:ea typeface="微软雅黑" panose="020B0503020204020204" pitchFamily="34" charset="-122"/>
                <a:cs typeface="+mn-ea"/>
                <a:sym typeface="+mn-lt"/>
              </a:endParaRPr>
            </a:p>
          </p:txBody>
        </p:sp>
        <p:sp>
          <p:nvSpPr>
            <p:cNvPr id="139" name="椭圆 138"/>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a:defRPr/>
              </a:pPr>
              <a:r>
                <a:rPr lang="en-US" altLang="zh-CN" sz="2500" kern="0">
                  <a:solidFill>
                    <a:sysClr val="windowText" lastClr="000000"/>
                  </a:solidFill>
                  <a:ea typeface="微软雅黑" panose="020B0503020204020204" pitchFamily="34" charset="-122"/>
                  <a:cs typeface="+mn-ea"/>
                  <a:sym typeface="+mn-lt"/>
                </a:rPr>
                <a:t> </a:t>
              </a:r>
              <a:endParaRPr lang="zh-CN" altLang="en-US" sz="2500" kern="0" dirty="0">
                <a:solidFill>
                  <a:sysClr val="windowText" lastClr="000000"/>
                </a:solidFill>
                <a:ea typeface="微软雅黑" panose="020B0503020204020204" pitchFamily="34" charset="-122"/>
                <a:cs typeface="+mn-ea"/>
                <a:sym typeface="+mn-lt"/>
              </a:endParaRPr>
            </a:p>
          </p:txBody>
        </p:sp>
      </p:grpSp>
      <p:grpSp>
        <p:nvGrpSpPr>
          <p:cNvPr id="7" name="组合 139"/>
          <p:cNvGrpSpPr/>
          <p:nvPr/>
        </p:nvGrpSpPr>
        <p:grpSpPr>
          <a:xfrm>
            <a:off x="3964094" y="4529854"/>
            <a:ext cx="252447" cy="252491"/>
            <a:chOff x="304800" y="673100"/>
            <a:chExt cx="4000500" cy="4000500"/>
          </a:xfrm>
          <a:effectLst>
            <a:outerShdw blurRad="444500" dist="254000" dir="8100000" algn="tr" rotWithShape="0">
              <a:prstClr val="black">
                <a:alpha val="50000"/>
              </a:prstClr>
            </a:outerShdw>
          </a:effectLst>
        </p:grpSpPr>
        <p:sp>
          <p:nvSpPr>
            <p:cNvPr id="141" name="同心圆 14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2500" kern="0" dirty="0">
                <a:solidFill>
                  <a:sysClr val="windowText" lastClr="000000"/>
                </a:solidFill>
                <a:ea typeface="微软雅黑" panose="020B0503020204020204" pitchFamily="34" charset="-122"/>
                <a:cs typeface="+mn-ea"/>
                <a:sym typeface="+mn-lt"/>
              </a:endParaRPr>
            </a:p>
          </p:txBody>
        </p:sp>
        <p:sp>
          <p:nvSpPr>
            <p:cNvPr id="142" name="椭圆 141"/>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r>
                <a:rPr lang="en-US" altLang="zh-CN" sz="2500" kern="0">
                  <a:solidFill>
                    <a:sysClr val="windowText" lastClr="000000"/>
                  </a:solidFill>
                  <a:ea typeface="微软雅黑" panose="020B0503020204020204" pitchFamily="34" charset="-122"/>
                  <a:cs typeface="+mn-ea"/>
                  <a:sym typeface="+mn-lt"/>
                </a:rPr>
                <a:t> </a:t>
              </a:r>
              <a:endParaRPr lang="zh-CN" altLang="en-US" sz="2500" kern="0" dirty="0">
                <a:solidFill>
                  <a:sysClr val="windowText" lastClr="000000"/>
                </a:solidFill>
                <a:ea typeface="微软雅黑" panose="020B0503020204020204" pitchFamily="34" charset="-122"/>
                <a:cs typeface="+mn-ea"/>
                <a:sym typeface="+mn-lt"/>
              </a:endParaRPr>
            </a:p>
          </p:txBody>
        </p:sp>
      </p:grpSp>
      <p:grpSp>
        <p:nvGrpSpPr>
          <p:cNvPr id="8" name="组合 142"/>
          <p:cNvGrpSpPr/>
          <p:nvPr/>
        </p:nvGrpSpPr>
        <p:grpSpPr>
          <a:xfrm>
            <a:off x="3182840" y="4327053"/>
            <a:ext cx="528983" cy="529075"/>
            <a:chOff x="304800" y="673100"/>
            <a:chExt cx="4000500" cy="4000500"/>
          </a:xfrm>
          <a:effectLst>
            <a:outerShdw blurRad="444500" dist="254000" dir="8100000" algn="tr" rotWithShape="0">
              <a:prstClr val="black">
                <a:alpha val="50000"/>
              </a:prstClr>
            </a:outerShdw>
          </a:effectLst>
        </p:grpSpPr>
        <p:sp>
          <p:nvSpPr>
            <p:cNvPr id="144" name="同心圆 14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2500" kern="0" dirty="0">
                <a:solidFill>
                  <a:sysClr val="windowText" lastClr="000000"/>
                </a:solidFill>
                <a:ea typeface="微软雅黑" panose="020B0503020204020204" pitchFamily="34" charset="-122"/>
                <a:cs typeface="+mn-ea"/>
                <a:sym typeface="+mn-lt"/>
              </a:endParaRPr>
            </a:p>
          </p:txBody>
        </p:sp>
        <p:sp>
          <p:nvSpPr>
            <p:cNvPr id="145" name="椭圆 144"/>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a:defRPr/>
              </a:pPr>
              <a:r>
                <a:rPr lang="en-US" altLang="zh-CN" sz="2500" kern="0">
                  <a:solidFill>
                    <a:sysClr val="windowText" lastClr="000000"/>
                  </a:solidFill>
                  <a:ea typeface="微软雅黑" panose="020B0503020204020204" pitchFamily="34" charset="-122"/>
                  <a:cs typeface="+mn-ea"/>
                  <a:sym typeface="+mn-lt"/>
                </a:rPr>
                <a:t> </a:t>
              </a:r>
              <a:endParaRPr lang="zh-CN" altLang="en-US" sz="2500" kern="0" dirty="0">
                <a:solidFill>
                  <a:sysClr val="windowText" lastClr="000000"/>
                </a:solidFill>
                <a:ea typeface="微软雅黑" panose="020B0503020204020204" pitchFamily="34" charset="-122"/>
                <a:cs typeface="+mn-ea"/>
                <a:sym typeface="+mn-lt"/>
              </a:endParaRPr>
            </a:p>
          </p:txBody>
        </p:sp>
      </p:grpSp>
      <p:grpSp>
        <p:nvGrpSpPr>
          <p:cNvPr id="9" name="组合 145"/>
          <p:cNvGrpSpPr/>
          <p:nvPr/>
        </p:nvGrpSpPr>
        <p:grpSpPr>
          <a:xfrm>
            <a:off x="8465571" y="3831665"/>
            <a:ext cx="1044954" cy="1045136"/>
            <a:chOff x="304800" y="673100"/>
            <a:chExt cx="4000500" cy="4000500"/>
          </a:xfrm>
          <a:effectLst>
            <a:outerShdw blurRad="444500" dist="254000" dir="8100000" algn="tr" rotWithShape="0">
              <a:prstClr val="black">
                <a:alpha val="50000"/>
              </a:prstClr>
            </a:outerShdw>
          </a:effectLst>
        </p:grpSpPr>
        <p:sp>
          <p:nvSpPr>
            <p:cNvPr id="147" name="同心圆 14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2500" kern="0" dirty="0">
                <a:solidFill>
                  <a:sysClr val="windowText" lastClr="000000"/>
                </a:solidFill>
                <a:ea typeface="微软雅黑" panose="020B0503020204020204" pitchFamily="34" charset="-122"/>
                <a:cs typeface="+mn-ea"/>
                <a:sym typeface="+mn-lt"/>
              </a:endParaRPr>
            </a:p>
          </p:txBody>
        </p:sp>
        <p:sp>
          <p:nvSpPr>
            <p:cNvPr id="148" name="椭圆 14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r>
                <a:rPr lang="en-US" altLang="zh-CN" sz="2500" kern="0">
                  <a:solidFill>
                    <a:sysClr val="window" lastClr="FFFFFF"/>
                  </a:solidFill>
                  <a:ea typeface="微软雅黑" panose="020B0503020204020204" pitchFamily="34" charset="-122"/>
                  <a:cs typeface="+mn-ea"/>
                  <a:sym typeface="+mn-lt"/>
                </a:rPr>
                <a:t> </a:t>
              </a:r>
              <a:endParaRPr lang="zh-CN" altLang="en-US" sz="2500" kern="0" dirty="0">
                <a:solidFill>
                  <a:sysClr val="window" lastClr="FFFFFF"/>
                </a:solidFill>
                <a:ea typeface="微软雅黑" panose="020B0503020204020204" pitchFamily="34" charset="-122"/>
                <a:cs typeface="+mn-ea"/>
                <a:sym typeface="+mn-lt"/>
              </a:endParaRPr>
            </a:p>
          </p:txBody>
        </p:sp>
      </p:grpSp>
      <p:grpSp>
        <p:nvGrpSpPr>
          <p:cNvPr id="10" name="组合 148"/>
          <p:cNvGrpSpPr/>
          <p:nvPr/>
        </p:nvGrpSpPr>
        <p:grpSpPr>
          <a:xfrm>
            <a:off x="4421215" y="4325144"/>
            <a:ext cx="223041" cy="223080"/>
            <a:chOff x="304800" y="673100"/>
            <a:chExt cx="4000500" cy="4000500"/>
          </a:xfrm>
          <a:effectLst>
            <a:outerShdw blurRad="444500" dist="254000" dir="8100000" algn="tr" rotWithShape="0">
              <a:prstClr val="black">
                <a:alpha val="50000"/>
              </a:prstClr>
            </a:outerShdw>
          </a:effectLst>
        </p:grpSpPr>
        <p:sp>
          <p:nvSpPr>
            <p:cNvPr id="150" name="同心圆 14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2500" kern="0" dirty="0">
                <a:solidFill>
                  <a:sysClr val="windowText" lastClr="000000"/>
                </a:solidFill>
                <a:ea typeface="微软雅黑" panose="020B0503020204020204" pitchFamily="34" charset="-122"/>
                <a:cs typeface="+mn-ea"/>
                <a:sym typeface="+mn-lt"/>
              </a:endParaRPr>
            </a:p>
          </p:txBody>
        </p:sp>
        <p:sp>
          <p:nvSpPr>
            <p:cNvPr id="151" name="椭圆 150"/>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a:defRPr/>
              </a:pPr>
              <a:r>
                <a:rPr lang="en-US" altLang="zh-CN" sz="2500" kern="0">
                  <a:solidFill>
                    <a:sysClr val="windowText" lastClr="000000"/>
                  </a:solidFill>
                  <a:ea typeface="微软雅黑" panose="020B0503020204020204" pitchFamily="34" charset="-122"/>
                  <a:cs typeface="+mn-ea"/>
                  <a:sym typeface="+mn-lt"/>
                </a:rPr>
                <a:t> </a:t>
              </a:r>
              <a:endParaRPr lang="zh-CN" altLang="en-US" sz="2500" kern="0" dirty="0">
                <a:solidFill>
                  <a:sysClr val="windowText" lastClr="000000"/>
                </a:solidFill>
                <a:ea typeface="微软雅黑" panose="020B0503020204020204" pitchFamily="34" charset="-122"/>
                <a:cs typeface="+mn-ea"/>
                <a:sym typeface="+mn-lt"/>
              </a:endParaRPr>
            </a:p>
          </p:txBody>
        </p:sp>
      </p:grpSp>
      <p:grpSp>
        <p:nvGrpSpPr>
          <p:cNvPr id="11" name="组合 151"/>
          <p:cNvGrpSpPr/>
          <p:nvPr/>
        </p:nvGrpSpPr>
        <p:grpSpPr>
          <a:xfrm>
            <a:off x="3700277" y="3854475"/>
            <a:ext cx="452087" cy="443744"/>
            <a:chOff x="304800" y="673100"/>
            <a:chExt cx="4000500" cy="4000500"/>
          </a:xfrm>
          <a:effectLst>
            <a:outerShdw blurRad="444500" dist="254000" dir="8100000" algn="tr" rotWithShape="0">
              <a:prstClr val="black">
                <a:alpha val="50000"/>
              </a:prstClr>
            </a:outerShdw>
          </a:effectLst>
        </p:grpSpPr>
        <p:sp>
          <p:nvSpPr>
            <p:cNvPr id="153" name="同心圆 15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2500" kern="0" dirty="0">
                <a:solidFill>
                  <a:sysClr val="windowText" lastClr="000000"/>
                </a:solidFill>
                <a:ea typeface="微软雅黑" panose="020B0503020204020204" pitchFamily="34" charset="-122"/>
                <a:cs typeface="+mn-ea"/>
                <a:sym typeface="+mn-lt"/>
              </a:endParaRPr>
            </a:p>
          </p:txBody>
        </p:sp>
        <p:sp>
          <p:nvSpPr>
            <p:cNvPr id="154" name="椭圆 153"/>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r>
                <a:rPr lang="en-US" altLang="zh-CN" sz="2500" kern="0">
                  <a:solidFill>
                    <a:sysClr val="window" lastClr="FFFFFF"/>
                  </a:solidFill>
                  <a:ea typeface="微软雅黑" panose="020B0503020204020204" pitchFamily="34" charset="-122"/>
                  <a:cs typeface="+mn-ea"/>
                  <a:sym typeface="+mn-lt"/>
                </a:rPr>
                <a:t> </a:t>
              </a:r>
              <a:endParaRPr lang="zh-CN" altLang="en-US" sz="2500" kern="0" dirty="0">
                <a:solidFill>
                  <a:sysClr val="window" lastClr="FFFFFF"/>
                </a:solidFill>
                <a:ea typeface="微软雅黑" panose="020B0503020204020204" pitchFamily="34" charset="-122"/>
                <a:cs typeface="+mn-ea"/>
                <a:sym typeface="+mn-lt"/>
              </a:endParaRPr>
            </a:p>
          </p:txBody>
        </p:sp>
      </p:grpSp>
      <p:grpSp>
        <p:nvGrpSpPr>
          <p:cNvPr id="12" name="组合 154"/>
          <p:cNvGrpSpPr/>
          <p:nvPr/>
        </p:nvGrpSpPr>
        <p:grpSpPr>
          <a:xfrm>
            <a:off x="1276781" y="4606645"/>
            <a:ext cx="520102" cy="520192"/>
            <a:chOff x="304800" y="673100"/>
            <a:chExt cx="4000500" cy="4000500"/>
          </a:xfrm>
          <a:effectLst>
            <a:outerShdw blurRad="444500" dist="254000" dir="8100000" algn="tr" rotWithShape="0">
              <a:prstClr val="black">
                <a:alpha val="50000"/>
              </a:prstClr>
            </a:outerShdw>
          </a:effectLst>
        </p:grpSpPr>
        <p:sp>
          <p:nvSpPr>
            <p:cNvPr id="156" name="同心圆 15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2500" kern="0" dirty="0">
                <a:solidFill>
                  <a:sysClr val="windowText" lastClr="000000"/>
                </a:solidFill>
                <a:ea typeface="微软雅黑" panose="020B0503020204020204" pitchFamily="34" charset="-122"/>
                <a:cs typeface="+mn-ea"/>
                <a:sym typeface="+mn-lt"/>
              </a:endParaRPr>
            </a:p>
          </p:txBody>
        </p:sp>
        <p:sp>
          <p:nvSpPr>
            <p:cNvPr id="157" name="椭圆 156"/>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a:defRPr/>
              </a:pPr>
              <a:r>
                <a:rPr lang="en-US" altLang="zh-CN" sz="2500" kern="0">
                  <a:solidFill>
                    <a:sysClr val="windowText" lastClr="000000"/>
                  </a:solidFill>
                  <a:ea typeface="微软雅黑" panose="020B0503020204020204" pitchFamily="34" charset="-122"/>
                  <a:cs typeface="+mn-ea"/>
                  <a:sym typeface="+mn-lt"/>
                </a:rPr>
                <a:t> </a:t>
              </a:r>
              <a:endParaRPr lang="zh-CN" altLang="en-US" sz="2500" kern="0" dirty="0">
                <a:solidFill>
                  <a:sysClr val="windowText" lastClr="000000"/>
                </a:solidFill>
                <a:ea typeface="微软雅黑" panose="020B0503020204020204" pitchFamily="34" charset="-122"/>
                <a:cs typeface="+mn-ea"/>
                <a:sym typeface="+mn-lt"/>
              </a:endParaRPr>
            </a:p>
          </p:txBody>
        </p:sp>
      </p:grpSp>
      <p:grpSp>
        <p:nvGrpSpPr>
          <p:cNvPr id="13" name="组合 157"/>
          <p:cNvGrpSpPr/>
          <p:nvPr/>
        </p:nvGrpSpPr>
        <p:grpSpPr>
          <a:xfrm>
            <a:off x="292665" y="4921761"/>
            <a:ext cx="316822" cy="316877"/>
            <a:chOff x="304800" y="673100"/>
            <a:chExt cx="4000500" cy="4000500"/>
          </a:xfrm>
          <a:effectLst>
            <a:outerShdw blurRad="444500" dist="254000" dir="8100000" algn="tr" rotWithShape="0">
              <a:prstClr val="black">
                <a:alpha val="50000"/>
              </a:prstClr>
            </a:outerShdw>
          </a:effectLst>
        </p:grpSpPr>
        <p:sp>
          <p:nvSpPr>
            <p:cNvPr id="159" name="同心圆 15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2500" kern="0" dirty="0">
                <a:solidFill>
                  <a:sysClr val="windowText" lastClr="000000"/>
                </a:solidFill>
                <a:ea typeface="微软雅黑" panose="020B0503020204020204" pitchFamily="34" charset="-122"/>
                <a:cs typeface="+mn-ea"/>
                <a:sym typeface="+mn-lt"/>
              </a:endParaRPr>
            </a:p>
          </p:txBody>
        </p:sp>
        <p:sp>
          <p:nvSpPr>
            <p:cNvPr id="160" name="椭圆 15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r>
                <a:rPr lang="en-US" altLang="zh-CN" sz="2500" kern="0">
                  <a:solidFill>
                    <a:sysClr val="windowText" lastClr="000000"/>
                  </a:solidFill>
                  <a:ea typeface="微软雅黑" panose="020B0503020204020204" pitchFamily="34" charset="-122"/>
                  <a:cs typeface="+mn-ea"/>
                  <a:sym typeface="+mn-lt"/>
                </a:rPr>
                <a:t> </a:t>
              </a:r>
              <a:endParaRPr lang="zh-CN" altLang="en-US" sz="2500" kern="0" dirty="0">
                <a:solidFill>
                  <a:sysClr val="windowText" lastClr="000000"/>
                </a:solidFill>
                <a:ea typeface="微软雅黑" panose="020B0503020204020204" pitchFamily="34" charset="-122"/>
                <a:cs typeface="+mn-ea"/>
                <a:sym typeface="+mn-lt"/>
              </a:endParaRPr>
            </a:p>
          </p:txBody>
        </p:sp>
      </p:grpSp>
      <p:grpSp>
        <p:nvGrpSpPr>
          <p:cNvPr id="14" name="组合 160"/>
          <p:cNvGrpSpPr/>
          <p:nvPr/>
        </p:nvGrpSpPr>
        <p:grpSpPr>
          <a:xfrm>
            <a:off x="118731" y="4738452"/>
            <a:ext cx="158410" cy="158438"/>
            <a:chOff x="304800" y="673100"/>
            <a:chExt cx="4000500" cy="4000500"/>
          </a:xfrm>
          <a:effectLst>
            <a:outerShdw blurRad="444500" dist="254000" dir="8100000" algn="tr" rotWithShape="0">
              <a:prstClr val="black">
                <a:alpha val="50000"/>
              </a:prstClr>
            </a:outerShdw>
          </a:effectLst>
        </p:grpSpPr>
        <p:sp>
          <p:nvSpPr>
            <p:cNvPr id="162" name="同心圆 16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2500" kern="0" dirty="0">
                <a:solidFill>
                  <a:sysClr val="windowText" lastClr="000000"/>
                </a:solidFill>
                <a:ea typeface="微软雅黑" panose="020B0503020204020204" pitchFamily="34" charset="-122"/>
                <a:cs typeface="+mn-ea"/>
                <a:sym typeface="+mn-lt"/>
              </a:endParaRPr>
            </a:p>
          </p:txBody>
        </p:sp>
        <p:sp>
          <p:nvSpPr>
            <p:cNvPr id="163" name="椭圆 16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r>
                <a:rPr lang="en-US" altLang="zh-CN" sz="2500" kern="0">
                  <a:solidFill>
                    <a:sysClr val="windowText" lastClr="000000"/>
                  </a:solidFill>
                  <a:ea typeface="微软雅黑" panose="020B0503020204020204" pitchFamily="34" charset="-122"/>
                  <a:cs typeface="+mn-ea"/>
                  <a:sym typeface="+mn-lt"/>
                </a:rPr>
                <a:t> </a:t>
              </a:r>
              <a:endParaRPr lang="zh-CN" altLang="en-US" sz="2500" kern="0" dirty="0">
                <a:solidFill>
                  <a:sysClr val="windowText" lastClr="000000"/>
                </a:solidFill>
                <a:ea typeface="微软雅黑" panose="020B0503020204020204" pitchFamily="34" charset="-122"/>
                <a:cs typeface="+mn-ea"/>
                <a:sym typeface="+mn-lt"/>
              </a:endParaRPr>
            </a:p>
          </p:txBody>
        </p:sp>
      </p:grpSp>
      <p:sp>
        <p:nvSpPr>
          <p:cNvPr id="19" name="Rectangle 2"/>
          <p:cNvSpPr>
            <a:spLocks noChangeArrowheads="1"/>
          </p:cNvSpPr>
          <p:nvPr/>
        </p:nvSpPr>
        <p:spPr bwMode="auto">
          <a:xfrm flipV="1">
            <a:off x="948164" y="322919"/>
            <a:ext cx="144016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7" name="Rectangle 8"/>
          <p:cNvSpPr>
            <a:spLocks noChangeArrowheads="1"/>
          </p:cNvSpPr>
          <p:nvPr/>
        </p:nvSpPr>
        <p:spPr bwMode="auto">
          <a:xfrm>
            <a:off x="4771354" y="319733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TextBox 17"/>
          <p:cNvSpPr txBox="1"/>
          <p:nvPr/>
        </p:nvSpPr>
        <p:spPr>
          <a:xfrm>
            <a:off x="331160" y="1588373"/>
            <a:ext cx="2002566" cy="1077218"/>
          </a:xfrm>
          <a:prstGeom prst="rect">
            <a:avLst/>
          </a:prstGeom>
          <a:noFill/>
        </p:spPr>
        <p:txBody>
          <a:bodyPr wrap="square" rtlCol="0">
            <a:spAutoFit/>
          </a:bodyPr>
          <a:lstStyle/>
          <a:p>
            <a:r>
              <a:rPr lang="en-US" sz="3200">
                <a:solidFill>
                  <a:srgbClr val="0000FF"/>
                </a:solidFill>
                <a:latin typeface="Times New Roman" panose="02020603050405020304" pitchFamily="18" charset="0"/>
                <a:cs typeface="Times New Roman" panose="02020603050405020304" pitchFamily="18" charset="0"/>
              </a:rPr>
              <a:t>Hình thành kiến thức</a:t>
            </a:r>
          </a:p>
        </p:txBody>
      </p:sp>
      <p:pic>
        <p:nvPicPr>
          <p:cNvPr id="15" name="Picture 14"/>
          <p:cNvPicPr>
            <a:picLocks noChangeAspect="1"/>
          </p:cNvPicPr>
          <p:nvPr/>
        </p:nvPicPr>
        <p:blipFill>
          <a:blip r:embed="rId8"/>
          <a:stretch>
            <a:fillRect/>
          </a:stretch>
        </p:blipFill>
        <p:spPr>
          <a:xfrm>
            <a:off x="2523574" y="2114202"/>
            <a:ext cx="6598699" cy="2997719"/>
          </a:xfrm>
          <a:prstGeom prst="rect">
            <a:avLst/>
          </a:prstGeom>
        </p:spPr>
      </p:pic>
      <p:pic>
        <p:nvPicPr>
          <p:cNvPr id="48" name="Picture 4" descr="Trẻ Em, Học Tập, Học Bài, Giáo Dục, Tải hình PNG 109 - Free.Vector6.com"/>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741" y="1960424"/>
            <a:ext cx="2577735" cy="226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48"/>
          <p:cNvPicPr/>
          <p:nvPr/>
        </p:nvPicPr>
        <p:blipFill rotWithShape="1">
          <a:blip r:embed="rId10"/>
          <a:srcRect t="8522" r="3708" b="5381"/>
          <a:stretch/>
        </p:blipFill>
        <p:spPr bwMode="auto">
          <a:xfrm>
            <a:off x="6610789" y="137236"/>
            <a:ext cx="2362213" cy="1834426"/>
          </a:xfrm>
          <a:prstGeom prst="rect">
            <a:avLst/>
          </a:prstGeom>
          <a:ln>
            <a:noFill/>
          </a:ln>
          <a:extLst>
            <a:ext uri="{53640926-AAD7-44D8-BBD7-CCE9431645EC}">
              <a14:shadowObscured xmlns:a14="http://schemas.microsoft.com/office/drawing/2010/main"/>
            </a:ext>
          </a:extLst>
        </p:spPr>
      </p:pic>
      <p:grpSp>
        <p:nvGrpSpPr>
          <p:cNvPr id="57" name="组合 139"/>
          <p:cNvGrpSpPr/>
          <p:nvPr/>
        </p:nvGrpSpPr>
        <p:grpSpPr>
          <a:xfrm>
            <a:off x="1514142" y="4526292"/>
            <a:ext cx="252447" cy="252491"/>
            <a:chOff x="304800" y="673100"/>
            <a:chExt cx="4000500" cy="4000500"/>
          </a:xfrm>
          <a:effectLst>
            <a:outerShdw blurRad="444500" dist="254000" dir="8100000" algn="tr" rotWithShape="0">
              <a:prstClr val="black">
                <a:alpha val="50000"/>
              </a:prstClr>
            </a:outerShdw>
          </a:effectLst>
        </p:grpSpPr>
        <p:sp>
          <p:nvSpPr>
            <p:cNvPr id="58" name="同心圆 14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2500" kern="0" dirty="0">
                <a:solidFill>
                  <a:sysClr val="windowText" lastClr="000000"/>
                </a:solidFill>
                <a:ea typeface="微软雅黑" panose="020B0503020204020204" pitchFamily="34" charset="-122"/>
                <a:cs typeface="+mn-ea"/>
                <a:sym typeface="+mn-lt"/>
              </a:endParaRPr>
            </a:p>
          </p:txBody>
        </p:sp>
        <p:sp>
          <p:nvSpPr>
            <p:cNvPr id="59" name="椭圆 141"/>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r>
                <a:rPr lang="en-US" altLang="zh-CN" sz="2500" kern="0">
                  <a:solidFill>
                    <a:sysClr val="windowText" lastClr="000000"/>
                  </a:solidFill>
                  <a:ea typeface="微软雅黑" panose="020B0503020204020204" pitchFamily="34" charset="-122"/>
                  <a:cs typeface="+mn-ea"/>
                  <a:sym typeface="+mn-lt"/>
                </a:rPr>
                <a:t> </a:t>
              </a:r>
              <a:endParaRPr lang="zh-CN" altLang="en-US" sz="2500" kern="0" dirty="0">
                <a:solidFill>
                  <a:sysClr val="windowText" lastClr="000000"/>
                </a:solidFill>
                <a:ea typeface="微软雅黑" panose="020B0503020204020204" pitchFamily="34" charset="-122"/>
                <a:cs typeface="+mn-ea"/>
                <a:sym typeface="+mn-lt"/>
              </a:endParaRPr>
            </a:p>
          </p:txBody>
        </p:sp>
      </p:grpSp>
      <p:grpSp>
        <p:nvGrpSpPr>
          <p:cNvPr id="60" name="组合 154"/>
          <p:cNvGrpSpPr/>
          <p:nvPr/>
        </p:nvGrpSpPr>
        <p:grpSpPr>
          <a:xfrm>
            <a:off x="-1173171" y="4603083"/>
            <a:ext cx="520102" cy="520192"/>
            <a:chOff x="304800" y="673100"/>
            <a:chExt cx="4000500" cy="4000500"/>
          </a:xfrm>
          <a:effectLst>
            <a:outerShdw blurRad="444500" dist="254000" dir="8100000" algn="tr" rotWithShape="0">
              <a:prstClr val="black">
                <a:alpha val="50000"/>
              </a:prstClr>
            </a:outerShdw>
          </a:effectLst>
        </p:grpSpPr>
        <p:sp>
          <p:nvSpPr>
            <p:cNvPr id="61" name="同心圆 15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2500" kern="0" dirty="0">
                <a:solidFill>
                  <a:sysClr val="windowText" lastClr="000000"/>
                </a:solidFill>
                <a:ea typeface="微软雅黑" panose="020B0503020204020204" pitchFamily="34" charset="-122"/>
                <a:cs typeface="+mn-ea"/>
                <a:sym typeface="+mn-lt"/>
              </a:endParaRPr>
            </a:p>
          </p:txBody>
        </p:sp>
        <p:sp>
          <p:nvSpPr>
            <p:cNvPr id="62" name="椭圆 156"/>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a:defRPr/>
              </a:pPr>
              <a:r>
                <a:rPr lang="en-US" altLang="zh-CN" sz="2500" kern="0">
                  <a:solidFill>
                    <a:sysClr val="windowText" lastClr="000000"/>
                  </a:solidFill>
                  <a:ea typeface="微软雅黑" panose="020B0503020204020204" pitchFamily="34" charset="-122"/>
                  <a:cs typeface="+mn-ea"/>
                  <a:sym typeface="+mn-lt"/>
                </a:rPr>
                <a:t> </a:t>
              </a:r>
              <a:endParaRPr lang="zh-CN" altLang="en-US" sz="2500" kern="0" dirty="0">
                <a:solidFill>
                  <a:sysClr val="windowText" lastClr="000000"/>
                </a:solidFill>
                <a:ea typeface="微软雅黑" panose="020B0503020204020204" pitchFamily="34" charset="-122"/>
                <a:cs typeface="+mn-ea"/>
                <a:sym typeface="+mn-lt"/>
              </a:endParaRPr>
            </a:p>
          </p:txBody>
        </p:sp>
      </p:grpSp>
      <p:grpSp>
        <p:nvGrpSpPr>
          <p:cNvPr id="63" name="组合 157"/>
          <p:cNvGrpSpPr/>
          <p:nvPr/>
        </p:nvGrpSpPr>
        <p:grpSpPr>
          <a:xfrm>
            <a:off x="-2157287" y="4918199"/>
            <a:ext cx="316822" cy="316877"/>
            <a:chOff x="304800" y="673100"/>
            <a:chExt cx="4000500" cy="4000500"/>
          </a:xfrm>
          <a:effectLst>
            <a:outerShdw blurRad="444500" dist="254000" dir="8100000" algn="tr" rotWithShape="0">
              <a:prstClr val="black">
                <a:alpha val="50000"/>
              </a:prstClr>
            </a:outerShdw>
          </a:effectLst>
        </p:grpSpPr>
        <p:sp>
          <p:nvSpPr>
            <p:cNvPr id="64" name="同心圆 15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2500" kern="0" dirty="0">
                <a:solidFill>
                  <a:sysClr val="windowText" lastClr="000000"/>
                </a:solidFill>
                <a:ea typeface="微软雅黑" panose="020B0503020204020204" pitchFamily="34" charset="-122"/>
                <a:cs typeface="+mn-ea"/>
                <a:sym typeface="+mn-lt"/>
              </a:endParaRPr>
            </a:p>
          </p:txBody>
        </p:sp>
        <p:sp>
          <p:nvSpPr>
            <p:cNvPr id="65" name="椭圆 15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r>
                <a:rPr lang="en-US" altLang="zh-CN" sz="2500" kern="0">
                  <a:solidFill>
                    <a:sysClr val="windowText" lastClr="000000"/>
                  </a:solidFill>
                  <a:ea typeface="微软雅黑" panose="020B0503020204020204" pitchFamily="34" charset="-122"/>
                  <a:cs typeface="+mn-ea"/>
                  <a:sym typeface="+mn-lt"/>
                </a:rPr>
                <a:t> </a:t>
              </a:r>
              <a:endParaRPr lang="zh-CN" altLang="en-US" sz="2500" kern="0" dirty="0">
                <a:solidFill>
                  <a:sysClr val="windowText" lastClr="000000"/>
                </a:solidFill>
                <a:ea typeface="微软雅黑" panose="020B0503020204020204" pitchFamily="34" charset="-122"/>
                <a:cs typeface="+mn-ea"/>
                <a:sym typeface="+mn-lt"/>
              </a:endParaRPr>
            </a:p>
          </p:txBody>
        </p:sp>
      </p:grpSp>
      <p:sp>
        <p:nvSpPr>
          <p:cNvPr id="16" name="Rectangle 15"/>
          <p:cNvSpPr/>
          <p:nvPr/>
        </p:nvSpPr>
        <p:spPr>
          <a:xfrm>
            <a:off x="-232178" y="155905"/>
            <a:ext cx="4572000" cy="523220"/>
          </a:xfrm>
          <a:prstGeom prst="rect">
            <a:avLst/>
          </a:prstGeom>
        </p:spPr>
        <p:txBody>
          <a:bodyPr>
            <a:spAutoFit/>
          </a:bodyPr>
          <a:lstStyle/>
          <a:p>
            <a:pPr lvl="0" algn="ctr"/>
            <a:r>
              <a:rPr lang="en-US" sz="2800" b="1">
                <a:ln w="0"/>
                <a:solidFill>
                  <a:srgbClr val="FF0000"/>
                </a:solidFill>
                <a:latin typeface="Times New Roman" panose="02020603050405020304" pitchFamily="18" charset="0"/>
                <a:cs typeface="Times New Roman" panose="02020603050405020304" pitchFamily="18" charset="0"/>
              </a:rPr>
              <a:t>1. THIẾT BỊ VÀO -RA</a:t>
            </a:r>
          </a:p>
        </p:txBody>
      </p:sp>
      <p:sp>
        <p:nvSpPr>
          <p:cNvPr id="75" name="Rectangle 74"/>
          <p:cNvSpPr/>
          <p:nvPr/>
        </p:nvSpPr>
        <p:spPr>
          <a:xfrm>
            <a:off x="-92678" y="618478"/>
            <a:ext cx="4572000" cy="523220"/>
          </a:xfrm>
          <a:prstGeom prst="rect">
            <a:avLst/>
          </a:prstGeom>
        </p:spPr>
        <p:txBody>
          <a:bodyPr>
            <a:spAutoFit/>
          </a:bodyPr>
          <a:lstStyle/>
          <a:p>
            <a:pPr lvl="0" algn="ctr"/>
            <a:r>
              <a:rPr lang="en-US" sz="2800" b="1">
                <a:ln w="0"/>
                <a:solidFill>
                  <a:srgbClr val="0000FF"/>
                </a:solidFill>
                <a:latin typeface="Times New Roman" panose="02020603050405020304" pitchFamily="18" charset="0"/>
                <a:cs typeface="Times New Roman" panose="02020603050405020304" pitchFamily="18" charset="0"/>
              </a:rPr>
              <a:t>HĐ 1: Thiết bị vào - ra</a:t>
            </a:r>
          </a:p>
        </p:txBody>
      </p:sp>
      <p:sp>
        <p:nvSpPr>
          <p:cNvPr id="17" name="Rectangle 16"/>
          <p:cNvSpPr/>
          <p:nvPr/>
        </p:nvSpPr>
        <p:spPr>
          <a:xfrm>
            <a:off x="2685551" y="1041040"/>
            <a:ext cx="3573414" cy="1126462"/>
          </a:xfrm>
          <a:prstGeom prst="rect">
            <a:avLst/>
          </a:prstGeom>
        </p:spPr>
        <p:txBody>
          <a:bodyPr wrap="none">
            <a:spAutoFit/>
          </a:bodyPr>
          <a:lstStyle/>
          <a:p>
            <a:pPr algn="ctr">
              <a:lnSpc>
                <a:spcPct val="120000"/>
              </a:lnSpc>
            </a:pPr>
            <a:r>
              <a:rPr lang="en-US" sz="2800">
                <a:solidFill>
                  <a:srgbClr val="FF0000"/>
                </a:solidFill>
                <a:latin typeface="Times New Roman" panose="02020603050405020304" pitchFamily="18" charset="0"/>
                <a:ea typeface="Calibri" panose="020F0502020204030204" pitchFamily="34" charset="0"/>
              </a:rPr>
              <a:t>Thời gian HĐ: </a:t>
            </a:r>
            <a:r>
              <a:rPr lang="en-US" sz="2800" smtClean="0">
                <a:solidFill>
                  <a:srgbClr val="FF0000"/>
                </a:solidFill>
                <a:latin typeface="Times New Roman" panose="02020603050405020304" pitchFamily="18" charset="0"/>
                <a:ea typeface="Calibri" panose="020F0502020204030204" pitchFamily="34" charset="0"/>
              </a:rPr>
              <a:t>2 phút</a:t>
            </a:r>
          </a:p>
          <a:p>
            <a:pPr algn="ctr">
              <a:lnSpc>
                <a:spcPct val="120000"/>
              </a:lnSpc>
            </a:pPr>
            <a:r>
              <a:rPr lang="en-US" sz="2800" smtClean="0">
                <a:solidFill>
                  <a:srgbClr val="FF0000"/>
                </a:solidFill>
                <a:latin typeface="Times New Roman" panose="02020603050405020304" pitchFamily="18" charset="0"/>
                <a:ea typeface="Calibri" panose="020F0502020204030204" pitchFamily="34" charset="0"/>
              </a:rPr>
              <a:t>Gọi 2 nhóm nhanh nhất</a:t>
            </a:r>
            <a:endParaRPr lang="en-US" sz="2800">
              <a:solidFill>
                <a:srgbClr val="FF0000"/>
              </a:solidFill>
              <a:latin typeface="Times New Roman" panose="02020603050405020304" pitchFamily="18" charset="0"/>
              <a:ea typeface="Calibri" panose="020F0502020204030204" pitchFamily="34" charset="0"/>
            </a:endParaRPr>
          </a:p>
        </p:txBody>
      </p:sp>
      <p:pic>
        <p:nvPicPr>
          <p:cNvPr id="20" name="Đồng hồ đếm ngược 2 phút có tiế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85961" y="3757021"/>
            <a:ext cx="2277293" cy="1280928"/>
          </a:xfrm>
          <a:prstGeom prst="rect">
            <a:avLst/>
          </a:prstGeom>
        </p:spPr>
      </p:pic>
      <p:sp>
        <p:nvSpPr>
          <p:cNvPr id="66" name="Rectangle 65"/>
          <p:cNvSpPr/>
          <p:nvPr/>
        </p:nvSpPr>
        <p:spPr>
          <a:xfrm>
            <a:off x="7068307" y="3016399"/>
            <a:ext cx="1609736" cy="564257"/>
          </a:xfrm>
          <a:prstGeom prst="rect">
            <a:avLst/>
          </a:prstGeom>
        </p:spPr>
        <p:txBody>
          <a:bodyPr wrap="none">
            <a:spAutoFit/>
          </a:bodyPr>
          <a:lstStyle/>
          <a:p>
            <a:pPr algn="ctr">
              <a:lnSpc>
                <a:spcPct val="120000"/>
              </a:lnSpc>
            </a:pPr>
            <a:r>
              <a:rPr lang="en-US" sz="2800" smtClean="0">
                <a:solidFill>
                  <a:srgbClr val="FF0000"/>
                </a:solidFill>
                <a:latin typeface="Times New Roman" panose="02020603050405020304" pitchFamily="18" charset="0"/>
                <a:ea typeface="Calibri" panose="020F0502020204030204" pitchFamily="34" charset="0"/>
              </a:rPr>
              <a:t>Âm thanh</a:t>
            </a:r>
            <a:endParaRPr lang="en-US" sz="2800">
              <a:solidFill>
                <a:srgbClr val="FF0000"/>
              </a:solidFill>
              <a:latin typeface="Times New Roman" panose="02020603050405020304" pitchFamily="18" charset="0"/>
              <a:ea typeface="Calibri" panose="020F0502020204030204" pitchFamily="34" charset="0"/>
            </a:endParaRPr>
          </a:p>
        </p:txBody>
      </p:sp>
      <p:sp>
        <p:nvSpPr>
          <p:cNvPr id="67" name="Rectangle 66"/>
          <p:cNvSpPr/>
          <p:nvPr/>
        </p:nvSpPr>
        <p:spPr>
          <a:xfrm>
            <a:off x="7289668" y="3668117"/>
            <a:ext cx="1061509" cy="564257"/>
          </a:xfrm>
          <a:prstGeom prst="rect">
            <a:avLst/>
          </a:prstGeom>
        </p:spPr>
        <p:txBody>
          <a:bodyPr wrap="none">
            <a:spAutoFit/>
          </a:bodyPr>
          <a:lstStyle/>
          <a:p>
            <a:pPr algn="ctr">
              <a:lnSpc>
                <a:spcPct val="120000"/>
              </a:lnSpc>
            </a:pPr>
            <a:r>
              <a:rPr lang="en-US" sz="2800" smtClean="0">
                <a:solidFill>
                  <a:srgbClr val="FF0000"/>
                </a:solidFill>
                <a:latin typeface="Times New Roman" panose="02020603050405020304" pitchFamily="18" charset="0"/>
                <a:ea typeface="Calibri" panose="020F0502020204030204" pitchFamily="34" charset="0"/>
              </a:rPr>
              <a:t>Micro</a:t>
            </a:r>
            <a:endParaRPr lang="en-US" sz="2800">
              <a:solidFill>
                <a:srgbClr val="FF0000"/>
              </a:solidFill>
              <a:latin typeface="Times New Roman" panose="02020603050405020304" pitchFamily="18" charset="0"/>
              <a:ea typeface="Calibri" panose="020F0502020204030204" pitchFamily="34" charset="0"/>
            </a:endParaRPr>
          </a:p>
        </p:txBody>
      </p:sp>
      <p:sp>
        <p:nvSpPr>
          <p:cNvPr id="68" name="Rectangle 67"/>
          <p:cNvSpPr/>
          <p:nvPr/>
        </p:nvSpPr>
        <p:spPr>
          <a:xfrm>
            <a:off x="7516458" y="4320954"/>
            <a:ext cx="742511" cy="564257"/>
          </a:xfrm>
          <a:prstGeom prst="rect">
            <a:avLst/>
          </a:prstGeom>
        </p:spPr>
        <p:txBody>
          <a:bodyPr wrap="none">
            <a:spAutoFit/>
          </a:bodyPr>
          <a:lstStyle/>
          <a:p>
            <a:pPr algn="ctr">
              <a:lnSpc>
                <a:spcPct val="120000"/>
              </a:lnSpc>
            </a:pPr>
            <a:r>
              <a:rPr lang="en-US" sz="2800" smtClean="0">
                <a:solidFill>
                  <a:srgbClr val="FF0000"/>
                </a:solidFill>
                <a:latin typeface="Times New Roman" panose="02020603050405020304" pitchFamily="18" charset="0"/>
                <a:ea typeface="Calibri" panose="020F0502020204030204" pitchFamily="34" charset="0"/>
              </a:rPr>
              <a:t>Loa</a:t>
            </a:r>
            <a:endParaRPr lang="en-US" sz="2800">
              <a:solidFill>
                <a:srgbClr val="FF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88911962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42" presetClass="entr" presetSubtype="0" fill="hold" nodeType="withEffect">
                                  <p:stCondLst>
                                    <p:cond delay="0"/>
                                  </p:stCondLst>
                                  <p:childTnLst>
                                    <p:set>
                                      <p:cBhvr>
                                        <p:cTn id="9" dur="1" fill="hold">
                                          <p:stCondLst>
                                            <p:cond delay="0"/>
                                          </p:stCondLst>
                                        </p:cTn>
                                        <p:tgtEl>
                                          <p:spTgt spid="118"/>
                                        </p:tgtEl>
                                        <p:attrNameLst>
                                          <p:attrName>style.visibility</p:attrName>
                                        </p:attrNameLst>
                                      </p:cBhvr>
                                      <p:to>
                                        <p:strVal val="visible"/>
                                      </p:to>
                                    </p:set>
                                    <p:animEffect transition="in" filter="fade">
                                      <p:cBhvr>
                                        <p:cTn id="10" dur="500"/>
                                        <p:tgtEl>
                                          <p:spTgt spid="118"/>
                                        </p:tgtEl>
                                      </p:cBhvr>
                                    </p:animEffect>
                                    <p:anim calcmode="lin" valueType="num">
                                      <p:cBhvr>
                                        <p:cTn id="11" dur="500" fill="hold"/>
                                        <p:tgtEl>
                                          <p:spTgt spid="118"/>
                                        </p:tgtEl>
                                        <p:attrNameLst>
                                          <p:attrName>ppt_x</p:attrName>
                                        </p:attrNameLst>
                                      </p:cBhvr>
                                      <p:tavLst>
                                        <p:tav tm="0">
                                          <p:val>
                                            <p:strVal val="#ppt_x"/>
                                          </p:val>
                                        </p:tav>
                                        <p:tav tm="100000">
                                          <p:val>
                                            <p:strVal val="#ppt_x"/>
                                          </p:val>
                                        </p:tav>
                                      </p:tavLst>
                                    </p:anim>
                                    <p:anim calcmode="lin" valueType="num">
                                      <p:cBhvr>
                                        <p:cTn id="12" dur="500" fill="hold"/>
                                        <p:tgtEl>
                                          <p:spTgt spid="118"/>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5"/>
                                        </p:tgtEl>
                                        <p:attrNameLst>
                                          <p:attrName>style.visibility</p:attrName>
                                        </p:attrNameLst>
                                      </p:cBhvr>
                                      <p:to>
                                        <p:strVal val="visible"/>
                                      </p:to>
                                    </p:set>
                                    <p:animEffect transition="in" filter="circle(in)">
                                      <p:cBhvr>
                                        <p:cTn id="22" dur="2000"/>
                                        <p:tgtEl>
                                          <p:spTgt spid="75"/>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circle(in)">
                                      <p:cBhvr>
                                        <p:cTn id="27" dur="2000"/>
                                        <p:tgtEl>
                                          <p:spTgt spid="49"/>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circle(in)">
                                      <p:cBhvr>
                                        <p:cTn id="32" dur="20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childTnLst>
                          </p:cTn>
                        </p:par>
                        <p:par>
                          <p:cTn id="38" fill="hold">
                            <p:stCondLst>
                              <p:cond delay="500"/>
                            </p:stCondLst>
                            <p:childTnLst>
                              <p:par>
                                <p:cTn id="39" presetID="53" presetClass="entr" presetSubtype="16" fill="hold" nodeType="afterEffect">
                                  <p:stCondLst>
                                    <p:cond delay="0"/>
                                  </p:stCondLst>
                                  <p:childTnLst>
                                    <p:set>
                                      <p:cBhvr>
                                        <p:cTn id="40" dur="1" fill="hold">
                                          <p:stCondLst>
                                            <p:cond delay="0"/>
                                          </p:stCondLst>
                                        </p:cTn>
                                        <p:tgtEl>
                                          <p:spTgt spid="117"/>
                                        </p:tgtEl>
                                        <p:attrNameLst>
                                          <p:attrName>style.visibility</p:attrName>
                                        </p:attrNameLst>
                                      </p:cBhvr>
                                      <p:to>
                                        <p:strVal val="visible"/>
                                      </p:to>
                                    </p:set>
                                    <p:anim calcmode="lin" valueType="num">
                                      <p:cBhvr>
                                        <p:cTn id="41" dur="500" fill="hold"/>
                                        <p:tgtEl>
                                          <p:spTgt spid="117"/>
                                        </p:tgtEl>
                                        <p:attrNameLst>
                                          <p:attrName>ppt_w</p:attrName>
                                        </p:attrNameLst>
                                      </p:cBhvr>
                                      <p:tavLst>
                                        <p:tav tm="0">
                                          <p:val>
                                            <p:fltVal val="0"/>
                                          </p:val>
                                        </p:tav>
                                        <p:tav tm="100000">
                                          <p:val>
                                            <p:strVal val="#ppt_w"/>
                                          </p:val>
                                        </p:tav>
                                      </p:tavLst>
                                    </p:anim>
                                    <p:anim calcmode="lin" valueType="num">
                                      <p:cBhvr>
                                        <p:cTn id="42" dur="500" fill="hold"/>
                                        <p:tgtEl>
                                          <p:spTgt spid="117"/>
                                        </p:tgtEl>
                                        <p:attrNameLst>
                                          <p:attrName>ppt_h</p:attrName>
                                        </p:attrNameLst>
                                      </p:cBhvr>
                                      <p:tavLst>
                                        <p:tav tm="0">
                                          <p:val>
                                            <p:fltVal val="0"/>
                                          </p:val>
                                        </p:tav>
                                        <p:tav tm="100000">
                                          <p:val>
                                            <p:strVal val="#ppt_h"/>
                                          </p:val>
                                        </p:tav>
                                      </p:tavLst>
                                    </p:anim>
                                    <p:animEffect transition="in" filter="fade">
                                      <p:cBhvr>
                                        <p:cTn id="43" dur="500"/>
                                        <p:tgtEl>
                                          <p:spTgt spid="117"/>
                                        </p:tgtEl>
                                      </p:cBhvr>
                                    </p:animEffect>
                                  </p:childTnLst>
                                </p:cTn>
                              </p:par>
                            </p:childTnLst>
                          </p:cTn>
                        </p:par>
                        <p:par>
                          <p:cTn id="44" fill="hold">
                            <p:stCondLst>
                              <p:cond delay="1000"/>
                            </p:stCondLst>
                            <p:childTnLst>
                              <p:par>
                                <p:cTn id="45" presetID="23" presetClass="entr" presetSubtype="528" fill="hold" nodeType="afterEffect">
                                  <p:stCondLst>
                                    <p:cond delay="0"/>
                                  </p:stCondLst>
                                  <p:childTnLst>
                                    <p:set>
                                      <p:cBhvr>
                                        <p:cTn id="46" dur="1" fill="hold">
                                          <p:stCondLst>
                                            <p:cond delay="0"/>
                                          </p:stCondLst>
                                        </p:cTn>
                                        <p:tgtEl>
                                          <p:spTgt spid="2"/>
                                        </p:tgtEl>
                                        <p:attrNameLst>
                                          <p:attrName>style.visibility</p:attrName>
                                        </p:attrNameLst>
                                      </p:cBhvr>
                                      <p:to>
                                        <p:strVal val="visible"/>
                                      </p:to>
                                    </p:set>
                                    <p:anim calcmode="lin" valueType="num">
                                      <p:cBhvr>
                                        <p:cTn id="47" dur="500" fill="hold"/>
                                        <p:tgtEl>
                                          <p:spTgt spid="2"/>
                                        </p:tgtEl>
                                        <p:attrNameLst>
                                          <p:attrName>ppt_w</p:attrName>
                                        </p:attrNameLst>
                                      </p:cBhvr>
                                      <p:tavLst>
                                        <p:tav tm="0">
                                          <p:val>
                                            <p:fltVal val="0"/>
                                          </p:val>
                                        </p:tav>
                                        <p:tav tm="100000">
                                          <p:val>
                                            <p:strVal val="#ppt_w"/>
                                          </p:val>
                                        </p:tav>
                                      </p:tavLst>
                                    </p:anim>
                                    <p:anim calcmode="lin" valueType="num">
                                      <p:cBhvr>
                                        <p:cTn id="48" dur="500" fill="hold"/>
                                        <p:tgtEl>
                                          <p:spTgt spid="2"/>
                                        </p:tgtEl>
                                        <p:attrNameLst>
                                          <p:attrName>ppt_h</p:attrName>
                                        </p:attrNameLst>
                                      </p:cBhvr>
                                      <p:tavLst>
                                        <p:tav tm="0">
                                          <p:val>
                                            <p:fltVal val="0"/>
                                          </p:val>
                                        </p:tav>
                                        <p:tav tm="100000">
                                          <p:val>
                                            <p:strVal val="#ppt_h"/>
                                          </p:val>
                                        </p:tav>
                                      </p:tavLst>
                                    </p:anim>
                                    <p:anim calcmode="lin" valueType="num">
                                      <p:cBhvr>
                                        <p:cTn id="49" dur="500" fill="hold"/>
                                        <p:tgtEl>
                                          <p:spTgt spid="2"/>
                                        </p:tgtEl>
                                        <p:attrNameLst>
                                          <p:attrName>ppt_x</p:attrName>
                                        </p:attrNameLst>
                                      </p:cBhvr>
                                      <p:tavLst>
                                        <p:tav tm="0">
                                          <p:val>
                                            <p:fltVal val="0.5"/>
                                          </p:val>
                                        </p:tav>
                                        <p:tav tm="100000">
                                          <p:val>
                                            <p:strVal val="#ppt_x"/>
                                          </p:val>
                                        </p:tav>
                                      </p:tavLst>
                                    </p:anim>
                                    <p:anim calcmode="lin" valueType="num">
                                      <p:cBhvr>
                                        <p:cTn id="50" dur="500" fill="hold"/>
                                        <p:tgtEl>
                                          <p:spTgt spid="2"/>
                                        </p:tgtEl>
                                        <p:attrNameLst>
                                          <p:attrName>ppt_y</p:attrName>
                                        </p:attrNameLst>
                                      </p:cBhvr>
                                      <p:tavLst>
                                        <p:tav tm="0">
                                          <p:val>
                                            <p:fltVal val="0.5"/>
                                          </p:val>
                                        </p:tav>
                                        <p:tav tm="100000">
                                          <p:val>
                                            <p:strVal val="#ppt_y"/>
                                          </p:val>
                                        </p:tav>
                                      </p:tavLst>
                                    </p:anim>
                                  </p:childTnLst>
                                </p:cTn>
                              </p:par>
                              <p:par>
                                <p:cTn id="51" presetID="23" presetClass="entr" presetSubtype="528" fill="hold" nodeType="withEffect">
                                  <p:stCondLst>
                                    <p:cond delay="300"/>
                                  </p:stCondLst>
                                  <p:childTnLst>
                                    <p:set>
                                      <p:cBhvr>
                                        <p:cTn id="52" dur="1" fill="hold">
                                          <p:stCondLst>
                                            <p:cond delay="0"/>
                                          </p:stCondLst>
                                        </p:cTn>
                                        <p:tgtEl>
                                          <p:spTgt spid="3"/>
                                        </p:tgtEl>
                                        <p:attrNameLst>
                                          <p:attrName>style.visibility</p:attrName>
                                        </p:attrNameLst>
                                      </p:cBhvr>
                                      <p:to>
                                        <p:strVal val="visible"/>
                                      </p:to>
                                    </p:set>
                                    <p:anim calcmode="lin" valueType="num">
                                      <p:cBhvr>
                                        <p:cTn id="53" dur="500" fill="hold"/>
                                        <p:tgtEl>
                                          <p:spTgt spid="3"/>
                                        </p:tgtEl>
                                        <p:attrNameLst>
                                          <p:attrName>ppt_w</p:attrName>
                                        </p:attrNameLst>
                                      </p:cBhvr>
                                      <p:tavLst>
                                        <p:tav tm="0">
                                          <p:val>
                                            <p:fltVal val="0"/>
                                          </p:val>
                                        </p:tav>
                                        <p:tav tm="100000">
                                          <p:val>
                                            <p:strVal val="#ppt_w"/>
                                          </p:val>
                                        </p:tav>
                                      </p:tavLst>
                                    </p:anim>
                                    <p:anim calcmode="lin" valueType="num">
                                      <p:cBhvr>
                                        <p:cTn id="54" dur="500" fill="hold"/>
                                        <p:tgtEl>
                                          <p:spTgt spid="3"/>
                                        </p:tgtEl>
                                        <p:attrNameLst>
                                          <p:attrName>ppt_h</p:attrName>
                                        </p:attrNameLst>
                                      </p:cBhvr>
                                      <p:tavLst>
                                        <p:tav tm="0">
                                          <p:val>
                                            <p:fltVal val="0"/>
                                          </p:val>
                                        </p:tav>
                                        <p:tav tm="100000">
                                          <p:val>
                                            <p:strVal val="#ppt_h"/>
                                          </p:val>
                                        </p:tav>
                                      </p:tavLst>
                                    </p:anim>
                                    <p:anim calcmode="lin" valueType="num">
                                      <p:cBhvr>
                                        <p:cTn id="55" dur="500" fill="hold"/>
                                        <p:tgtEl>
                                          <p:spTgt spid="3"/>
                                        </p:tgtEl>
                                        <p:attrNameLst>
                                          <p:attrName>ppt_x</p:attrName>
                                        </p:attrNameLst>
                                      </p:cBhvr>
                                      <p:tavLst>
                                        <p:tav tm="0">
                                          <p:val>
                                            <p:fltVal val="0.5"/>
                                          </p:val>
                                        </p:tav>
                                        <p:tav tm="100000">
                                          <p:val>
                                            <p:strVal val="#ppt_x"/>
                                          </p:val>
                                        </p:tav>
                                      </p:tavLst>
                                    </p:anim>
                                    <p:anim calcmode="lin" valueType="num">
                                      <p:cBhvr>
                                        <p:cTn id="56" dur="500" fill="hold"/>
                                        <p:tgtEl>
                                          <p:spTgt spid="3"/>
                                        </p:tgtEl>
                                        <p:attrNameLst>
                                          <p:attrName>ppt_y</p:attrName>
                                        </p:attrNameLst>
                                      </p:cBhvr>
                                      <p:tavLst>
                                        <p:tav tm="0">
                                          <p:val>
                                            <p:fltVal val="0.5"/>
                                          </p:val>
                                        </p:tav>
                                        <p:tav tm="100000">
                                          <p:val>
                                            <p:strVal val="#ppt_y"/>
                                          </p:val>
                                        </p:tav>
                                      </p:tavLst>
                                    </p:anim>
                                  </p:childTnLst>
                                </p:cTn>
                              </p:par>
                              <p:par>
                                <p:cTn id="57" presetID="23" presetClass="entr" presetSubtype="528" fill="hold" nodeType="withEffect">
                                  <p:stCondLst>
                                    <p:cond delay="700"/>
                                  </p:stCondLst>
                                  <p:childTnLst>
                                    <p:set>
                                      <p:cBhvr>
                                        <p:cTn id="58" dur="1" fill="hold">
                                          <p:stCondLst>
                                            <p:cond delay="0"/>
                                          </p:stCondLst>
                                        </p:cTn>
                                        <p:tgtEl>
                                          <p:spTgt spid="4"/>
                                        </p:tgtEl>
                                        <p:attrNameLst>
                                          <p:attrName>style.visibility</p:attrName>
                                        </p:attrNameLst>
                                      </p:cBhvr>
                                      <p:to>
                                        <p:strVal val="visible"/>
                                      </p:to>
                                    </p:set>
                                    <p:anim calcmode="lin" valueType="num">
                                      <p:cBhvr>
                                        <p:cTn id="59" dur="500" fill="hold"/>
                                        <p:tgtEl>
                                          <p:spTgt spid="4"/>
                                        </p:tgtEl>
                                        <p:attrNameLst>
                                          <p:attrName>ppt_w</p:attrName>
                                        </p:attrNameLst>
                                      </p:cBhvr>
                                      <p:tavLst>
                                        <p:tav tm="0">
                                          <p:val>
                                            <p:fltVal val="0"/>
                                          </p:val>
                                        </p:tav>
                                        <p:tav tm="100000">
                                          <p:val>
                                            <p:strVal val="#ppt_w"/>
                                          </p:val>
                                        </p:tav>
                                      </p:tavLst>
                                    </p:anim>
                                    <p:anim calcmode="lin" valueType="num">
                                      <p:cBhvr>
                                        <p:cTn id="60" dur="500" fill="hold"/>
                                        <p:tgtEl>
                                          <p:spTgt spid="4"/>
                                        </p:tgtEl>
                                        <p:attrNameLst>
                                          <p:attrName>ppt_h</p:attrName>
                                        </p:attrNameLst>
                                      </p:cBhvr>
                                      <p:tavLst>
                                        <p:tav tm="0">
                                          <p:val>
                                            <p:fltVal val="0"/>
                                          </p:val>
                                        </p:tav>
                                        <p:tav tm="100000">
                                          <p:val>
                                            <p:strVal val="#ppt_h"/>
                                          </p:val>
                                        </p:tav>
                                      </p:tavLst>
                                    </p:anim>
                                    <p:anim calcmode="lin" valueType="num">
                                      <p:cBhvr>
                                        <p:cTn id="61" dur="500" fill="hold"/>
                                        <p:tgtEl>
                                          <p:spTgt spid="4"/>
                                        </p:tgtEl>
                                        <p:attrNameLst>
                                          <p:attrName>ppt_x</p:attrName>
                                        </p:attrNameLst>
                                      </p:cBhvr>
                                      <p:tavLst>
                                        <p:tav tm="0">
                                          <p:val>
                                            <p:fltVal val="0.5"/>
                                          </p:val>
                                        </p:tav>
                                        <p:tav tm="100000">
                                          <p:val>
                                            <p:strVal val="#ppt_x"/>
                                          </p:val>
                                        </p:tav>
                                      </p:tavLst>
                                    </p:anim>
                                    <p:anim calcmode="lin" valueType="num">
                                      <p:cBhvr>
                                        <p:cTn id="62" dur="500" fill="hold"/>
                                        <p:tgtEl>
                                          <p:spTgt spid="4"/>
                                        </p:tgtEl>
                                        <p:attrNameLst>
                                          <p:attrName>ppt_y</p:attrName>
                                        </p:attrNameLst>
                                      </p:cBhvr>
                                      <p:tavLst>
                                        <p:tav tm="0">
                                          <p:val>
                                            <p:fltVal val="0.5"/>
                                          </p:val>
                                        </p:tav>
                                        <p:tav tm="100000">
                                          <p:val>
                                            <p:strVal val="#ppt_y"/>
                                          </p:val>
                                        </p:tav>
                                      </p:tavLst>
                                    </p:anim>
                                  </p:childTnLst>
                                </p:cTn>
                              </p:par>
                              <p:par>
                                <p:cTn id="63" presetID="23" presetClass="entr" presetSubtype="528" fill="hold" nodeType="withEffect">
                                  <p:stCondLst>
                                    <p:cond delay="300"/>
                                  </p:stCondLst>
                                  <p:childTnLst>
                                    <p:set>
                                      <p:cBhvr>
                                        <p:cTn id="64" dur="1" fill="hold">
                                          <p:stCondLst>
                                            <p:cond delay="0"/>
                                          </p:stCondLst>
                                        </p:cTn>
                                        <p:tgtEl>
                                          <p:spTgt spid="5"/>
                                        </p:tgtEl>
                                        <p:attrNameLst>
                                          <p:attrName>style.visibility</p:attrName>
                                        </p:attrNameLst>
                                      </p:cBhvr>
                                      <p:to>
                                        <p:strVal val="visible"/>
                                      </p:to>
                                    </p:set>
                                    <p:anim calcmode="lin" valueType="num">
                                      <p:cBhvr>
                                        <p:cTn id="65" dur="500" fill="hold"/>
                                        <p:tgtEl>
                                          <p:spTgt spid="5"/>
                                        </p:tgtEl>
                                        <p:attrNameLst>
                                          <p:attrName>ppt_w</p:attrName>
                                        </p:attrNameLst>
                                      </p:cBhvr>
                                      <p:tavLst>
                                        <p:tav tm="0">
                                          <p:val>
                                            <p:fltVal val="0"/>
                                          </p:val>
                                        </p:tav>
                                        <p:tav tm="100000">
                                          <p:val>
                                            <p:strVal val="#ppt_w"/>
                                          </p:val>
                                        </p:tav>
                                      </p:tavLst>
                                    </p:anim>
                                    <p:anim calcmode="lin" valueType="num">
                                      <p:cBhvr>
                                        <p:cTn id="66" dur="500" fill="hold"/>
                                        <p:tgtEl>
                                          <p:spTgt spid="5"/>
                                        </p:tgtEl>
                                        <p:attrNameLst>
                                          <p:attrName>ppt_h</p:attrName>
                                        </p:attrNameLst>
                                      </p:cBhvr>
                                      <p:tavLst>
                                        <p:tav tm="0">
                                          <p:val>
                                            <p:fltVal val="0"/>
                                          </p:val>
                                        </p:tav>
                                        <p:tav tm="100000">
                                          <p:val>
                                            <p:strVal val="#ppt_h"/>
                                          </p:val>
                                        </p:tav>
                                      </p:tavLst>
                                    </p:anim>
                                    <p:anim calcmode="lin" valueType="num">
                                      <p:cBhvr>
                                        <p:cTn id="67" dur="500" fill="hold"/>
                                        <p:tgtEl>
                                          <p:spTgt spid="5"/>
                                        </p:tgtEl>
                                        <p:attrNameLst>
                                          <p:attrName>ppt_x</p:attrName>
                                        </p:attrNameLst>
                                      </p:cBhvr>
                                      <p:tavLst>
                                        <p:tav tm="0">
                                          <p:val>
                                            <p:fltVal val="0.5"/>
                                          </p:val>
                                        </p:tav>
                                        <p:tav tm="100000">
                                          <p:val>
                                            <p:strVal val="#ppt_x"/>
                                          </p:val>
                                        </p:tav>
                                      </p:tavLst>
                                    </p:anim>
                                    <p:anim calcmode="lin" valueType="num">
                                      <p:cBhvr>
                                        <p:cTn id="68" dur="500" fill="hold"/>
                                        <p:tgtEl>
                                          <p:spTgt spid="5"/>
                                        </p:tgtEl>
                                        <p:attrNameLst>
                                          <p:attrName>ppt_y</p:attrName>
                                        </p:attrNameLst>
                                      </p:cBhvr>
                                      <p:tavLst>
                                        <p:tav tm="0">
                                          <p:val>
                                            <p:fltVal val="0.5"/>
                                          </p:val>
                                        </p:tav>
                                        <p:tav tm="100000">
                                          <p:val>
                                            <p:strVal val="#ppt_y"/>
                                          </p:val>
                                        </p:tav>
                                      </p:tavLst>
                                    </p:anim>
                                  </p:childTnLst>
                                </p:cTn>
                              </p:par>
                              <p:par>
                                <p:cTn id="69" presetID="23" presetClass="entr" presetSubtype="528" fill="hold" nodeType="withEffect">
                                  <p:stCondLst>
                                    <p:cond delay="100"/>
                                  </p:stCondLst>
                                  <p:childTnLst>
                                    <p:set>
                                      <p:cBhvr>
                                        <p:cTn id="70" dur="1" fill="hold">
                                          <p:stCondLst>
                                            <p:cond delay="0"/>
                                          </p:stCondLst>
                                        </p:cTn>
                                        <p:tgtEl>
                                          <p:spTgt spid="6"/>
                                        </p:tgtEl>
                                        <p:attrNameLst>
                                          <p:attrName>style.visibility</p:attrName>
                                        </p:attrNameLst>
                                      </p:cBhvr>
                                      <p:to>
                                        <p:strVal val="visible"/>
                                      </p:to>
                                    </p:set>
                                    <p:anim calcmode="lin" valueType="num">
                                      <p:cBhvr>
                                        <p:cTn id="71" dur="500" fill="hold"/>
                                        <p:tgtEl>
                                          <p:spTgt spid="6"/>
                                        </p:tgtEl>
                                        <p:attrNameLst>
                                          <p:attrName>ppt_w</p:attrName>
                                        </p:attrNameLst>
                                      </p:cBhvr>
                                      <p:tavLst>
                                        <p:tav tm="0">
                                          <p:val>
                                            <p:fltVal val="0"/>
                                          </p:val>
                                        </p:tav>
                                        <p:tav tm="100000">
                                          <p:val>
                                            <p:strVal val="#ppt_w"/>
                                          </p:val>
                                        </p:tav>
                                      </p:tavLst>
                                    </p:anim>
                                    <p:anim calcmode="lin" valueType="num">
                                      <p:cBhvr>
                                        <p:cTn id="72" dur="500" fill="hold"/>
                                        <p:tgtEl>
                                          <p:spTgt spid="6"/>
                                        </p:tgtEl>
                                        <p:attrNameLst>
                                          <p:attrName>ppt_h</p:attrName>
                                        </p:attrNameLst>
                                      </p:cBhvr>
                                      <p:tavLst>
                                        <p:tav tm="0">
                                          <p:val>
                                            <p:fltVal val="0"/>
                                          </p:val>
                                        </p:tav>
                                        <p:tav tm="100000">
                                          <p:val>
                                            <p:strVal val="#ppt_h"/>
                                          </p:val>
                                        </p:tav>
                                      </p:tavLst>
                                    </p:anim>
                                    <p:anim calcmode="lin" valueType="num">
                                      <p:cBhvr>
                                        <p:cTn id="73" dur="500" fill="hold"/>
                                        <p:tgtEl>
                                          <p:spTgt spid="6"/>
                                        </p:tgtEl>
                                        <p:attrNameLst>
                                          <p:attrName>ppt_x</p:attrName>
                                        </p:attrNameLst>
                                      </p:cBhvr>
                                      <p:tavLst>
                                        <p:tav tm="0">
                                          <p:val>
                                            <p:fltVal val="0.5"/>
                                          </p:val>
                                        </p:tav>
                                        <p:tav tm="100000">
                                          <p:val>
                                            <p:strVal val="#ppt_x"/>
                                          </p:val>
                                        </p:tav>
                                      </p:tavLst>
                                    </p:anim>
                                    <p:anim calcmode="lin" valueType="num">
                                      <p:cBhvr>
                                        <p:cTn id="74" dur="500" fill="hold"/>
                                        <p:tgtEl>
                                          <p:spTgt spid="6"/>
                                        </p:tgtEl>
                                        <p:attrNameLst>
                                          <p:attrName>ppt_y</p:attrName>
                                        </p:attrNameLst>
                                      </p:cBhvr>
                                      <p:tavLst>
                                        <p:tav tm="0">
                                          <p:val>
                                            <p:fltVal val="0.5"/>
                                          </p:val>
                                        </p:tav>
                                        <p:tav tm="100000">
                                          <p:val>
                                            <p:strVal val="#ppt_y"/>
                                          </p:val>
                                        </p:tav>
                                      </p:tavLst>
                                    </p:anim>
                                  </p:childTnLst>
                                </p:cTn>
                              </p:par>
                              <p:par>
                                <p:cTn id="75" presetID="23" presetClass="entr" presetSubtype="528" fill="hold" nodeType="withEffect">
                                  <p:stCondLst>
                                    <p:cond delay="600"/>
                                  </p:stCondLst>
                                  <p:childTnLst>
                                    <p:set>
                                      <p:cBhvr>
                                        <p:cTn id="76" dur="1" fill="hold">
                                          <p:stCondLst>
                                            <p:cond delay="0"/>
                                          </p:stCondLst>
                                        </p:cTn>
                                        <p:tgtEl>
                                          <p:spTgt spid="7"/>
                                        </p:tgtEl>
                                        <p:attrNameLst>
                                          <p:attrName>style.visibility</p:attrName>
                                        </p:attrNameLst>
                                      </p:cBhvr>
                                      <p:to>
                                        <p:strVal val="visible"/>
                                      </p:to>
                                    </p:set>
                                    <p:anim calcmode="lin" valueType="num">
                                      <p:cBhvr>
                                        <p:cTn id="77" dur="500" fill="hold"/>
                                        <p:tgtEl>
                                          <p:spTgt spid="7"/>
                                        </p:tgtEl>
                                        <p:attrNameLst>
                                          <p:attrName>ppt_w</p:attrName>
                                        </p:attrNameLst>
                                      </p:cBhvr>
                                      <p:tavLst>
                                        <p:tav tm="0">
                                          <p:val>
                                            <p:fltVal val="0"/>
                                          </p:val>
                                        </p:tav>
                                        <p:tav tm="100000">
                                          <p:val>
                                            <p:strVal val="#ppt_w"/>
                                          </p:val>
                                        </p:tav>
                                      </p:tavLst>
                                    </p:anim>
                                    <p:anim calcmode="lin" valueType="num">
                                      <p:cBhvr>
                                        <p:cTn id="78" dur="500" fill="hold"/>
                                        <p:tgtEl>
                                          <p:spTgt spid="7"/>
                                        </p:tgtEl>
                                        <p:attrNameLst>
                                          <p:attrName>ppt_h</p:attrName>
                                        </p:attrNameLst>
                                      </p:cBhvr>
                                      <p:tavLst>
                                        <p:tav tm="0">
                                          <p:val>
                                            <p:fltVal val="0"/>
                                          </p:val>
                                        </p:tav>
                                        <p:tav tm="100000">
                                          <p:val>
                                            <p:strVal val="#ppt_h"/>
                                          </p:val>
                                        </p:tav>
                                      </p:tavLst>
                                    </p:anim>
                                    <p:anim calcmode="lin" valueType="num">
                                      <p:cBhvr>
                                        <p:cTn id="79" dur="500" fill="hold"/>
                                        <p:tgtEl>
                                          <p:spTgt spid="7"/>
                                        </p:tgtEl>
                                        <p:attrNameLst>
                                          <p:attrName>ppt_x</p:attrName>
                                        </p:attrNameLst>
                                      </p:cBhvr>
                                      <p:tavLst>
                                        <p:tav tm="0">
                                          <p:val>
                                            <p:fltVal val="0.5"/>
                                          </p:val>
                                        </p:tav>
                                        <p:tav tm="100000">
                                          <p:val>
                                            <p:strVal val="#ppt_x"/>
                                          </p:val>
                                        </p:tav>
                                      </p:tavLst>
                                    </p:anim>
                                    <p:anim calcmode="lin" valueType="num">
                                      <p:cBhvr>
                                        <p:cTn id="80" dur="500" fill="hold"/>
                                        <p:tgtEl>
                                          <p:spTgt spid="7"/>
                                        </p:tgtEl>
                                        <p:attrNameLst>
                                          <p:attrName>ppt_y</p:attrName>
                                        </p:attrNameLst>
                                      </p:cBhvr>
                                      <p:tavLst>
                                        <p:tav tm="0">
                                          <p:val>
                                            <p:fltVal val="0.5"/>
                                          </p:val>
                                        </p:tav>
                                        <p:tav tm="100000">
                                          <p:val>
                                            <p:strVal val="#ppt_y"/>
                                          </p:val>
                                        </p:tav>
                                      </p:tavLst>
                                    </p:anim>
                                  </p:childTnLst>
                                </p:cTn>
                              </p:par>
                              <p:par>
                                <p:cTn id="81" presetID="23" presetClass="entr" presetSubtype="528" fill="hold" nodeType="withEffect">
                                  <p:stCondLst>
                                    <p:cond delay="300"/>
                                  </p:stCondLst>
                                  <p:childTnLst>
                                    <p:set>
                                      <p:cBhvr>
                                        <p:cTn id="82" dur="1" fill="hold">
                                          <p:stCondLst>
                                            <p:cond delay="0"/>
                                          </p:stCondLst>
                                        </p:cTn>
                                        <p:tgtEl>
                                          <p:spTgt spid="8"/>
                                        </p:tgtEl>
                                        <p:attrNameLst>
                                          <p:attrName>style.visibility</p:attrName>
                                        </p:attrNameLst>
                                      </p:cBhvr>
                                      <p:to>
                                        <p:strVal val="visible"/>
                                      </p:to>
                                    </p:set>
                                    <p:anim calcmode="lin" valueType="num">
                                      <p:cBhvr>
                                        <p:cTn id="83" dur="500" fill="hold"/>
                                        <p:tgtEl>
                                          <p:spTgt spid="8"/>
                                        </p:tgtEl>
                                        <p:attrNameLst>
                                          <p:attrName>ppt_w</p:attrName>
                                        </p:attrNameLst>
                                      </p:cBhvr>
                                      <p:tavLst>
                                        <p:tav tm="0">
                                          <p:val>
                                            <p:fltVal val="0"/>
                                          </p:val>
                                        </p:tav>
                                        <p:tav tm="100000">
                                          <p:val>
                                            <p:strVal val="#ppt_w"/>
                                          </p:val>
                                        </p:tav>
                                      </p:tavLst>
                                    </p:anim>
                                    <p:anim calcmode="lin" valueType="num">
                                      <p:cBhvr>
                                        <p:cTn id="84" dur="500" fill="hold"/>
                                        <p:tgtEl>
                                          <p:spTgt spid="8"/>
                                        </p:tgtEl>
                                        <p:attrNameLst>
                                          <p:attrName>ppt_h</p:attrName>
                                        </p:attrNameLst>
                                      </p:cBhvr>
                                      <p:tavLst>
                                        <p:tav tm="0">
                                          <p:val>
                                            <p:fltVal val="0"/>
                                          </p:val>
                                        </p:tav>
                                        <p:tav tm="100000">
                                          <p:val>
                                            <p:strVal val="#ppt_h"/>
                                          </p:val>
                                        </p:tav>
                                      </p:tavLst>
                                    </p:anim>
                                    <p:anim calcmode="lin" valueType="num">
                                      <p:cBhvr>
                                        <p:cTn id="85" dur="500" fill="hold"/>
                                        <p:tgtEl>
                                          <p:spTgt spid="8"/>
                                        </p:tgtEl>
                                        <p:attrNameLst>
                                          <p:attrName>ppt_x</p:attrName>
                                        </p:attrNameLst>
                                      </p:cBhvr>
                                      <p:tavLst>
                                        <p:tav tm="0">
                                          <p:val>
                                            <p:fltVal val="0.5"/>
                                          </p:val>
                                        </p:tav>
                                        <p:tav tm="100000">
                                          <p:val>
                                            <p:strVal val="#ppt_x"/>
                                          </p:val>
                                        </p:tav>
                                      </p:tavLst>
                                    </p:anim>
                                    <p:anim calcmode="lin" valueType="num">
                                      <p:cBhvr>
                                        <p:cTn id="86" dur="500" fill="hold"/>
                                        <p:tgtEl>
                                          <p:spTgt spid="8"/>
                                        </p:tgtEl>
                                        <p:attrNameLst>
                                          <p:attrName>ppt_y</p:attrName>
                                        </p:attrNameLst>
                                      </p:cBhvr>
                                      <p:tavLst>
                                        <p:tav tm="0">
                                          <p:val>
                                            <p:fltVal val="0.5"/>
                                          </p:val>
                                        </p:tav>
                                        <p:tav tm="100000">
                                          <p:val>
                                            <p:strVal val="#ppt_y"/>
                                          </p:val>
                                        </p:tav>
                                      </p:tavLst>
                                    </p:anim>
                                  </p:childTnLst>
                                </p:cTn>
                              </p:par>
                              <p:par>
                                <p:cTn id="87" presetID="23" presetClass="entr" presetSubtype="528" fill="hold" nodeType="withEffect">
                                  <p:stCondLst>
                                    <p:cond delay="300"/>
                                  </p:stCondLst>
                                  <p:childTnLst>
                                    <p:set>
                                      <p:cBhvr>
                                        <p:cTn id="88" dur="1" fill="hold">
                                          <p:stCondLst>
                                            <p:cond delay="0"/>
                                          </p:stCondLst>
                                        </p:cTn>
                                        <p:tgtEl>
                                          <p:spTgt spid="9"/>
                                        </p:tgtEl>
                                        <p:attrNameLst>
                                          <p:attrName>style.visibility</p:attrName>
                                        </p:attrNameLst>
                                      </p:cBhvr>
                                      <p:to>
                                        <p:strVal val="visible"/>
                                      </p:to>
                                    </p:set>
                                    <p:anim calcmode="lin" valueType="num">
                                      <p:cBhvr>
                                        <p:cTn id="89" dur="500" fill="hold"/>
                                        <p:tgtEl>
                                          <p:spTgt spid="9"/>
                                        </p:tgtEl>
                                        <p:attrNameLst>
                                          <p:attrName>ppt_w</p:attrName>
                                        </p:attrNameLst>
                                      </p:cBhvr>
                                      <p:tavLst>
                                        <p:tav tm="0">
                                          <p:val>
                                            <p:fltVal val="0"/>
                                          </p:val>
                                        </p:tav>
                                        <p:tav tm="100000">
                                          <p:val>
                                            <p:strVal val="#ppt_w"/>
                                          </p:val>
                                        </p:tav>
                                      </p:tavLst>
                                    </p:anim>
                                    <p:anim calcmode="lin" valueType="num">
                                      <p:cBhvr>
                                        <p:cTn id="90" dur="500" fill="hold"/>
                                        <p:tgtEl>
                                          <p:spTgt spid="9"/>
                                        </p:tgtEl>
                                        <p:attrNameLst>
                                          <p:attrName>ppt_h</p:attrName>
                                        </p:attrNameLst>
                                      </p:cBhvr>
                                      <p:tavLst>
                                        <p:tav tm="0">
                                          <p:val>
                                            <p:fltVal val="0"/>
                                          </p:val>
                                        </p:tav>
                                        <p:tav tm="100000">
                                          <p:val>
                                            <p:strVal val="#ppt_h"/>
                                          </p:val>
                                        </p:tav>
                                      </p:tavLst>
                                    </p:anim>
                                    <p:anim calcmode="lin" valueType="num">
                                      <p:cBhvr>
                                        <p:cTn id="91" dur="500" fill="hold"/>
                                        <p:tgtEl>
                                          <p:spTgt spid="9"/>
                                        </p:tgtEl>
                                        <p:attrNameLst>
                                          <p:attrName>ppt_x</p:attrName>
                                        </p:attrNameLst>
                                      </p:cBhvr>
                                      <p:tavLst>
                                        <p:tav tm="0">
                                          <p:val>
                                            <p:fltVal val="0.5"/>
                                          </p:val>
                                        </p:tav>
                                        <p:tav tm="100000">
                                          <p:val>
                                            <p:strVal val="#ppt_x"/>
                                          </p:val>
                                        </p:tav>
                                      </p:tavLst>
                                    </p:anim>
                                    <p:anim calcmode="lin" valueType="num">
                                      <p:cBhvr>
                                        <p:cTn id="92" dur="500" fill="hold"/>
                                        <p:tgtEl>
                                          <p:spTgt spid="9"/>
                                        </p:tgtEl>
                                        <p:attrNameLst>
                                          <p:attrName>ppt_y</p:attrName>
                                        </p:attrNameLst>
                                      </p:cBhvr>
                                      <p:tavLst>
                                        <p:tav tm="0">
                                          <p:val>
                                            <p:fltVal val="0.5"/>
                                          </p:val>
                                        </p:tav>
                                        <p:tav tm="100000">
                                          <p:val>
                                            <p:strVal val="#ppt_y"/>
                                          </p:val>
                                        </p:tav>
                                      </p:tavLst>
                                    </p:anim>
                                  </p:childTnLst>
                                </p:cTn>
                              </p:par>
                              <p:par>
                                <p:cTn id="93" presetID="23" presetClass="entr" presetSubtype="528" fill="hold" nodeType="withEffect">
                                  <p:stCondLst>
                                    <p:cond delay="600"/>
                                  </p:stCondLst>
                                  <p:childTnLst>
                                    <p:set>
                                      <p:cBhvr>
                                        <p:cTn id="94" dur="1" fill="hold">
                                          <p:stCondLst>
                                            <p:cond delay="0"/>
                                          </p:stCondLst>
                                        </p:cTn>
                                        <p:tgtEl>
                                          <p:spTgt spid="10"/>
                                        </p:tgtEl>
                                        <p:attrNameLst>
                                          <p:attrName>style.visibility</p:attrName>
                                        </p:attrNameLst>
                                      </p:cBhvr>
                                      <p:to>
                                        <p:strVal val="visible"/>
                                      </p:to>
                                    </p:set>
                                    <p:anim calcmode="lin" valueType="num">
                                      <p:cBhvr>
                                        <p:cTn id="95" dur="500" fill="hold"/>
                                        <p:tgtEl>
                                          <p:spTgt spid="10"/>
                                        </p:tgtEl>
                                        <p:attrNameLst>
                                          <p:attrName>ppt_w</p:attrName>
                                        </p:attrNameLst>
                                      </p:cBhvr>
                                      <p:tavLst>
                                        <p:tav tm="0">
                                          <p:val>
                                            <p:fltVal val="0"/>
                                          </p:val>
                                        </p:tav>
                                        <p:tav tm="100000">
                                          <p:val>
                                            <p:strVal val="#ppt_w"/>
                                          </p:val>
                                        </p:tav>
                                      </p:tavLst>
                                    </p:anim>
                                    <p:anim calcmode="lin" valueType="num">
                                      <p:cBhvr>
                                        <p:cTn id="96" dur="500" fill="hold"/>
                                        <p:tgtEl>
                                          <p:spTgt spid="10"/>
                                        </p:tgtEl>
                                        <p:attrNameLst>
                                          <p:attrName>ppt_h</p:attrName>
                                        </p:attrNameLst>
                                      </p:cBhvr>
                                      <p:tavLst>
                                        <p:tav tm="0">
                                          <p:val>
                                            <p:fltVal val="0"/>
                                          </p:val>
                                        </p:tav>
                                        <p:tav tm="100000">
                                          <p:val>
                                            <p:strVal val="#ppt_h"/>
                                          </p:val>
                                        </p:tav>
                                      </p:tavLst>
                                    </p:anim>
                                    <p:anim calcmode="lin" valueType="num">
                                      <p:cBhvr>
                                        <p:cTn id="97" dur="500" fill="hold"/>
                                        <p:tgtEl>
                                          <p:spTgt spid="10"/>
                                        </p:tgtEl>
                                        <p:attrNameLst>
                                          <p:attrName>ppt_x</p:attrName>
                                        </p:attrNameLst>
                                      </p:cBhvr>
                                      <p:tavLst>
                                        <p:tav tm="0">
                                          <p:val>
                                            <p:fltVal val="0.5"/>
                                          </p:val>
                                        </p:tav>
                                        <p:tav tm="100000">
                                          <p:val>
                                            <p:strVal val="#ppt_x"/>
                                          </p:val>
                                        </p:tav>
                                      </p:tavLst>
                                    </p:anim>
                                    <p:anim calcmode="lin" valueType="num">
                                      <p:cBhvr>
                                        <p:cTn id="98" dur="500" fill="hold"/>
                                        <p:tgtEl>
                                          <p:spTgt spid="10"/>
                                        </p:tgtEl>
                                        <p:attrNameLst>
                                          <p:attrName>ppt_y</p:attrName>
                                        </p:attrNameLst>
                                      </p:cBhvr>
                                      <p:tavLst>
                                        <p:tav tm="0">
                                          <p:val>
                                            <p:fltVal val="0.5"/>
                                          </p:val>
                                        </p:tav>
                                        <p:tav tm="100000">
                                          <p:val>
                                            <p:strVal val="#ppt_y"/>
                                          </p:val>
                                        </p:tav>
                                      </p:tavLst>
                                    </p:anim>
                                  </p:childTnLst>
                                </p:cTn>
                              </p:par>
                              <p:par>
                                <p:cTn id="99" presetID="23" presetClass="entr" presetSubtype="528" fill="hold" nodeType="withEffect">
                                  <p:stCondLst>
                                    <p:cond delay="600"/>
                                  </p:stCondLst>
                                  <p:childTnLst>
                                    <p:set>
                                      <p:cBhvr>
                                        <p:cTn id="100" dur="1" fill="hold">
                                          <p:stCondLst>
                                            <p:cond delay="0"/>
                                          </p:stCondLst>
                                        </p:cTn>
                                        <p:tgtEl>
                                          <p:spTgt spid="11"/>
                                        </p:tgtEl>
                                        <p:attrNameLst>
                                          <p:attrName>style.visibility</p:attrName>
                                        </p:attrNameLst>
                                      </p:cBhvr>
                                      <p:to>
                                        <p:strVal val="visible"/>
                                      </p:to>
                                    </p:set>
                                    <p:anim calcmode="lin" valueType="num">
                                      <p:cBhvr>
                                        <p:cTn id="101" dur="500" fill="hold"/>
                                        <p:tgtEl>
                                          <p:spTgt spid="11"/>
                                        </p:tgtEl>
                                        <p:attrNameLst>
                                          <p:attrName>ppt_w</p:attrName>
                                        </p:attrNameLst>
                                      </p:cBhvr>
                                      <p:tavLst>
                                        <p:tav tm="0">
                                          <p:val>
                                            <p:fltVal val="0"/>
                                          </p:val>
                                        </p:tav>
                                        <p:tav tm="100000">
                                          <p:val>
                                            <p:strVal val="#ppt_w"/>
                                          </p:val>
                                        </p:tav>
                                      </p:tavLst>
                                    </p:anim>
                                    <p:anim calcmode="lin" valueType="num">
                                      <p:cBhvr>
                                        <p:cTn id="102" dur="500" fill="hold"/>
                                        <p:tgtEl>
                                          <p:spTgt spid="11"/>
                                        </p:tgtEl>
                                        <p:attrNameLst>
                                          <p:attrName>ppt_h</p:attrName>
                                        </p:attrNameLst>
                                      </p:cBhvr>
                                      <p:tavLst>
                                        <p:tav tm="0">
                                          <p:val>
                                            <p:fltVal val="0"/>
                                          </p:val>
                                        </p:tav>
                                        <p:tav tm="100000">
                                          <p:val>
                                            <p:strVal val="#ppt_h"/>
                                          </p:val>
                                        </p:tav>
                                      </p:tavLst>
                                    </p:anim>
                                    <p:anim calcmode="lin" valueType="num">
                                      <p:cBhvr>
                                        <p:cTn id="103" dur="500" fill="hold"/>
                                        <p:tgtEl>
                                          <p:spTgt spid="11"/>
                                        </p:tgtEl>
                                        <p:attrNameLst>
                                          <p:attrName>ppt_x</p:attrName>
                                        </p:attrNameLst>
                                      </p:cBhvr>
                                      <p:tavLst>
                                        <p:tav tm="0">
                                          <p:val>
                                            <p:fltVal val="0.5"/>
                                          </p:val>
                                        </p:tav>
                                        <p:tav tm="100000">
                                          <p:val>
                                            <p:strVal val="#ppt_x"/>
                                          </p:val>
                                        </p:tav>
                                      </p:tavLst>
                                    </p:anim>
                                    <p:anim calcmode="lin" valueType="num">
                                      <p:cBhvr>
                                        <p:cTn id="104" dur="500" fill="hold"/>
                                        <p:tgtEl>
                                          <p:spTgt spid="11"/>
                                        </p:tgtEl>
                                        <p:attrNameLst>
                                          <p:attrName>ppt_y</p:attrName>
                                        </p:attrNameLst>
                                      </p:cBhvr>
                                      <p:tavLst>
                                        <p:tav tm="0">
                                          <p:val>
                                            <p:fltVal val="0.5"/>
                                          </p:val>
                                        </p:tav>
                                        <p:tav tm="100000">
                                          <p:val>
                                            <p:strVal val="#ppt_y"/>
                                          </p:val>
                                        </p:tav>
                                      </p:tavLst>
                                    </p:anim>
                                  </p:childTnLst>
                                </p:cTn>
                              </p:par>
                              <p:par>
                                <p:cTn id="105" presetID="23" presetClass="entr" presetSubtype="528" fill="hold" nodeType="withEffect">
                                  <p:stCondLst>
                                    <p:cond delay="300"/>
                                  </p:stCondLst>
                                  <p:childTnLst>
                                    <p:set>
                                      <p:cBhvr>
                                        <p:cTn id="106" dur="1" fill="hold">
                                          <p:stCondLst>
                                            <p:cond delay="0"/>
                                          </p:stCondLst>
                                        </p:cTn>
                                        <p:tgtEl>
                                          <p:spTgt spid="12"/>
                                        </p:tgtEl>
                                        <p:attrNameLst>
                                          <p:attrName>style.visibility</p:attrName>
                                        </p:attrNameLst>
                                      </p:cBhvr>
                                      <p:to>
                                        <p:strVal val="visible"/>
                                      </p:to>
                                    </p:set>
                                    <p:anim calcmode="lin" valueType="num">
                                      <p:cBhvr>
                                        <p:cTn id="107" dur="500" fill="hold"/>
                                        <p:tgtEl>
                                          <p:spTgt spid="12"/>
                                        </p:tgtEl>
                                        <p:attrNameLst>
                                          <p:attrName>ppt_w</p:attrName>
                                        </p:attrNameLst>
                                      </p:cBhvr>
                                      <p:tavLst>
                                        <p:tav tm="0">
                                          <p:val>
                                            <p:fltVal val="0"/>
                                          </p:val>
                                        </p:tav>
                                        <p:tav tm="100000">
                                          <p:val>
                                            <p:strVal val="#ppt_w"/>
                                          </p:val>
                                        </p:tav>
                                      </p:tavLst>
                                    </p:anim>
                                    <p:anim calcmode="lin" valueType="num">
                                      <p:cBhvr>
                                        <p:cTn id="108" dur="500" fill="hold"/>
                                        <p:tgtEl>
                                          <p:spTgt spid="12"/>
                                        </p:tgtEl>
                                        <p:attrNameLst>
                                          <p:attrName>ppt_h</p:attrName>
                                        </p:attrNameLst>
                                      </p:cBhvr>
                                      <p:tavLst>
                                        <p:tav tm="0">
                                          <p:val>
                                            <p:fltVal val="0"/>
                                          </p:val>
                                        </p:tav>
                                        <p:tav tm="100000">
                                          <p:val>
                                            <p:strVal val="#ppt_h"/>
                                          </p:val>
                                        </p:tav>
                                      </p:tavLst>
                                    </p:anim>
                                    <p:anim calcmode="lin" valueType="num">
                                      <p:cBhvr>
                                        <p:cTn id="109" dur="500" fill="hold"/>
                                        <p:tgtEl>
                                          <p:spTgt spid="12"/>
                                        </p:tgtEl>
                                        <p:attrNameLst>
                                          <p:attrName>ppt_x</p:attrName>
                                        </p:attrNameLst>
                                      </p:cBhvr>
                                      <p:tavLst>
                                        <p:tav tm="0">
                                          <p:val>
                                            <p:fltVal val="0.5"/>
                                          </p:val>
                                        </p:tav>
                                        <p:tav tm="100000">
                                          <p:val>
                                            <p:strVal val="#ppt_x"/>
                                          </p:val>
                                        </p:tav>
                                      </p:tavLst>
                                    </p:anim>
                                    <p:anim calcmode="lin" valueType="num">
                                      <p:cBhvr>
                                        <p:cTn id="110" dur="500" fill="hold"/>
                                        <p:tgtEl>
                                          <p:spTgt spid="12"/>
                                        </p:tgtEl>
                                        <p:attrNameLst>
                                          <p:attrName>ppt_y</p:attrName>
                                        </p:attrNameLst>
                                      </p:cBhvr>
                                      <p:tavLst>
                                        <p:tav tm="0">
                                          <p:val>
                                            <p:fltVal val="0.5"/>
                                          </p:val>
                                        </p:tav>
                                        <p:tav tm="100000">
                                          <p:val>
                                            <p:strVal val="#ppt_y"/>
                                          </p:val>
                                        </p:tav>
                                      </p:tavLst>
                                    </p:anim>
                                  </p:childTnLst>
                                </p:cTn>
                              </p:par>
                              <p:par>
                                <p:cTn id="111" presetID="23" presetClass="entr" presetSubtype="528" fill="hold" nodeType="withEffect">
                                  <p:stCondLst>
                                    <p:cond delay="600"/>
                                  </p:stCondLst>
                                  <p:childTnLst>
                                    <p:set>
                                      <p:cBhvr>
                                        <p:cTn id="112" dur="1" fill="hold">
                                          <p:stCondLst>
                                            <p:cond delay="0"/>
                                          </p:stCondLst>
                                        </p:cTn>
                                        <p:tgtEl>
                                          <p:spTgt spid="13"/>
                                        </p:tgtEl>
                                        <p:attrNameLst>
                                          <p:attrName>style.visibility</p:attrName>
                                        </p:attrNameLst>
                                      </p:cBhvr>
                                      <p:to>
                                        <p:strVal val="visible"/>
                                      </p:to>
                                    </p:set>
                                    <p:anim calcmode="lin" valueType="num">
                                      <p:cBhvr>
                                        <p:cTn id="113" dur="500" fill="hold"/>
                                        <p:tgtEl>
                                          <p:spTgt spid="13"/>
                                        </p:tgtEl>
                                        <p:attrNameLst>
                                          <p:attrName>ppt_w</p:attrName>
                                        </p:attrNameLst>
                                      </p:cBhvr>
                                      <p:tavLst>
                                        <p:tav tm="0">
                                          <p:val>
                                            <p:fltVal val="0"/>
                                          </p:val>
                                        </p:tav>
                                        <p:tav tm="100000">
                                          <p:val>
                                            <p:strVal val="#ppt_w"/>
                                          </p:val>
                                        </p:tav>
                                      </p:tavLst>
                                    </p:anim>
                                    <p:anim calcmode="lin" valueType="num">
                                      <p:cBhvr>
                                        <p:cTn id="114" dur="500" fill="hold"/>
                                        <p:tgtEl>
                                          <p:spTgt spid="13"/>
                                        </p:tgtEl>
                                        <p:attrNameLst>
                                          <p:attrName>ppt_h</p:attrName>
                                        </p:attrNameLst>
                                      </p:cBhvr>
                                      <p:tavLst>
                                        <p:tav tm="0">
                                          <p:val>
                                            <p:fltVal val="0"/>
                                          </p:val>
                                        </p:tav>
                                        <p:tav tm="100000">
                                          <p:val>
                                            <p:strVal val="#ppt_h"/>
                                          </p:val>
                                        </p:tav>
                                      </p:tavLst>
                                    </p:anim>
                                    <p:anim calcmode="lin" valueType="num">
                                      <p:cBhvr>
                                        <p:cTn id="115" dur="500" fill="hold"/>
                                        <p:tgtEl>
                                          <p:spTgt spid="13"/>
                                        </p:tgtEl>
                                        <p:attrNameLst>
                                          <p:attrName>ppt_x</p:attrName>
                                        </p:attrNameLst>
                                      </p:cBhvr>
                                      <p:tavLst>
                                        <p:tav tm="0">
                                          <p:val>
                                            <p:fltVal val="0.5"/>
                                          </p:val>
                                        </p:tav>
                                        <p:tav tm="100000">
                                          <p:val>
                                            <p:strVal val="#ppt_x"/>
                                          </p:val>
                                        </p:tav>
                                      </p:tavLst>
                                    </p:anim>
                                    <p:anim calcmode="lin" valueType="num">
                                      <p:cBhvr>
                                        <p:cTn id="116" dur="500" fill="hold"/>
                                        <p:tgtEl>
                                          <p:spTgt spid="13"/>
                                        </p:tgtEl>
                                        <p:attrNameLst>
                                          <p:attrName>ppt_y</p:attrName>
                                        </p:attrNameLst>
                                      </p:cBhvr>
                                      <p:tavLst>
                                        <p:tav tm="0">
                                          <p:val>
                                            <p:fltVal val="0.5"/>
                                          </p:val>
                                        </p:tav>
                                        <p:tav tm="100000">
                                          <p:val>
                                            <p:strVal val="#ppt_y"/>
                                          </p:val>
                                        </p:tav>
                                      </p:tavLst>
                                    </p:anim>
                                  </p:childTnLst>
                                </p:cTn>
                              </p:par>
                              <p:par>
                                <p:cTn id="117" presetID="23" presetClass="entr" presetSubtype="528" fill="hold" nodeType="withEffect">
                                  <p:stCondLst>
                                    <p:cond delay="600"/>
                                  </p:stCondLst>
                                  <p:childTnLst>
                                    <p:set>
                                      <p:cBhvr>
                                        <p:cTn id="118" dur="1" fill="hold">
                                          <p:stCondLst>
                                            <p:cond delay="0"/>
                                          </p:stCondLst>
                                        </p:cTn>
                                        <p:tgtEl>
                                          <p:spTgt spid="14"/>
                                        </p:tgtEl>
                                        <p:attrNameLst>
                                          <p:attrName>style.visibility</p:attrName>
                                        </p:attrNameLst>
                                      </p:cBhvr>
                                      <p:to>
                                        <p:strVal val="visible"/>
                                      </p:to>
                                    </p:set>
                                    <p:anim calcmode="lin" valueType="num">
                                      <p:cBhvr>
                                        <p:cTn id="119" dur="500" fill="hold"/>
                                        <p:tgtEl>
                                          <p:spTgt spid="14"/>
                                        </p:tgtEl>
                                        <p:attrNameLst>
                                          <p:attrName>ppt_w</p:attrName>
                                        </p:attrNameLst>
                                      </p:cBhvr>
                                      <p:tavLst>
                                        <p:tav tm="0">
                                          <p:val>
                                            <p:fltVal val="0"/>
                                          </p:val>
                                        </p:tav>
                                        <p:tav tm="100000">
                                          <p:val>
                                            <p:strVal val="#ppt_w"/>
                                          </p:val>
                                        </p:tav>
                                      </p:tavLst>
                                    </p:anim>
                                    <p:anim calcmode="lin" valueType="num">
                                      <p:cBhvr>
                                        <p:cTn id="120" dur="500" fill="hold"/>
                                        <p:tgtEl>
                                          <p:spTgt spid="14"/>
                                        </p:tgtEl>
                                        <p:attrNameLst>
                                          <p:attrName>ppt_h</p:attrName>
                                        </p:attrNameLst>
                                      </p:cBhvr>
                                      <p:tavLst>
                                        <p:tav tm="0">
                                          <p:val>
                                            <p:fltVal val="0"/>
                                          </p:val>
                                        </p:tav>
                                        <p:tav tm="100000">
                                          <p:val>
                                            <p:strVal val="#ppt_h"/>
                                          </p:val>
                                        </p:tav>
                                      </p:tavLst>
                                    </p:anim>
                                    <p:anim calcmode="lin" valueType="num">
                                      <p:cBhvr>
                                        <p:cTn id="121" dur="500" fill="hold"/>
                                        <p:tgtEl>
                                          <p:spTgt spid="14"/>
                                        </p:tgtEl>
                                        <p:attrNameLst>
                                          <p:attrName>ppt_x</p:attrName>
                                        </p:attrNameLst>
                                      </p:cBhvr>
                                      <p:tavLst>
                                        <p:tav tm="0">
                                          <p:val>
                                            <p:fltVal val="0.5"/>
                                          </p:val>
                                        </p:tav>
                                        <p:tav tm="100000">
                                          <p:val>
                                            <p:strVal val="#ppt_x"/>
                                          </p:val>
                                        </p:tav>
                                      </p:tavLst>
                                    </p:anim>
                                    <p:anim calcmode="lin" valueType="num">
                                      <p:cBhvr>
                                        <p:cTn id="122" dur="500" fill="hold"/>
                                        <p:tgtEl>
                                          <p:spTgt spid="14"/>
                                        </p:tgtEl>
                                        <p:attrNameLst>
                                          <p:attrName>ppt_y</p:attrName>
                                        </p:attrNameLst>
                                      </p:cBhvr>
                                      <p:tavLst>
                                        <p:tav tm="0">
                                          <p:val>
                                            <p:fltVal val="0.5"/>
                                          </p:val>
                                        </p:tav>
                                        <p:tav tm="100000">
                                          <p:val>
                                            <p:strVal val="#ppt_y"/>
                                          </p:val>
                                        </p:tav>
                                      </p:tavLst>
                                    </p:anim>
                                  </p:childTnLst>
                                </p:cTn>
                              </p:par>
                              <p:par>
                                <p:cTn id="123" presetID="26" presetClass="emph" presetSubtype="0" repeatCount="3000" fill="hold" nodeType="withEffect">
                                  <p:stCondLst>
                                    <p:cond delay="600"/>
                                  </p:stCondLst>
                                  <p:childTnLst>
                                    <p:animEffect transition="out" filter="fade">
                                      <p:cBhvr>
                                        <p:cTn id="124" dur="500" tmFilter="0, 0; .2, .5; .8, .5; 1, 0"/>
                                        <p:tgtEl>
                                          <p:spTgt spid="2"/>
                                        </p:tgtEl>
                                      </p:cBhvr>
                                    </p:animEffect>
                                    <p:animScale>
                                      <p:cBhvr>
                                        <p:cTn id="125" dur="250" autoRev="1" fill="hold"/>
                                        <p:tgtEl>
                                          <p:spTgt spid="2"/>
                                        </p:tgtEl>
                                      </p:cBhvr>
                                      <p:by x="105000" y="105000"/>
                                    </p:animScale>
                                  </p:childTnLst>
                                </p:cTn>
                              </p:par>
                              <p:par>
                                <p:cTn id="126" presetID="26" presetClass="emph" presetSubtype="0" repeatCount="3000" fill="hold" nodeType="withEffect">
                                  <p:stCondLst>
                                    <p:cond delay="710"/>
                                  </p:stCondLst>
                                  <p:childTnLst>
                                    <p:animEffect transition="out" filter="fade">
                                      <p:cBhvr>
                                        <p:cTn id="127" dur="500" tmFilter="0, 0; .2, .5; .8, .5; 1, 0"/>
                                        <p:tgtEl>
                                          <p:spTgt spid="9"/>
                                        </p:tgtEl>
                                      </p:cBhvr>
                                    </p:animEffect>
                                    <p:animScale>
                                      <p:cBhvr>
                                        <p:cTn id="128" dur="250" autoRev="1" fill="hold"/>
                                        <p:tgtEl>
                                          <p:spTgt spid="9"/>
                                        </p:tgtEl>
                                      </p:cBhvr>
                                      <p:by x="105000" y="105000"/>
                                    </p:animScale>
                                  </p:childTnLst>
                                </p:cTn>
                              </p:par>
                              <p:par>
                                <p:cTn id="129" presetID="26" presetClass="emph" presetSubtype="0" repeatCount="3000" fill="hold" nodeType="withEffect">
                                  <p:stCondLst>
                                    <p:cond delay="410"/>
                                  </p:stCondLst>
                                  <p:childTnLst>
                                    <p:animEffect transition="out" filter="fade">
                                      <p:cBhvr>
                                        <p:cTn id="130" dur="500" tmFilter="0, 0; .2, .5; .8, .5; 1, 0"/>
                                        <p:tgtEl>
                                          <p:spTgt spid="11"/>
                                        </p:tgtEl>
                                      </p:cBhvr>
                                    </p:animEffect>
                                    <p:animScale>
                                      <p:cBhvr>
                                        <p:cTn id="131" dur="250" autoRev="1" fill="hold"/>
                                        <p:tgtEl>
                                          <p:spTgt spid="11"/>
                                        </p:tgtEl>
                                      </p:cBhvr>
                                      <p:by x="105000" y="105000"/>
                                    </p:animScale>
                                  </p:childTnLst>
                                </p:cTn>
                              </p:par>
                              <p:par>
                                <p:cTn id="132" presetID="26" presetClass="emph" presetSubtype="0" repeatCount="3000" fill="hold" nodeType="withEffect">
                                  <p:stCondLst>
                                    <p:cond delay="810"/>
                                  </p:stCondLst>
                                  <p:childTnLst>
                                    <p:animEffect transition="out" filter="fade">
                                      <p:cBhvr>
                                        <p:cTn id="133" dur="500" tmFilter="0, 0; .2, .5; .8, .5; 1, 0"/>
                                        <p:tgtEl>
                                          <p:spTgt spid="12"/>
                                        </p:tgtEl>
                                      </p:cBhvr>
                                    </p:animEffect>
                                    <p:animScale>
                                      <p:cBhvr>
                                        <p:cTn id="134" dur="250" autoRev="1" fill="hold"/>
                                        <p:tgtEl>
                                          <p:spTgt spid="12"/>
                                        </p:tgtEl>
                                      </p:cBhvr>
                                      <p:by x="105000" y="105000"/>
                                    </p:animScale>
                                  </p:childTnLst>
                                </p:cTn>
                              </p:par>
                              <p:par>
                                <p:cTn id="135" presetID="23" presetClass="entr" presetSubtype="16" fill="hold" nodeType="withEffect">
                                  <p:stCondLst>
                                    <p:cond delay="0"/>
                                  </p:stCondLst>
                                  <p:childTnLst>
                                    <p:set>
                                      <p:cBhvr>
                                        <p:cTn id="136" dur="1" fill="hold">
                                          <p:stCondLst>
                                            <p:cond delay="0"/>
                                          </p:stCondLst>
                                        </p:cTn>
                                        <p:tgtEl>
                                          <p:spTgt spid="48"/>
                                        </p:tgtEl>
                                        <p:attrNameLst>
                                          <p:attrName>style.visibility</p:attrName>
                                        </p:attrNameLst>
                                      </p:cBhvr>
                                      <p:to>
                                        <p:strVal val="visible"/>
                                      </p:to>
                                    </p:set>
                                    <p:anim calcmode="lin" valueType="num">
                                      <p:cBhvr>
                                        <p:cTn id="137" dur="500" fill="hold"/>
                                        <p:tgtEl>
                                          <p:spTgt spid="48"/>
                                        </p:tgtEl>
                                        <p:attrNameLst>
                                          <p:attrName>ppt_w</p:attrName>
                                        </p:attrNameLst>
                                      </p:cBhvr>
                                      <p:tavLst>
                                        <p:tav tm="0">
                                          <p:val>
                                            <p:fltVal val="0"/>
                                          </p:val>
                                        </p:tav>
                                        <p:tav tm="100000">
                                          <p:val>
                                            <p:strVal val="#ppt_w"/>
                                          </p:val>
                                        </p:tav>
                                      </p:tavLst>
                                    </p:anim>
                                    <p:anim calcmode="lin" valueType="num">
                                      <p:cBhvr>
                                        <p:cTn id="138" dur="500" fill="hold"/>
                                        <p:tgtEl>
                                          <p:spTgt spid="48"/>
                                        </p:tgtEl>
                                        <p:attrNameLst>
                                          <p:attrName>ppt_h</p:attrName>
                                        </p:attrNameLst>
                                      </p:cBhvr>
                                      <p:tavLst>
                                        <p:tav tm="0">
                                          <p:val>
                                            <p:fltVal val="0"/>
                                          </p:val>
                                        </p:tav>
                                        <p:tav tm="100000">
                                          <p:val>
                                            <p:strVal val="#ppt_h"/>
                                          </p:val>
                                        </p:tav>
                                      </p:tavLst>
                                    </p:anim>
                                  </p:childTnLst>
                                </p:cTn>
                              </p:par>
                              <p:par>
                                <p:cTn id="139" presetID="23" presetClass="entr" presetSubtype="528" fill="hold" nodeType="withEffect">
                                  <p:stCondLst>
                                    <p:cond delay="600"/>
                                  </p:stCondLst>
                                  <p:childTnLst>
                                    <p:set>
                                      <p:cBhvr>
                                        <p:cTn id="140" dur="1" fill="hold">
                                          <p:stCondLst>
                                            <p:cond delay="0"/>
                                          </p:stCondLst>
                                        </p:cTn>
                                        <p:tgtEl>
                                          <p:spTgt spid="57"/>
                                        </p:tgtEl>
                                        <p:attrNameLst>
                                          <p:attrName>style.visibility</p:attrName>
                                        </p:attrNameLst>
                                      </p:cBhvr>
                                      <p:to>
                                        <p:strVal val="visible"/>
                                      </p:to>
                                    </p:set>
                                    <p:anim calcmode="lin" valueType="num">
                                      <p:cBhvr>
                                        <p:cTn id="141" dur="500" fill="hold"/>
                                        <p:tgtEl>
                                          <p:spTgt spid="57"/>
                                        </p:tgtEl>
                                        <p:attrNameLst>
                                          <p:attrName>ppt_w</p:attrName>
                                        </p:attrNameLst>
                                      </p:cBhvr>
                                      <p:tavLst>
                                        <p:tav tm="0">
                                          <p:val>
                                            <p:fltVal val="0"/>
                                          </p:val>
                                        </p:tav>
                                        <p:tav tm="100000">
                                          <p:val>
                                            <p:strVal val="#ppt_w"/>
                                          </p:val>
                                        </p:tav>
                                      </p:tavLst>
                                    </p:anim>
                                    <p:anim calcmode="lin" valueType="num">
                                      <p:cBhvr>
                                        <p:cTn id="142" dur="500" fill="hold"/>
                                        <p:tgtEl>
                                          <p:spTgt spid="57"/>
                                        </p:tgtEl>
                                        <p:attrNameLst>
                                          <p:attrName>ppt_h</p:attrName>
                                        </p:attrNameLst>
                                      </p:cBhvr>
                                      <p:tavLst>
                                        <p:tav tm="0">
                                          <p:val>
                                            <p:fltVal val="0"/>
                                          </p:val>
                                        </p:tav>
                                        <p:tav tm="100000">
                                          <p:val>
                                            <p:strVal val="#ppt_h"/>
                                          </p:val>
                                        </p:tav>
                                      </p:tavLst>
                                    </p:anim>
                                    <p:anim calcmode="lin" valueType="num">
                                      <p:cBhvr>
                                        <p:cTn id="143" dur="500" fill="hold"/>
                                        <p:tgtEl>
                                          <p:spTgt spid="57"/>
                                        </p:tgtEl>
                                        <p:attrNameLst>
                                          <p:attrName>ppt_x</p:attrName>
                                        </p:attrNameLst>
                                      </p:cBhvr>
                                      <p:tavLst>
                                        <p:tav tm="0">
                                          <p:val>
                                            <p:fltVal val="0.5"/>
                                          </p:val>
                                        </p:tav>
                                        <p:tav tm="100000">
                                          <p:val>
                                            <p:strVal val="#ppt_x"/>
                                          </p:val>
                                        </p:tav>
                                      </p:tavLst>
                                    </p:anim>
                                    <p:anim calcmode="lin" valueType="num">
                                      <p:cBhvr>
                                        <p:cTn id="144" dur="500" fill="hold"/>
                                        <p:tgtEl>
                                          <p:spTgt spid="57"/>
                                        </p:tgtEl>
                                        <p:attrNameLst>
                                          <p:attrName>ppt_y</p:attrName>
                                        </p:attrNameLst>
                                      </p:cBhvr>
                                      <p:tavLst>
                                        <p:tav tm="0">
                                          <p:val>
                                            <p:fltVal val="0.5"/>
                                          </p:val>
                                        </p:tav>
                                        <p:tav tm="100000">
                                          <p:val>
                                            <p:strVal val="#ppt_y"/>
                                          </p:val>
                                        </p:tav>
                                      </p:tavLst>
                                    </p:anim>
                                  </p:childTnLst>
                                </p:cTn>
                              </p:par>
                              <p:par>
                                <p:cTn id="145" presetID="23" presetClass="entr" presetSubtype="528" fill="hold" nodeType="withEffect">
                                  <p:stCondLst>
                                    <p:cond delay="300"/>
                                  </p:stCondLst>
                                  <p:childTnLst>
                                    <p:set>
                                      <p:cBhvr>
                                        <p:cTn id="146" dur="1" fill="hold">
                                          <p:stCondLst>
                                            <p:cond delay="0"/>
                                          </p:stCondLst>
                                        </p:cTn>
                                        <p:tgtEl>
                                          <p:spTgt spid="60"/>
                                        </p:tgtEl>
                                        <p:attrNameLst>
                                          <p:attrName>style.visibility</p:attrName>
                                        </p:attrNameLst>
                                      </p:cBhvr>
                                      <p:to>
                                        <p:strVal val="visible"/>
                                      </p:to>
                                    </p:set>
                                    <p:anim calcmode="lin" valueType="num">
                                      <p:cBhvr>
                                        <p:cTn id="147" dur="500" fill="hold"/>
                                        <p:tgtEl>
                                          <p:spTgt spid="60"/>
                                        </p:tgtEl>
                                        <p:attrNameLst>
                                          <p:attrName>ppt_w</p:attrName>
                                        </p:attrNameLst>
                                      </p:cBhvr>
                                      <p:tavLst>
                                        <p:tav tm="0">
                                          <p:val>
                                            <p:fltVal val="0"/>
                                          </p:val>
                                        </p:tav>
                                        <p:tav tm="100000">
                                          <p:val>
                                            <p:strVal val="#ppt_w"/>
                                          </p:val>
                                        </p:tav>
                                      </p:tavLst>
                                    </p:anim>
                                    <p:anim calcmode="lin" valueType="num">
                                      <p:cBhvr>
                                        <p:cTn id="148" dur="500" fill="hold"/>
                                        <p:tgtEl>
                                          <p:spTgt spid="60"/>
                                        </p:tgtEl>
                                        <p:attrNameLst>
                                          <p:attrName>ppt_h</p:attrName>
                                        </p:attrNameLst>
                                      </p:cBhvr>
                                      <p:tavLst>
                                        <p:tav tm="0">
                                          <p:val>
                                            <p:fltVal val="0"/>
                                          </p:val>
                                        </p:tav>
                                        <p:tav tm="100000">
                                          <p:val>
                                            <p:strVal val="#ppt_h"/>
                                          </p:val>
                                        </p:tav>
                                      </p:tavLst>
                                    </p:anim>
                                    <p:anim calcmode="lin" valueType="num">
                                      <p:cBhvr>
                                        <p:cTn id="149" dur="500" fill="hold"/>
                                        <p:tgtEl>
                                          <p:spTgt spid="60"/>
                                        </p:tgtEl>
                                        <p:attrNameLst>
                                          <p:attrName>ppt_x</p:attrName>
                                        </p:attrNameLst>
                                      </p:cBhvr>
                                      <p:tavLst>
                                        <p:tav tm="0">
                                          <p:val>
                                            <p:fltVal val="0.5"/>
                                          </p:val>
                                        </p:tav>
                                        <p:tav tm="100000">
                                          <p:val>
                                            <p:strVal val="#ppt_x"/>
                                          </p:val>
                                        </p:tav>
                                      </p:tavLst>
                                    </p:anim>
                                    <p:anim calcmode="lin" valueType="num">
                                      <p:cBhvr>
                                        <p:cTn id="150" dur="500" fill="hold"/>
                                        <p:tgtEl>
                                          <p:spTgt spid="60"/>
                                        </p:tgtEl>
                                        <p:attrNameLst>
                                          <p:attrName>ppt_y</p:attrName>
                                        </p:attrNameLst>
                                      </p:cBhvr>
                                      <p:tavLst>
                                        <p:tav tm="0">
                                          <p:val>
                                            <p:fltVal val="0.5"/>
                                          </p:val>
                                        </p:tav>
                                        <p:tav tm="100000">
                                          <p:val>
                                            <p:strVal val="#ppt_y"/>
                                          </p:val>
                                        </p:tav>
                                      </p:tavLst>
                                    </p:anim>
                                  </p:childTnLst>
                                </p:cTn>
                              </p:par>
                              <p:par>
                                <p:cTn id="151" presetID="23" presetClass="entr" presetSubtype="528" fill="hold" nodeType="withEffect">
                                  <p:stCondLst>
                                    <p:cond delay="600"/>
                                  </p:stCondLst>
                                  <p:childTnLst>
                                    <p:set>
                                      <p:cBhvr>
                                        <p:cTn id="152" dur="1" fill="hold">
                                          <p:stCondLst>
                                            <p:cond delay="0"/>
                                          </p:stCondLst>
                                        </p:cTn>
                                        <p:tgtEl>
                                          <p:spTgt spid="63"/>
                                        </p:tgtEl>
                                        <p:attrNameLst>
                                          <p:attrName>style.visibility</p:attrName>
                                        </p:attrNameLst>
                                      </p:cBhvr>
                                      <p:to>
                                        <p:strVal val="visible"/>
                                      </p:to>
                                    </p:set>
                                    <p:anim calcmode="lin" valueType="num">
                                      <p:cBhvr>
                                        <p:cTn id="153" dur="500" fill="hold"/>
                                        <p:tgtEl>
                                          <p:spTgt spid="63"/>
                                        </p:tgtEl>
                                        <p:attrNameLst>
                                          <p:attrName>ppt_w</p:attrName>
                                        </p:attrNameLst>
                                      </p:cBhvr>
                                      <p:tavLst>
                                        <p:tav tm="0">
                                          <p:val>
                                            <p:fltVal val="0"/>
                                          </p:val>
                                        </p:tav>
                                        <p:tav tm="100000">
                                          <p:val>
                                            <p:strVal val="#ppt_w"/>
                                          </p:val>
                                        </p:tav>
                                      </p:tavLst>
                                    </p:anim>
                                    <p:anim calcmode="lin" valueType="num">
                                      <p:cBhvr>
                                        <p:cTn id="154" dur="500" fill="hold"/>
                                        <p:tgtEl>
                                          <p:spTgt spid="63"/>
                                        </p:tgtEl>
                                        <p:attrNameLst>
                                          <p:attrName>ppt_h</p:attrName>
                                        </p:attrNameLst>
                                      </p:cBhvr>
                                      <p:tavLst>
                                        <p:tav tm="0">
                                          <p:val>
                                            <p:fltVal val="0"/>
                                          </p:val>
                                        </p:tav>
                                        <p:tav tm="100000">
                                          <p:val>
                                            <p:strVal val="#ppt_h"/>
                                          </p:val>
                                        </p:tav>
                                      </p:tavLst>
                                    </p:anim>
                                    <p:anim calcmode="lin" valueType="num">
                                      <p:cBhvr>
                                        <p:cTn id="155" dur="500" fill="hold"/>
                                        <p:tgtEl>
                                          <p:spTgt spid="63"/>
                                        </p:tgtEl>
                                        <p:attrNameLst>
                                          <p:attrName>ppt_x</p:attrName>
                                        </p:attrNameLst>
                                      </p:cBhvr>
                                      <p:tavLst>
                                        <p:tav tm="0">
                                          <p:val>
                                            <p:fltVal val="0.5"/>
                                          </p:val>
                                        </p:tav>
                                        <p:tav tm="100000">
                                          <p:val>
                                            <p:strVal val="#ppt_x"/>
                                          </p:val>
                                        </p:tav>
                                      </p:tavLst>
                                    </p:anim>
                                    <p:anim calcmode="lin" valueType="num">
                                      <p:cBhvr>
                                        <p:cTn id="156" dur="500" fill="hold"/>
                                        <p:tgtEl>
                                          <p:spTgt spid="63"/>
                                        </p:tgtEl>
                                        <p:attrNameLst>
                                          <p:attrName>ppt_y</p:attrName>
                                        </p:attrNameLst>
                                      </p:cBhvr>
                                      <p:tavLst>
                                        <p:tav tm="0">
                                          <p:val>
                                            <p:fltVal val="0.5"/>
                                          </p:val>
                                        </p:tav>
                                        <p:tav tm="100000">
                                          <p:val>
                                            <p:strVal val="#ppt_y"/>
                                          </p:val>
                                        </p:tav>
                                      </p:tavLst>
                                    </p:anim>
                                  </p:childTnLst>
                                </p:cTn>
                              </p:par>
                              <p:par>
                                <p:cTn id="157" presetID="26" presetClass="emph" presetSubtype="0" repeatCount="3000" fill="hold" nodeType="withEffect">
                                  <p:stCondLst>
                                    <p:cond delay="810"/>
                                  </p:stCondLst>
                                  <p:childTnLst>
                                    <p:animEffect transition="out" filter="fade">
                                      <p:cBhvr>
                                        <p:cTn id="158" dur="500" tmFilter="0, 0; .2, .5; .8, .5; 1, 0"/>
                                        <p:tgtEl>
                                          <p:spTgt spid="60"/>
                                        </p:tgtEl>
                                      </p:cBhvr>
                                    </p:animEffect>
                                    <p:animScale>
                                      <p:cBhvr>
                                        <p:cTn id="159" dur="250" autoRev="1" fill="hold"/>
                                        <p:tgtEl>
                                          <p:spTgt spid="60"/>
                                        </p:tgtEl>
                                      </p:cBhvr>
                                      <p:by x="105000" y="105000"/>
                                    </p:animScale>
                                  </p:childTnLst>
                                </p:cTn>
                              </p:par>
                            </p:childTnLst>
                          </p:cTn>
                        </p:par>
                      </p:childTnLst>
                    </p:cTn>
                  </p:par>
                  <p:par>
                    <p:cTn id="160" fill="hold">
                      <p:stCondLst>
                        <p:cond delay="indefinite"/>
                      </p:stCondLst>
                      <p:childTnLst>
                        <p:par>
                          <p:cTn id="161" fill="hold">
                            <p:stCondLst>
                              <p:cond delay="0"/>
                            </p:stCondLst>
                            <p:childTnLst>
                              <p:par>
                                <p:cTn id="162" presetID="42" presetClass="entr" presetSubtype="0" fill="hold" grpId="0" nodeType="clickEffect">
                                  <p:stCondLst>
                                    <p:cond delay="0"/>
                                  </p:stCondLst>
                                  <p:childTnLst>
                                    <p:set>
                                      <p:cBhvr>
                                        <p:cTn id="163" dur="1" fill="hold">
                                          <p:stCondLst>
                                            <p:cond delay="0"/>
                                          </p:stCondLst>
                                        </p:cTn>
                                        <p:tgtEl>
                                          <p:spTgt spid="66"/>
                                        </p:tgtEl>
                                        <p:attrNameLst>
                                          <p:attrName>style.visibility</p:attrName>
                                        </p:attrNameLst>
                                      </p:cBhvr>
                                      <p:to>
                                        <p:strVal val="visible"/>
                                      </p:to>
                                    </p:set>
                                    <p:animEffect transition="in" filter="fade">
                                      <p:cBhvr>
                                        <p:cTn id="164" dur="1000"/>
                                        <p:tgtEl>
                                          <p:spTgt spid="66"/>
                                        </p:tgtEl>
                                      </p:cBhvr>
                                    </p:animEffect>
                                    <p:anim calcmode="lin" valueType="num">
                                      <p:cBhvr>
                                        <p:cTn id="165" dur="1000" fill="hold"/>
                                        <p:tgtEl>
                                          <p:spTgt spid="66"/>
                                        </p:tgtEl>
                                        <p:attrNameLst>
                                          <p:attrName>ppt_x</p:attrName>
                                        </p:attrNameLst>
                                      </p:cBhvr>
                                      <p:tavLst>
                                        <p:tav tm="0">
                                          <p:val>
                                            <p:strVal val="#ppt_x"/>
                                          </p:val>
                                        </p:tav>
                                        <p:tav tm="100000">
                                          <p:val>
                                            <p:strVal val="#ppt_x"/>
                                          </p:val>
                                        </p:tav>
                                      </p:tavLst>
                                    </p:anim>
                                    <p:anim calcmode="lin" valueType="num">
                                      <p:cBhvr>
                                        <p:cTn id="166" dur="1000" fill="hold"/>
                                        <p:tgtEl>
                                          <p:spTgt spid="66"/>
                                        </p:tgtEl>
                                        <p:attrNameLst>
                                          <p:attrName>ppt_y</p:attrName>
                                        </p:attrNameLst>
                                      </p:cBhvr>
                                      <p:tavLst>
                                        <p:tav tm="0">
                                          <p:val>
                                            <p:strVal val="#ppt_y+.1"/>
                                          </p:val>
                                        </p:tav>
                                        <p:tav tm="100000">
                                          <p:val>
                                            <p:strVal val="#ppt_y"/>
                                          </p:val>
                                        </p:tav>
                                      </p:tavLst>
                                    </p:anim>
                                  </p:childTnLst>
                                </p:cTn>
                              </p:par>
                              <p:par>
                                <p:cTn id="167" presetID="42" presetClass="entr" presetSubtype="0" fill="hold" grpId="0" nodeType="withEffect">
                                  <p:stCondLst>
                                    <p:cond delay="0"/>
                                  </p:stCondLst>
                                  <p:childTnLst>
                                    <p:set>
                                      <p:cBhvr>
                                        <p:cTn id="168" dur="1" fill="hold">
                                          <p:stCondLst>
                                            <p:cond delay="0"/>
                                          </p:stCondLst>
                                        </p:cTn>
                                        <p:tgtEl>
                                          <p:spTgt spid="67"/>
                                        </p:tgtEl>
                                        <p:attrNameLst>
                                          <p:attrName>style.visibility</p:attrName>
                                        </p:attrNameLst>
                                      </p:cBhvr>
                                      <p:to>
                                        <p:strVal val="visible"/>
                                      </p:to>
                                    </p:set>
                                    <p:animEffect transition="in" filter="fade">
                                      <p:cBhvr>
                                        <p:cTn id="169" dur="1000"/>
                                        <p:tgtEl>
                                          <p:spTgt spid="67"/>
                                        </p:tgtEl>
                                      </p:cBhvr>
                                    </p:animEffect>
                                    <p:anim calcmode="lin" valueType="num">
                                      <p:cBhvr>
                                        <p:cTn id="170" dur="1000" fill="hold"/>
                                        <p:tgtEl>
                                          <p:spTgt spid="67"/>
                                        </p:tgtEl>
                                        <p:attrNameLst>
                                          <p:attrName>ppt_x</p:attrName>
                                        </p:attrNameLst>
                                      </p:cBhvr>
                                      <p:tavLst>
                                        <p:tav tm="0">
                                          <p:val>
                                            <p:strVal val="#ppt_x"/>
                                          </p:val>
                                        </p:tav>
                                        <p:tav tm="100000">
                                          <p:val>
                                            <p:strVal val="#ppt_x"/>
                                          </p:val>
                                        </p:tav>
                                      </p:tavLst>
                                    </p:anim>
                                    <p:anim calcmode="lin" valueType="num">
                                      <p:cBhvr>
                                        <p:cTn id="171" dur="1000" fill="hold"/>
                                        <p:tgtEl>
                                          <p:spTgt spid="67"/>
                                        </p:tgtEl>
                                        <p:attrNameLst>
                                          <p:attrName>ppt_y</p:attrName>
                                        </p:attrNameLst>
                                      </p:cBhvr>
                                      <p:tavLst>
                                        <p:tav tm="0">
                                          <p:val>
                                            <p:strVal val="#ppt_y+.1"/>
                                          </p:val>
                                        </p:tav>
                                        <p:tav tm="100000">
                                          <p:val>
                                            <p:strVal val="#ppt_y"/>
                                          </p:val>
                                        </p:tav>
                                      </p:tavLst>
                                    </p:anim>
                                  </p:childTnLst>
                                </p:cTn>
                              </p:par>
                              <p:par>
                                <p:cTn id="172" presetID="42" presetClass="entr" presetSubtype="0" fill="hold" grpId="0" nodeType="withEffect">
                                  <p:stCondLst>
                                    <p:cond delay="0"/>
                                  </p:stCondLst>
                                  <p:childTnLst>
                                    <p:set>
                                      <p:cBhvr>
                                        <p:cTn id="173" dur="1" fill="hold">
                                          <p:stCondLst>
                                            <p:cond delay="0"/>
                                          </p:stCondLst>
                                        </p:cTn>
                                        <p:tgtEl>
                                          <p:spTgt spid="68"/>
                                        </p:tgtEl>
                                        <p:attrNameLst>
                                          <p:attrName>style.visibility</p:attrName>
                                        </p:attrNameLst>
                                      </p:cBhvr>
                                      <p:to>
                                        <p:strVal val="visible"/>
                                      </p:to>
                                    </p:set>
                                    <p:animEffect transition="in" filter="fade">
                                      <p:cBhvr>
                                        <p:cTn id="174" dur="1000"/>
                                        <p:tgtEl>
                                          <p:spTgt spid="68"/>
                                        </p:tgtEl>
                                      </p:cBhvr>
                                    </p:animEffect>
                                    <p:anim calcmode="lin" valueType="num">
                                      <p:cBhvr>
                                        <p:cTn id="175" dur="1000" fill="hold"/>
                                        <p:tgtEl>
                                          <p:spTgt spid="68"/>
                                        </p:tgtEl>
                                        <p:attrNameLst>
                                          <p:attrName>ppt_x</p:attrName>
                                        </p:attrNameLst>
                                      </p:cBhvr>
                                      <p:tavLst>
                                        <p:tav tm="0">
                                          <p:val>
                                            <p:strVal val="#ppt_x"/>
                                          </p:val>
                                        </p:tav>
                                        <p:tav tm="100000">
                                          <p:val>
                                            <p:strVal val="#ppt_x"/>
                                          </p:val>
                                        </p:tav>
                                      </p:tavLst>
                                    </p:anim>
                                    <p:anim calcmode="lin" valueType="num">
                                      <p:cBhvr>
                                        <p:cTn id="176"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7" restart="whenNotActive" fill="hold" evtFilter="cancelBubble" nodeType="interactiveSeq">
                <p:stCondLst>
                  <p:cond evt="onClick" delay="0">
                    <p:tgtEl>
                      <p:spTgt spid="20"/>
                    </p:tgtEl>
                  </p:cond>
                </p:stCondLst>
                <p:endSync evt="end" delay="0">
                  <p:rtn val="all"/>
                </p:endSync>
                <p:childTnLst>
                  <p:par>
                    <p:cTn id="178" fill="hold">
                      <p:stCondLst>
                        <p:cond delay="0"/>
                      </p:stCondLst>
                      <p:childTnLst>
                        <p:par>
                          <p:cTn id="179" fill="hold">
                            <p:stCondLst>
                              <p:cond delay="0"/>
                            </p:stCondLst>
                            <p:childTnLst>
                              <p:par>
                                <p:cTn id="180" presetID="2" presetClass="mediacall" presetSubtype="0" fill="hold" nodeType="clickEffect">
                                  <p:stCondLst>
                                    <p:cond delay="0"/>
                                  </p:stCondLst>
                                  <p:childTnLst>
                                    <p:cmd type="call" cmd="togglePause">
                                      <p:cBhvr>
                                        <p:cTn id="181" dur="1" fill="hold"/>
                                        <p:tgtEl>
                                          <p:spTgt spid="20"/>
                                        </p:tgtEl>
                                      </p:cBhvr>
                                    </p:cmd>
                                  </p:childTnLst>
                                </p:cTn>
                              </p:par>
                            </p:childTnLst>
                          </p:cTn>
                        </p:par>
                      </p:childTnLst>
                    </p:cTn>
                  </p:par>
                </p:childTnLst>
              </p:cTn>
              <p:nextCondLst>
                <p:cond evt="onClick" delay="0">
                  <p:tgtEl>
                    <p:spTgt spid="20"/>
                  </p:tgtEl>
                </p:cond>
              </p:nextCondLst>
            </p:seq>
            <p:video>
              <p:cMediaNode vol="80000">
                <p:cTn id="182" fill="hold" display="0">
                  <p:stCondLst>
                    <p:cond delay="indefinite"/>
                  </p:stCondLst>
                </p:cTn>
                <p:tgtEl>
                  <p:spTgt spid="20"/>
                </p:tgtEl>
              </p:cMediaNode>
            </p:video>
          </p:childTnLst>
        </p:cTn>
      </p:par>
    </p:tnLst>
    <p:bldLst>
      <p:bldP spid="18" grpId="0"/>
      <p:bldP spid="16" grpId="0"/>
      <p:bldP spid="75" grpId="0"/>
      <p:bldP spid="17" grpId="0"/>
      <p:bldP spid="66" grpId="0"/>
      <p:bldP spid="67" grpId="0"/>
      <p:bldP spid="6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grpSp>
        <p:nvGrpSpPr>
          <p:cNvPr id="9" name="Group 8"/>
          <p:cNvGrpSpPr/>
          <p:nvPr/>
        </p:nvGrpSpPr>
        <p:grpSpPr>
          <a:xfrm>
            <a:off x="2239909" y="524745"/>
            <a:ext cx="6795014" cy="2431028"/>
            <a:chOff x="4507904" y="381002"/>
            <a:chExt cx="7834043" cy="2226695"/>
          </a:xfrm>
        </p:grpSpPr>
        <p:pic>
          <p:nvPicPr>
            <p:cNvPr id="10" name="Picture 9">
              <a:extLst>
                <a:ext uri="{FF2B5EF4-FFF2-40B4-BE49-F238E27FC236}">
                  <a16:creationId xmlns:a16="http://schemas.microsoft.com/office/drawing/2014/main" id="{B69A98C7-0E2A-4473-A8F0-C07B9E209090}"/>
                </a:ext>
              </a:extLst>
            </p:cNvPr>
            <p:cNvPicPr>
              <a:picLocks noChangeAspect="1"/>
            </p:cNvPicPr>
            <p:nvPr/>
          </p:nvPicPr>
          <p:blipFill rotWithShape="1">
            <a:blip r:embed="rId3"/>
            <a:srcRect l="-1291" t="4685" r="69379" b="-4685"/>
            <a:stretch/>
          </p:blipFill>
          <p:spPr>
            <a:xfrm rot="21286913">
              <a:off x="4507904" y="500247"/>
              <a:ext cx="2057400" cy="2107450"/>
            </a:xfrm>
            <a:prstGeom prst="rect">
              <a:avLst/>
            </a:prstGeom>
          </p:spPr>
        </p:pic>
        <p:sp>
          <p:nvSpPr>
            <p:cNvPr id="11" name="Rectangle: Rounded Corners 10">
              <a:extLst>
                <a:ext uri="{FF2B5EF4-FFF2-40B4-BE49-F238E27FC236}">
                  <a16:creationId xmlns:a16="http://schemas.microsoft.com/office/drawing/2014/main" id="{57B74E80-0038-459B-8108-090EB7008BFA}"/>
                </a:ext>
              </a:extLst>
            </p:cNvPr>
            <p:cNvSpPr/>
            <p:nvPr/>
          </p:nvSpPr>
          <p:spPr>
            <a:xfrm>
              <a:off x="6553201" y="381002"/>
              <a:ext cx="5788746" cy="1069687"/>
            </a:xfrm>
            <a:prstGeom prst="roundRect">
              <a:avLst/>
            </a:prstGeom>
            <a:ln/>
          </p:spPr>
          <p:style>
            <a:lnRef idx="2">
              <a:schemeClr val="accent3"/>
            </a:lnRef>
            <a:fillRef idx="1">
              <a:schemeClr val="lt1"/>
            </a:fillRef>
            <a:effectRef idx="0">
              <a:schemeClr val="accent3"/>
            </a:effectRef>
            <a:fontRef idx="minor">
              <a:schemeClr val="dk1"/>
            </a:fontRef>
          </p:style>
          <p:txBody>
            <a:bodyPr rtlCol="0" anchor="ctr"/>
            <a:lstStyle/>
            <a:p>
              <a:pPr algn="just"/>
              <a:endParaRPr lang="en-US" sz="2101" dirty="0">
                <a:solidFill>
                  <a:srgbClr val="70AD47">
                    <a:lumMod val="50000"/>
                  </a:srgbClr>
                </a:solidFill>
                <a:latin typeface="Calibri Light"/>
                <a:cs typeface="Times New Roman" panose="02020603050405020304" pitchFamily="18" charset="0"/>
              </a:endParaRPr>
            </a:p>
          </p:txBody>
        </p:sp>
      </p:grpSp>
      <p:grpSp>
        <p:nvGrpSpPr>
          <p:cNvPr id="53" name="Group 16">
            <a:extLst>
              <a:ext uri="{FF2B5EF4-FFF2-40B4-BE49-F238E27FC236}">
                <a16:creationId xmlns:a16="http://schemas.microsoft.com/office/drawing/2014/main" id="{115930BE-9A41-4A62-8CF3-AF1BFB8DBEE5}"/>
              </a:ext>
            </a:extLst>
          </p:cNvPr>
          <p:cNvGrpSpPr/>
          <p:nvPr/>
        </p:nvGrpSpPr>
        <p:grpSpPr>
          <a:xfrm flipH="1">
            <a:off x="2846197" y="2203544"/>
            <a:ext cx="6188725" cy="2637252"/>
            <a:chOff x="75018" y="2594560"/>
            <a:chExt cx="5570536" cy="3962751"/>
          </a:xfrm>
        </p:grpSpPr>
        <p:pic>
          <p:nvPicPr>
            <p:cNvPr id="54" name="Picture 53">
              <a:extLst>
                <a:ext uri="{FF2B5EF4-FFF2-40B4-BE49-F238E27FC236}">
                  <a16:creationId xmlns:a16="http://schemas.microsoft.com/office/drawing/2014/main" id="{9D681705-3152-4877-92BF-82F70E6BFB8C}"/>
                </a:ext>
              </a:extLst>
            </p:cNvPr>
            <p:cNvPicPr>
              <a:picLocks noChangeAspect="1"/>
            </p:cNvPicPr>
            <p:nvPr/>
          </p:nvPicPr>
          <p:blipFill rotWithShape="1">
            <a:blip r:embed="rId4"/>
            <a:srcRect l="62288"/>
            <a:stretch/>
          </p:blipFill>
          <p:spPr>
            <a:xfrm rot="650986">
              <a:off x="4118579" y="2594560"/>
              <a:ext cx="1526975" cy="3962751"/>
            </a:xfrm>
            <a:prstGeom prst="rect">
              <a:avLst/>
            </a:prstGeom>
          </p:spPr>
        </p:pic>
        <p:sp>
          <p:nvSpPr>
            <p:cNvPr id="55" name="Rectangle: Rounded Corners 9">
              <a:extLst>
                <a:ext uri="{FF2B5EF4-FFF2-40B4-BE49-F238E27FC236}">
                  <a16:creationId xmlns:a16="http://schemas.microsoft.com/office/drawing/2014/main" id="{31F18CAA-0959-40CD-B646-51E52A134958}"/>
                </a:ext>
              </a:extLst>
            </p:cNvPr>
            <p:cNvSpPr/>
            <p:nvPr/>
          </p:nvSpPr>
          <p:spPr>
            <a:xfrm>
              <a:off x="75018" y="3724862"/>
              <a:ext cx="4142689" cy="215175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457200" indent="-457200" algn="just">
                <a:buFont typeface="Arial" panose="020B0604020202020204" pitchFamily="34" charset="0"/>
                <a:buChar char="•"/>
              </a:pPr>
              <a:endParaRPr lang="en-US" sz="2800" dirty="0">
                <a:solidFill>
                  <a:srgbClr val="C00000"/>
                </a:solidFill>
                <a:latin typeface="Times New Roman" pitchFamily="18" charset="0"/>
                <a:cs typeface="Times New Roman" pitchFamily="18" charset="0"/>
              </a:endParaRPr>
            </a:p>
          </p:txBody>
        </p:sp>
      </p:grpSp>
      <p:grpSp>
        <p:nvGrpSpPr>
          <p:cNvPr id="5" name="Group 4"/>
          <p:cNvGrpSpPr/>
          <p:nvPr/>
        </p:nvGrpSpPr>
        <p:grpSpPr>
          <a:xfrm>
            <a:off x="1009284" y="2249862"/>
            <a:ext cx="2687528" cy="1291983"/>
            <a:chOff x="1371600" y="1665321"/>
            <a:chExt cx="3582263" cy="1722112"/>
          </a:xfrm>
        </p:grpSpPr>
        <p:pic>
          <p:nvPicPr>
            <p:cNvPr id="6" name="Picture 6" descr="image006">
              <a:extLst>
                <a:ext uri="{FF2B5EF4-FFF2-40B4-BE49-F238E27FC236}">
                  <a16:creationId xmlns:a16="http://schemas.microsoft.com/office/drawing/2014/main" id="{ECBC86D0-9839-47AC-96DD-E44AA3B553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443062">
              <a:off x="1371600" y="2073653"/>
              <a:ext cx="2298775" cy="1313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Rounded Corners 5">
              <a:extLst>
                <a:ext uri="{FF2B5EF4-FFF2-40B4-BE49-F238E27FC236}">
                  <a16:creationId xmlns:a16="http://schemas.microsoft.com/office/drawing/2014/main" id="{E251AD20-8C98-40FE-AE1B-648D64085EB3}"/>
                </a:ext>
              </a:extLst>
            </p:cNvPr>
            <p:cNvSpPr/>
            <p:nvPr/>
          </p:nvSpPr>
          <p:spPr>
            <a:xfrm>
              <a:off x="2535092" y="1665321"/>
              <a:ext cx="2418771" cy="1044760"/>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lvl="0" algn="ctr">
                <a:lnSpc>
                  <a:spcPct val="120000"/>
                </a:lnSpc>
              </a:pPr>
              <a:r>
                <a:rPr lang="en-US" sz="2400" b="1" smtClean="0">
                  <a:solidFill>
                    <a:srgbClr val="FF0000"/>
                  </a:solidFill>
                  <a:latin typeface="Times New Roman" panose="02020603050405020304" pitchFamily="18" charset="0"/>
                  <a:cs typeface="Times New Roman" panose="02020603050405020304" pitchFamily="18" charset="0"/>
                </a:rPr>
                <a:t>HĐ 1. Thiết bị vào - ra</a:t>
              </a:r>
              <a:endParaRPr lang="en-US" sz="2400" b="1">
                <a:solidFill>
                  <a:srgbClr val="FF0000"/>
                </a:solidFill>
                <a:latin typeface="Times New Roman" panose="02020603050405020304" pitchFamily="18" charset="0"/>
                <a:cs typeface="Times New Roman" panose="02020603050405020304" pitchFamily="18" charset="0"/>
              </a:endParaRPr>
            </a:p>
          </p:txBody>
        </p:sp>
      </p:grpSp>
      <p:sp>
        <p:nvSpPr>
          <p:cNvPr id="20" name="TextBox 19"/>
          <p:cNvSpPr txBox="1"/>
          <p:nvPr/>
        </p:nvSpPr>
        <p:spPr>
          <a:xfrm>
            <a:off x="4038012" y="461919"/>
            <a:ext cx="773504" cy="1292662"/>
          </a:xfrm>
          <a:prstGeom prst="rect">
            <a:avLst/>
          </a:prstGeom>
          <a:noFill/>
        </p:spPr>
        <p:txBody>
          <a:bodyPr wrap="square" rtlCol="0">
            <a:spAutoFit/>
          </a:bodyPr>
          <a:lstStyle/>
          <a:p>
            <a:pPr algn="ctr">
              <a:lnSpc>
                <a:spcPct val="130000"/>
              </a:lnSpc>
            </a:pPr>
            <a:r>
              <a:rPr lang="en-US" sz="2000" b="1" smtClean="0">
                <a:solidFill>
                  <a:srgbClr val="0000CC"/>
                </a:solidFill>
                <a:latin typeface="Times New Roman" panose="02020603050405020304" pitchFamily="18" charset="0"/>
                <a:cs typeface="Times New Roman" panose="02020603050405020304" pitchFamily="18" charset="0"/>
              </a:rPr>
              <a:t>Thiết</a:t>
            </a:r>
          </a:p>
          <a:p>
            <a:pPr algn="ctr">
              <a:lnSpc>
                <a:spcPct val="130000"/>
              </a:lnSpc>
            </a:pPr>
            <a:r>
              <a:rPr lang="en-US" sz="2000" b="1" smtClean="0">
                <a:solidFill>
                  <a:srgbClr val="0000CC"/>
                </a:solidFill>
                <a:latin typeface="Times New Roman" panose="02020603050405020304" pitchFamily="18" charset="0"/>
                <a:cs typeface="Times New Roman" panose="02020603050405020304" pitchFamily="18" charset="0"/>
              </a:rPr>
              <a:t> </a:t>
            </a:r>
            <a:r>
              <a:rPr lang="en-US" sz="2000" b="1">
                <a:solidFill>
                  <a:srgbClr val="0000CC"/>
                </a:solidFill>
                <a:latin typeface="Times New Roman" panose="02020603050405020304" pitchFamily="18" charset="0"/>
                <a:cs typeface="Times New Roman" panose="02020603050405020304" pitchFamily="18" charset="0"/>
              </a:rPr>
              <a:t>bị </a:t>
            </a:r>
            <a:r>
              <a:rPr lang="en-US" sz="2000" b="1" smtClean="0">
                <a:solidFill>
                  <a:srgbClr val="0000CC"/>
                </a:solidFill>
                <a:latin typeface="Times New Roman" panose="02020603050405020304" pitchFamily="18" charset="0"/>
                <a:cs typeface="Times New Roman" panose="02020603050405020304" pitchFamily="18" charset="0"/>
              </a:rPr>
              <a:t>vào</a:t>
            </a:r>
            <a:endParaRPr lang="en-US" sz="2000" b="1">
              <a:solidFill>
                <a:srgbClr val="0000CC"/>
              </a:solidFill>
              <a:latin typeface="Times New Roman" panose="02020603050405020304" pitchFamily="18" charset="0"/>
              <a:cs typeface="Times New Roman" panose="02020603050405020304" pitchFamily="18" charset="0"/>
            </a:endParaRPr>
          </a:p>
        </p:txBody>
      </p:sp>
      <p:cxnSp>
        <p:nvCxnSpPr>
          <p:cNvPr id="26" name="Straight Connector 25"/>
          <p:cNvCxnSpPr/>
          <p:nvPr/>
        </p:nvCxnSpPr>
        <p:spPr>
          <a:xfrm>
            <a:off x="4744763" y="524745"/>
            <a:ext cx="0" cy="118991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4293402" y="3139463"/>
            <a:ext cx="831428" cy="1168077"/>
          </a:xfrm>
          <a:prstGeom prst="rect">
            <a:avLst/>
          </a:prstGeom>
          <a:noFill/>
        </p:spPr>
        <p:txBody>
          <a:bodyPr wrap="square" rtlCol="0">
            <a:spAutoFit/>
          </a:bodyPr>
          <a:lstStyle/>
          <a:p>
            <a:pPr algn="ctr">
              <a:lnSpc>
                <a:spcPct val="120000"/>
              </a:lnSpc>
            </a:pPr>
            <a:r>
              <a:rPr lang="en-US" sz="2000" b="1" dirty="0">
                <a:solidFill>
                  <a:srgbClr val="FF0000"/>
                </a:solidFill>
                <a:latin typeface="Times New Roman" panose="02020603050405020304" pitchFamily="18" charset="0"/>
                <a:cs typeface="Times New Roman" panose="02020603050405020304" pitchFamily="18" charset="0"/>
              </a:rPr>
              <a:t>Thiết bị </a:t>
            </a:r>
            <a:endParaRPr lang="en-US" sz="2000" b="1" dirty="0" smtClean="0">
              <a:solidFill>
                <a:srgbClr val="FF0000"/>
              </a:solidFill>
              <a:latin typeface="Times New Roman" panose="02020603050405020304" pitchFamily="18" charset="0"/>
              <a:cs typeface="Times New Roman" panose="02020603050405020304" pitchFamily="18" charset="0"/>
            </a:endParaRPr>
          </a:p>
          <a:p>
            <a:pPr algn="ctr">
              <a:lnSpc>
                <a:spcPct val="120000"/>
              </a:lnSpc>
            </a:pPr>
            <a:r>
              <a:rPr lang="en-US" sz="2000" b="1" dirty="0" smtClean="0">
                <a:solidFill>
                  <a:srgbClr val="FF0000"/>
                </a:solidFill>
                <a:latin typeface="Times New Roman" panose="02020603050405020304" pitchFamily="18" charset="0"/>
                <a:cs typeface="Times New Roman" panose="02020603050405020304" pitchFamily="18" charset="0"/>
              </a:rPr>
              <a:t>ra</a:t>
            </a:r>
            <a:endParaRPr lang="en-US" sz="2000" b="1" dirty="0">
              <a:solidFill>
                <a:srgbClr val="FF0000"/>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5041639" y="3117392"/>
            <a:ext cx="4141540" cy="1168077"/>
          </a:xfrm>
          <a:prstGeom prst="rect">
            <a:avLst/>
          </a:prstGeom>
          <a:noFill/>
        </p:spPr>
        <p:txBody>
          <a:bodyPr wrap="square" rtlCol="0">
            <a:spAutoFit/>
          </a:bodyPr>
          <a:lstStyle/>
          <a:p>
            <a:pPr>
              <a:lnSpc>
                <a:spcPct val="120000"/>
              </a:lnSpc>
            </a:pPr>
            <a:r>
              <a:rPr lang="en-US" sz="2000" b="1" dirty="0">
                <a:solidFill>
                  <a:srgbClr val="0000FF"/>
                </a:solidFill>
                <a:latin typeface="Times New Roman" panose="02020603050405020304" pitchFamily="18" charset="0"/>
                <a:cs typeface="Times New Roman" panose="02020603050405020304" pitchFamily="18" charset="0"/>
              </a:rPr>
              <a:t>Dùng để xuất thông tin từ máy tính ra để con người nhận biết được</a:t>
            </a:r>
          </a:p>
          <a:p>
            <a:pPr>
              <a:lnSpc>
                <a:spcPct val="120000"/>
              </a:lnSpc>
            </a:pPr>
            <a:r>
              <a:rPr lang="en-US" sz="2000" b="1" dirty="0">
                <a:solidFill>
                  <a:srgbClr val="0000FF"/>
                </a:solidFill>
                <a:latin typeface="Times New Roman" panose="02020603050405020304" pitchFamily="18" charset="0"/>
                <a:cs typeface="Times New Roman" panose="02020603050405020304" pitchFamily="18" charset="0"/>
              </a:rPr>
              <a:t>     VD: Màn hình, loa, máy in, … </a:t>
            </a:r>
          </a:p>
        </p:txBody>
      </p:sp>
      <p:cxnSp>
        <p:nvCxnSpPr>
          <p:cNvPr id="42" name="Straight Connector 41"/>
          <p:cNvCxnSpPr/>
          <p:nvPr/>
        </p:nvCxnSpPr>
        <p:spPr>
          <a:xfrm flipH="1">
            <a:off x="5095960" y="2955772"/>
            <a:ext cx="1" cy="143201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 name="Rectangle: Rounded Corners 12">
            <a:extLst>
              <a:ext uri="{FF2B5EF4-FFF2-40B4-BE49-F238E27FC236}">
                <a16:creationId xmlns:a16="http://schemas.microsoft.com/office/drawing/2014/main" id="{401FA76F-51F9-4EC3-988A-249F9E937747}"/>
              </a:ext>
            </a:extLst>
          </p:cNvPr>
          <p:cNvSpPr/>
          <p:nvPr/>
        </p:nvSpPr>
        <p:spPr>
          <a:xfrm>
            <a:off x="154522" y="2957692"/>
            <a:ext cx="1436899" cy="1199028"/>
          </a:xfrm>
          <a:prstGeom prst="roundRect">
            <a:avLst/>
          </a:prstGeom>
          <a:ln/>
        </p:spPr>
        <p:style>
          <a:lnRef idx="2">
            <a:schemeClr val="accent1"/>
          </a:lnRef>
          <a:fillRef idx="1">
            <a:schemeClr val="lt1"/>
          </a:fillRef>
          <a:effectRef idx="0">
            <a:schemeClr val="accent1"/>
          </a:effectRef>
          <a:fontRef idx="minor">
            <a:schemeClr val="dk1"/>
          </a:fontRef>
        </p:style>
        <p:txBody>
          <a:bodyPr wrap="none" lIns="0" tIns="0" rIns="0" bIns="0" rtlCol="0" anchor="ctr"/>
          <a:lstStyle/>
          <a:p>
            <a:pPr algn="ctr"/>
            <a:r>
              <a:rPr lang="en-US" sz="2800" b="1">
                <a:solidFill>
                  <a:srgbClr val="0000FF"/>
                </a:solidFill>
                <a:latin typeface="Times New Roman" panose="02020603050405020304" pitchFamily="18" charset="0"/>
                <a:ea typeface="Tahoma" panose="020B0604030504040204" pitchFamily="34" charset="0"/>
                <a:cs typeface="Times New Roman" panose="02020603050405020304" pitchFamily="18" charset="0"/>
              </a:rPr>
              <a:t>Thiết bị </a:t>
            </a:r>
            <a:endParaRPr lang="en-US" sz="2800" b="1" smtClean="0">
              <a:solidFill>
                <a:srgbClr val="0000FF"/>
              </a:solidFill>
              <a:latin typeface="Times New Roman" panose="02020603050405020304" pitchFamily="18" charset="0"/>
              <a:ea typeface="Tahoma" panose="020B0604030504040204" pitchFamily="34" charset="0"/>
              <a:cs typeface="Times New Roman" panose="02020603050405020304" pitchFamily="18" charset="0"/>
            </a:endParaRPr>
          </a:p>
          <a:p>
            <a:pPr algn="ctr"/>
            <a:r>
              <a:rPr lang="en-US" sz="2800" b="1" smtClean="0">
                <a:solidFill>
                  <a:srgbClr val="0000FF"/>
                </a:solidFill>
                <a:latin typeface="Times New Roman" panose="02020603050405020304" pitchFamily="18" charset="0"/>
                <a:ea typeface="Tahoma" panose="020B0604030504040204" pitchFamily="34" charset="0"/>
                <a:cs typeface="Times New Roman" panose="02020603050405020304" pitchFamily="18" charset="0"/>
              </a:rPr>
              <a:t>vào </a:t>
            </a:r>
            <a:r>
              <a:rPr lang="en-US" sz="2800" b="1">
                <a:solidFill>
                  <a:srgbClr val="0000FF"/>
                </a:solidFill>
                <a:latin typeface="Times New Roman" panose="02020603050405020304" pitchFamily="18" charset="0"/>
                <a:ea typeface="Tahoma" panose="020B0604030504040204" pitchFamily="34" charset="0"/>
                <a:cs typeface="Times New Roman" panose="02020603050405020304" pitchFamily="18" charset="0"/>
              </a:rPr>
              <a:t>ra</a:t>
            </a:r>
            <a:endParaRPr lang="en-US" sz="28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7" name="TextBox 46"/>
          <p:cNvSpPr txBox="1"/>
          <p:nvPr/>
        </p:nvSpPr>
        <p:spPr>
          <a:xfrm>
            <a:off x="4744763" y="661974"/>
            <a:ext cx="4322874" cy="892552"/>
          </a:xfrm>
          <a:prstGeom prst="rect">
            <a:avLst/>
          </a:prstGeom>
          <a:noFill/>
        </p:spPr>
        <p:txBody>
          <a:bodyPr wrap="square" rtlCol="0">
            <a:spAutoFit/>
          </a:bodyPr>
          <a:lstStyle/>
          <a:p>
            <a:pPr>
              <a:lnSpc>
                <a:spcPct val="130000"/>
              </a:lnSpc>
            </a:pPr>
            <a:r>
              <a:rPr lang="en-US" sz="2000" b="1">
                <a:solidFill>
                  <a:srgbClr val="FF0000"/>
                </a:solidFill>
                <a:latin typeface="Times New Roman" panose="02020603050405020304" pitchFamily="18" charset="0"/>
                <a:cs typeface="Times New Roman" panose="02020603050405020304" pitchFamily="18" charset="0"/>
              </a:rPr>
              <a:t>Dùng để nhập thông tin </a:t>
            </a:r>
            <a:r>
              <a:rPr lang="en-US" sz="2000" b="1" smtClean="0">
                <a:solidFill>
                  <a:srgbClr val="FF0000"/>
                </a:solidFill>
                <a:latin typeface="Times New Roman" panose="02020603050405020304" pitchFamily="18" charset="0"/>
                <a:cs typeface="Times New Roman" panose="02020603050405020304" pitchFamily="18" charset="0"/>
              </a:rPr>
              <a:t>vào  </a:t>
            </a:r>
            <a:r>
              <a:rPr lang="en-US" sz="2000" b="1">
                <a:solidFill>
                  <a:srgbClr val="FF0000"/>
                </a:solidFill>
                <a:latin typeface="Times New Roman" panose="02020603050405020304" pitchFamily="18" charset="0"/>
                <a:cs typeface="Times New Roman" panose="02020603050405020304" pitchFamily="18" charset="0"/>
              </a:rPr>
              <a:t>máy tính</a:t>
            </a:r>
          </a:p>
          <a:p>
            <a:pPr algn="ctr">
              <a:lnSpc>
                <a:spcPct val="130000"/>
              </a:lnSpc>
            </a:pPr>
            <a:r>
              <a:rPr lang="en-US" sz="2000" b="1">
                <a:solidFill>
                  <a:srgbClr val="FF0000"/>
                </a:solidFill>
                <a:latin typeface="Times New Roman" panose="02020603050405020304" pitchFamily="18" charset="0"/>
                <a:cs typeface="Times New Roman" panose="02020603050405020304" pitchFamily="18" charset="0"/>
              </a:rPr>
              <a:t>VD: Bàn phím, chuột, micro, …</a:t>
            </a:r>
          </a:p>
        </p:txBody>
      </p:sp>
      <p:pic>
        <p:nvPicPr>
          <p:cNvPr id="5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0704" y="2185012"/>
            <a:ext cx="842981" cy="762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1317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barn(inVertical)">
                                      <p:cBhvr>
                                        <p:cTn id="10" dur="500"/>
                                        <p:tgtEl>
                                          <p:spTgt spid="4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barn(inVertical)">
                                      <p:cBhvr>
                                        <p:cTn id="15" dur="500"/>
                                        <p:tgtEl>
                                          <p:spTgt spid="3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barn(inVertical)">
                                      <p:cBhvr>
                                        <p:cTn id="1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2" grpId="0"/>
      <p:bldP spid="36" grpId="0"/>
      <p:bldP spid="4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24" descr="100+ Hình nền Slide đẹp 20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7175" cy="514508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127"/>
          <p:cNvGrpSpPr/>
          <p:nvPr/>
        </p:nvGrpSpPr>
        <p:grpSpPr>
          <a:xfrm>
            <a:off x="5130025" y="4383315"/>
            <a:ext cx="538351" cy="538444"/>
            <a:chOff x="304800" y="673100"/>
            <a:chExt cx="4000500" cy="4000500"/>
          </a:xfrm>
          <a:effectLst>
            <a:outerShdw blurRad="444500" dist="254000" dir="8100000" algn="tr" rotWithShape="0">
              <a:prstClr val="black">
                <a:alpha val="50000"/>
              </a:prstClr>
            </a:outerShdw>
          </a:effectLst>
        </p:grpSpPr>
        <p:sp>
          <p:nvSpPr>
            <p:cNvPr id="4" name="同心圆 12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2500" kern="0" dirty="0">
                <a:solidFill>
                  <a:sysClr val="windowText" lastClr="000000"/>
                </a:solidFill>
                <a:ea typeface="微软雅黑" panose="020B0503020204020204" pitchFamily="34" charset="-122"/>
                <a:cs typeface="+mn-ea"/>
                <a:sym typeface="+mn-lt"/>
              </a:endParaRPr>
            </a:p>
          </p:txBody>
        </p:sp>
        <p:sp>
          <p:nvSpPr>
            <p:cNvPr id="5" name="椭圆 129"/>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a:defRPr/>
              </a:pPr>
              <a:r>
                <a:rPr lang="en-US" altLang="zh-CN" sz="2500" kern="0">
                  <a:solidFill>
                    <a:sysClr val="windowText" lastClr="000000"/>
                  </a:solidFill>
                  <a:ea typeface="微软雅黑" panose="020B0503020204020204" pitchFamily="34" charset="-122"/>
                  <a:cs typeface="+mn-ea"/>
                  <a:sym typeface="+mn-lt"/>
                </a:rPr>
                <a:t> </a:t>
              </a:r>
              <a:endParaRPr lang="zh-CN" altLang="en-US" sz="2500" kern="0" dirty="0">
                <a:solidFill>
                  <a:sysClr val="windowText" lastClr="000000"/>
                </a:solidFill>
                <a:ea typeface="微软雅黑" panose="020B0503020204020204" pitchFamily="34" charset="-122"/>
                <a:cs typeface="+mn-ea"/>
                <a:sym typeface="+mn-lt"/>
              </a:endParaRPr>
            </a:p>
          </p:txBody>
        </p:sp>
      </p:grpSp>
      <p:grpSp>
        <p:nvGrpSpPr>
          <p:cNvPr id="6" name="组合 133"/>
          <p:cNvGrpSpPr/>
          <p:nvPr/>
        </p:nvGrpSpPr>
        <p:grpSpPr>
          <a:xfrm>
            <a:off x="8289434" y="4330130"/>
            <a:ext cx="540868" cy="540962"/>
            <a:chOff x="304800" y="673100"/>
            <a:chExt cx="4000500" cy="4000500"/>
          </a:xfrm>
          <a:effectLst>
            <a:outerShdw blurRad="444500" dist="254000" dir="8100000" algn="tr" rotWithShape="0">
              <a:prstClr val="black">
                <a:alpha val="50000"/>
              </a:prstClr>
            </a:outerShdw>
          </a:effectLst>
        </p:grpSpPr>
        <p:sp>
          <p:nvSpPr>
            <p:cNvPr id="7" name="同心圆 13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2500" kern="0" dirty="0">
                <a:solidFill>
                  <a:sysClr val="windowText" lastClr="000000"/>
                </a:solidFill>
                <a:ea typeface="微软雅黑" panose="020B0503020204020204" pitchFamily="34" charset="-122"/>
                <a:cs typeface="+mn-ea"/>
                <a:sym typeface="+mn-lt"/>
              </a:endParaRPr>
            </a:p>
          </p:txBody>
        </p:sp>
        <p:sp>
          <p:nvSpPr>
            <p:cNvPr id="8" name="椭圆 135"/>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r>
                <a:rPr lang="en-US" altLang="zh-CN" sz="2500" kern="0">
                  <a:solidFill>
                    <a:sysClr val="window" lastClr="FFFFFF"/>
                  </a:solidFill>
                  <a:ea typeface="微软雅黑" panose="020B0503020204020204" pitchFamily="34" charset="-122"/>
                  <a:cs typeface="+mn-ea"/>
                  <a:sym typeface="+mn-lt"/>
                </a:rPr>
                <a:t> </a:t>
              </a:r>
              <a:endParaRPr lang="zh-CN" altLang="en-US" sz="2500" kern="0" dirty="0">
                <a:solidFill>
                  <a:sysClr val="window" lastClr="FFFFFF"/>
                </a:solidFill>
                <a:ea typeface="微软雅黑" panose="020B0503020204020204" pitchFamily="34" charset="-122"/>
                <a:cs typeface="+mn-ea"/>
                <a:sym typeface="+mn-lt"/>
              </a:endParaRPr>
            </a:p>
          </p:txBody>
        </p:sp>
      </p:grpSp>
      <p:grpSp>
        <p:nvGrpSpPr>
          <p:cNvPr id="9" name="组合 139"/>
          <p:cNvGrpSpPr/>
          <p:nvPr/>
        </p:nvGrpSpPr>
        <p:grpSpPr>
          <a:xfrm>
            <a:off x="3964094" y="4529854"/>
            <a:ext cx="252447" cy="252491"/>
            <a:chOff x="304800" y="673100"/>
            <a:chExt cx="4000500" cy="4000500"/>
          </a:xfrm>
          <a:effectLst>
            <a:outerShdw blurRad="444500" dist="254000" dir="8100000" algn="tr" rotWithShape="0">
              <a:prstClr val="black">
                <a:alpha val="50000"/>
              </a:prstClr>
            </a:outerShdw>
          </a:effectLst>
        </p:grpSpPr>
        <p:sp>
          <p:nvSpPr>
            <p:cNvPr id="10" name="同心圆 14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2500" kern="0" dirty="0">
                <a:solidFill>
                  <a:sysClr val="windowText" lastClr="000000"/>
                </a:solidFill>
                <a:ea typeface="微软雅黑" panose="020B0503020204020204" pitchFamily="34" charset="-122"/>
                <a:cs typeface="+mn-ea"/>
                <a:sym typeface="+mn-lt"/>
              </a:endParaRPr>
            </a:p>
          </p:txBody>
        </p:sp>
        <p:sp>
          <p:nvSpPr>
            <p:cNvPr id="11" name="椭圆 141"/>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r>
                <a:rPr lang="en-US" altLang="zh-CN" sz="2500" kern="0">
                  <a:solidFill>
                    <a:sysClr val="windowText" lastClr="000000"/>
                  </a:solidFill>
                  <a:ea typeface="微软雅黑" panose="020B0503020204020204" pitchFamily="34" charset="-122"/>
                  <a:cs typeface="+mn-ea"/>
                  <a:sym typeface="+mn-lt"/>
                </a:rPr>
                <a:t> </a:t>
              </a:r>
              <a:endParaRPr lang="zh-CN" altLang="en-US" sz="2500" kern="0" dirty="0">
                <a:solidFill>
                  <a:sysClr val="windowText" lastClr="000000"/>
                </a:solidFill>
                <a:ea typeface="微软雅黑" panose="020B0503020204020204" pitchFamily="34" charset="-122"/>
                <a:cs typeface="+mn-ea"/>
                <a:sym typeface="+mn-lt"/>
              </a:endParaRPr>
            </a:p>
          </p:txBody>
        </p:sp>
      </p:grpSp>
      <p:grpSp>
        <p:nvGrpSpPr>
          <p:cNvPr id="12" name="组合 142"/>
          <p:cNvGrpSpPr/>
          <p:nvPr/>
        </p:nvGrpSpPr>
        <p:grpSpPr>
          <a:xfrm>
            <a:off x="3182840" y="4327053"/>
            <a:ext cx="528983" cy="529075"/>
            <a:chOff x="304800" y="673100"/>
            <a:chExt cx="4000500" cy="4000500"/>
          </a:xfrm>
          <a:effectLst>
            <a:outerShdw blurRad="444500" dist="254000" dir="8100000" algn="tr" rotWithShape="0">
              <a:prstClr val="black">
                <a:alpha val="50000"/>
              </a:prstClr>
            </a:outerShdw>
          </a:effectLst>
        </p:grpSpPr>
        <p:sp>
          <p:nvSpPr>
            <p:cNvPr id="13" name="同心圆 14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2500" kern="0" dirty="0">
                <a:solidFill>
                  <a:sysClr val="windowText" lastClr="000000"/>
                </a:solidFill>
                <a:ea typeface="微软雅黑" panose="020B0503020204020204" pitchFamily="34" charset="-122"/>
                <a:cs typeface="+mn-ea"/>
                <a:sym typeface="+mn-lt"/>
              </a:endParaRPr>
            </a:p>
          </p:txBody>
        </p:sp>
        <p:sp>
          <p:nvSpPr>
            <p:cNvPr id="14" name="椭圆 144"/>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a:defRPr/>
              </a:pPr>
              <a:r>
                <a:rPr lang="en-US" altLang="zh-CN" sz="2500" kern="0">
                  <a:solidFill>
                    <a:sysClr val="windowText" lastClr="000000"/>
                  </a:solidFill>
                  <a:ea typeface="微软雅黑" panose="020B0503020204020204" pitchFamily="34" charset="-122"/>
                  <a:cs typeface="+mn-ea"/>
                  <a:sym typeface="+mn-lt"/>
                </a:rPr>
                <a:t> </a:t>
              </a:r>
              <a:endParaRPr lang="zh-CN" altLang="en-US" sz="2500" kern="0" dirty="0">
                <a:solidFill>
                  <a:sysClr val="windowText" lastClr="000000"/>
                </a:solidFill>
                <a:ea typeface="微软雅黑" panose="020B0503020204020204" pitchFamily="34" charset="-122"/>
                <a:cs typeface="+mn-ea"/>
                <a:sym typeface="+mn-lt"/>
              </a:endParaRPr>
            </a:p>
          </p:txBody>
        </p:sp>
      </p:grpSp>
      <p:grpSp>
        <p:nvGrpSpPr>
          <p:cNvPr id="15" name="组合 139"/>
          <p:cNvGrpSpPr/>
          <p:nvPr/>
        </p:nvGrpSpPr>
        <p:grpSpPr>
          <a:xfrm>
            <a:off x="1514142" y="4526292"/>
            <a:ext cx="252447" cy="252491"/>
            <a:chOff x="304800" y="673100"/>
            <a:chExt cx="4000500" cy="4000500"/>
          </a:xfrm>
          <a:effectLst>
            <a:outerShdw blurRad="444500" dist="254000" dir="8100000" algn="tr" rotWithShape="0">
              <a:prstClr val="black">
                <a:alpha val="50000"/>
              </a:prstClr>
            </a:outerShdw>
          </a:effectLst>
        </p:grpSpPr>
        <p:sp>
          <p:nvSpPr>
            <p:cNvPr id="16" name="同心圆 14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2500" kern="0" dirty="0">
                <a:solidFill>
                  <a:sysClr val="windowText" lastClr="000000"/>
                </a:solidFill>
                <a:ea typeface="微软雅黑" panose="020B0503020204020204" pitchFamily="34" charset="-122"/>
                <a:cs typeface="+mn-ea"/>
                <a:sym typeface="+mn-lt"/>
              </a:endParaRPr>
            </a:p>
          </p:txBody>
        </p:sp>
        <p:sp>
          <p:nvSpPr>
            <p:cNvPr id="17" name="椭圆 141"/>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r>
                <a:rPr lang="en-US" altLang="zh-CN" sz="2500" kern="0">
                  <a:solidFill>
                    <a:sysClr val="windowText" lastClr="000000"/>
                  </a:solidFill>
                  <a:ea typeface="微软雅黑" panose="020B0503020204020204" pitchFamily="34" charset="-122"/>
                  <a:cs typeface="+mn-ea"/>
                  <a:sym typeface="+mn-lt"/>
                </a:rPr>
                <a:t> </a:t>
              </a:r>
              <a:endParaRPr lang="zh-CN" altLang="en-US" sz="2500" kern="0" dirty="0">
                <a:solidFill>
                  <a:sysClr val="windowText" lastClr="000000"/>
                </a:solidFill>
                <a:ea typeface="微软雅黑" panose="020B0503020204020204" pitchFamily="34" charset="-122"/>
                <a:cs typeface="+mn-ea"/>
                <a:sym typeface="+mn-lt"/>
              </a:endParaRPr>
            </a:p>
          </p:txBody>
        </p:sp>
      </p:grpSp>
      <p:grpSp>
        <p:nvGrpSpPr>
          <p:cNvPr id="18" name="组合 154"/>
          <p:cNvGrpSpPr/>
          <p:nvPr/>
        </p:nvGrpSpPr>
        <p:grpSpPr>
          <a:xfrm>
            <a:off x="1482455" y="3899891"/>
            <a:ext cx="520102" cy="520192"/>
            <a:chOff x="304800" y="673100"/>
            <a:chExt cx="4000500" cy="4000500"/>
          </a:xfrm>
          <a:effectLst>
            <a:outerShdw blurRad="444500" dist="254000" dir="8100000" algn="tr" rotWithShape="0">
              <a:prstClr val="black">
                <a:alpha val="50000"/>
              </a:prstClr>
            </a:outerShdw>
          </a:effectLst>
        </p:grpSpPr>
        <p:sp>
          <p:nvSpPr>
            <p:cNvPr id="19" name="同心圆 15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2500" kern="0" dirty="0">
                <a:solidFill>
                  <a:sysClr val="windowText" lastClr="000000"/>
                </a:solidFill>
                <a:ea typeface="微软雅黑" panose="020B0503020204020204" pitchFamily="34" charset="-122"/>
                <a:cs typeface="+mn-ea"/>
                <a:sym typeface="+mn-lt"/>
              </a:endParaRPr>
            </a:p>
          </p:txBody>
        </p:sp>
        <p:sp>
          <p:nvSpPr>
            <p:cNvPr id="20" name="椭圆 156"/>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a:defRPr/>
              </a:pPr>
              <a:r>
                <a:rPr lang="en-US" altLang="zh-CN" sz="2500" kern="0">
                  <a:solidFill>
                    <a:sysClr val="windowText" lastClr="000000"/>
                  </a:solidFill>
                  <a:ea typeface="微软雅黑" panose="020B0503020204020204" pitchFamily="34" charset="-122"/>
                  <a:cs typeface="+mn-ea"/>
                  <a:sym typeface="+mn-lt"/>
                </a:rPr>
                <a:t> </a:t>
              </a:r>
              <a:endParaRPr lang="zh-CN" altLang="en-US" sz="2500" kern="0" dirty="0">
                <a:solidFill>
                  <a:sysClr val="windowText" lastClr="000000"/>
                </a:solidFill>
                <a:ea typeface="微软雅黑" panose="020B0503020204020204" pitchFamily="34" charset="-122"/>
                <a:cs typeface="+mn-ea"/>
                <a:sym typeface="+mn-lt"/>
              </a:endParaRPr>
            </a:p>
          </p:txBody>
        </p:sp>
      </p:grpSp>
      <p:grpSp>
        <p:nvGrpSpPr>
          <p:cNvPr id="21" name="组合 157"/>
          <p:cNvGrpSpPr/>
          <p:nvPr/>
        </p:nvGrpSpPr>
        <p:grpSpPr>
          <a:xfrm>
            <a:off x="582817" y="3843109"/>
            <a:ext cx="316822" cy="316877"/>
            <a:chOff x="304800" y="673100"/>
            <a:chExt cx="4000500" cy="4000500"/>
          </a:xfrm>
          <a:effectLst>
            <a:outerShdw blurRad="444500" dist="254000" dir="8100000" algn="tr" rotWithShape="0">
              <a:prstClr val="black">
                <a:alpha val="50000"/>
              </a:prstClr>
            </a:outerShdw>
          </a:effectLst>
        </p:grpSpPr>
        <p:sp>
          <p:nvSpPr>
            <p:cNvPr id="22" name="同心圆 15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2500" kern="0" dirty="0">
                <a:solidFill>
                  <a:sysClr val="windowText" lastClr="000000"/>
                </a:solidFill>
                <a:ea typeface="微软雅黑" panose="020B0503020204020204" pitchFamily="34" charset="-122"/>
                <a:cs typeface="+mn-ea"/>
                <a:sym typeface="+mn-lt"/>
              </a:endParaRPr>
            </a:p>
          </p:txBody>
        </p:sp>
        <p:sp>
          <p:nvSpPr>
            <p:cNvPr id="23" name="椭圆 15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r>
                <a:rPr lang="en-US" altLang="zh-CN" sz="2500" kern="0">
                  <a:solidFill>
                    <a:sysClr val="windowText" lastClr="000000"/>
                  </a:solidFill>
                  <a:ea typeface="微软雅黑" panose="020B0503020204020204" pitchFamily="34" charset="-122"/>
                  <a:cs typeface="+mn-ea"/>
                  <a:sym typeface="+mn-lt"/>
                </a:rPr>
                <a:t> </a:t>
              </a:r>
              <a:endParaRPr lang="zh-CN" altLang="en-US" sz="2500" kern="0" dirty="0">
                <a:solidFill>
                  <a:sysClr val="windowText" lastClr="000000"/>
                </a:solidFill>
                <a:ea typeface="微软雅黑" panose="020B0503020204020204" pitchFamily="34" charset="-122"/>
                <a:cs typeface="+mn-ea"/>
                <a:sym typeface="+mn-lt"/>
              </a:endParaRPr>
            </a:p>
          </p:txBody>
        </p:sp>
      </p:grpSp>
      <p:pic>
        <p:nvPicPr>
          <p:cNvPr id="24" name="Picture 23"/>
          <p:cNvPicPr>
            <a:picLocks noChangeAspect="1"/>
          </p:cNvPicPr>
          <p:nvPr/>
        </p:nvPicPr>
        <p:blipFill>
          <a:blip r:embed="rId5"/>
          <a:stretch>
            <a:fillRect/>
          </a:stretch>
        </p:blipFill>
        <p:spPr>
          <a:xfrm>
            <a:off x="310344" y="1861659"/>
            <a:ext cx="4191235" cy="3081365"/>
          </a:xfrm>
          <a:prstGeom prst="rect">
            <a:avLst/>
          </a:prstGeom>
        </p:spPr>
      </p:pic>
      <p:pic>
        <p:nvPicPr>
          <p:cNvPr id="25" name="Picture 24"/>
          <p:cNvPicPr>
            <a:picLocks noChangeAspect="1"/>
          </p:cNvPicPr>
          <p:nvPr/>
        </p:nvPicPr>
        <p:blipFill>
          <a:blip r:embed="rId6"/>
          <a:stretch>
            <a:fillRect/>
          </a:stretch>
        </p:blipFill>
        <p:spPr>
          <a:xfrm>
            <a:off x="4581553" y="1861659"/>
            <a:ext cx="4312514" cy="3094927"/>
          </a:xfrm>
          <a:prstGeom prst="rect">
            <a:avLst/>
          </a:prstGeom>
        </p:spPr>
      </p:pic>
      <p:sp>
        <p:nvSpPr>
          <p:cNvPr id="26" name="Rectangle 25"/>
          <p:cNvSpPr/>
          <p:nvPr/>
        </p:nvSpPr>
        <p:spPr>
          <a:xfrm>
            <a:off x="3808819" y="485359"/>
            <a:ext cx="5919402" cy="940066"/>
          </a:xfrm>
          <a:prstGeom prst="rect">
            <a:avLst/>
          </a:prstGeom>
        </p:spPr>
        <p:txBody>
          <a:bodyPr wrap="square">
            <a:spAutoFit/>
          </a:bodyPr>
          <a:lstStyle/>
          <a:p>
            <a:pPr algn="just">
              <a:lnSpc>
                <a:spcPct val="120000"/>
              </a:lnSpc>
            </a:pPr>
            <a:r>
              <a:rPr lang="en-US" sz="2400" b="1">
                <a:solidFill>
                  <a:srgbClr val="FF0000"/>
                </a:solidFill>
                <a:latin typeface="Times New Roman" panose="02020603050405020304" pitchFamily="18" charset="0"/>
                <a:ea typeface="Calibri" panose="020F0502020204030204" pitchFamily="34" charset="0"/>
              </a:rPr>
              <a:t>Nhóm 1,3 hoàn thiện Phiếu học tập 3.1</a:t>
            </a:r>
          </a:p>
          <a:p>
            <a:pPr algn="just">
              <a:lnSpc>
                <a:spcPct val="120000"/>
              </a:lnSpc>
            </a:pPr>
            <a:r>
              <a:rPr lang="en-US" sz="2400" b="1">
                <a:solidFill>
                  <a:srgbClr val="FF0000"/>
                </a:solidFill>
                <a:latin typeface="Times New Roman" panose="02020603050405020304" pitchFamily="18" charset="0"/>
                <a:ea typeface="Calibri" panose="020F0502020204030204" pitchFamily="34" charset="0"/>
              </a:rPr>
              <a:t>Nhóm 2,4 hoàn thiện Phiếu học tập 3.2</a:t>
            </a:r>
          </a:p>
        </p:txBody>
      </p:sp>
      <p:pic>
        <p:nvPicPr>
          <p:cNvPr id="27" name="Picture 26" descr="A picture containing toy, doll&#10;&#10;Description automatically generated">
            <a:extLst>
              <a:ext uri="{FF2B5EF4-FFF2-40B4-BE49-F238E27FC236}">
                <a16:creationId xmlns:a16="http://schemas.microsoft.com/office/drawing/2014/main" id="{7BFEE031-360F-4D5F-904A-32B86E7ACC2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88767" y="428933"/>
            <a:ext cx="1368916" cy="1215682"/>
          </a:xfrm>
          <a:prstGeom prst="rect">
            <a:avLst/>
          </a:prstGeom>
        </p:spPr>
      </p:pic>
      <p:sp>
        <p:nvSpPr>
          <p:cNvPr id="28" name="Rectangle 27"/>
          <p:cNvSpPr/>
          <p:nvPr/>
        </p:nvSpPr>
        <p:spPr>
          <a:xfrm>
            <a:off x="2489349" y="70015"/>
            <a:ext cx="6657826" cy="523220"/>
          </a:xfrm>
          <a:prstGeom prst="rect">
            <a:avLst/>
          </a:prstGeom>
        </p:spPr>
        <p:txBody>
          <a:bodyPr wrap="square">
            <a:spAutoFit/>
          </a:bodyPr>
          <a:lstStyle/>
          <a:p>
            <a:pPr lvl="0" algn="ctr"/>
            <a:r>
              <a:rPr lang="en-US" sz="2800" b="1">
                <a:ln w="0"/>
                <a:solidFill>
                  <a:srgbClr val="0000FF"/>
                </a:solidFill>
                <a:latin typeface="Times New Roman" panose="02020603050405020304" pitchFamily="18" charset="0"/>
                <a:cs typeface="Times New Roman" panose="02020603050405020304" pitchFamily="18" charset="0"/>
              </a:rPr>
              <a:t>HĐ 2: Sự đa dạng của thiết bị vào - ra</a:t>
            </a:r>
          </a:p>
        </p:txBody>
      </p:sp>
      <p:sp>
        <p:nvSpPr>
          <p:cNvPr id="29" name="Rectangle 28"/>
          <p:cNvSpPr/>
          <p:nvPr/>
        </p:nvSpPr>
        <p:spPr>
          <a:xfrm>
            <a:off x="3808819" y="1345616"/>
            <a:ext cx="4964822" cy="461665"/>
          </a:xfrm>
          <a:prstGeom prst="rect">
            <a:avLst/>
          </a:prstGeom>
        </p:spPr>
        <p:txBody>
          <a:bodyPr wrap="none">
            <a:spAutoFit/>
          </a:bodyPr>
          <a:lstStyle/>
          <a:p>
            <a:pPr algn="ctr">
              <a:lnSpc>
                <a:spcPct val="120000"/>
              </a:lnSpc>
            </a:pPr>
            <a:r>
              <a:rPr lang="en-US" sz="2000" b="1" smtClean="0">
                <a:solidFill>
                  <a:srgbClr val="0000FF"/>
                </a:solidFill>
                <a:latin typeface="Times New Roman" panose="02020603050405020304" pitchFamily="18" charset="0"/>
                <a:ea typeface="Calibri" panose="020F0502020204030204" pitchFamily="34" charset="0"/>
              </a:rPr>
              <a:t>Chọn 2 nhóm nhanh nhất thuyết trình PHT</a:t>
            </a:r>
            <a:endParaRPr lang="en-US" sz="2000" b="1">
              <a:solidFill>
                <a:srgbClr val="0000FF"/>
              </a:solidFill>
              <a:latin typeface="Times New Roman" panose="02020603050405020304" pitchFamily="18" charset="0"/>
              <a:ea typeface="Calibri" panose="020F0502020204030204" pitchFamily="34" charset="0"/>
            </a:endParaRPr>
          </a:p>
        </p:txBody>
      </p:sp>
      <p:pic>
        <p:nvPicPr>
          <p:cNvPr id="30" name="Đồng hồ đếm ngược 5 phút __ 5 Minutes Countdown Tim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92367" y="234443"/>
            <a:ext cx="2017467" cy="1546013"/>
          </a:xfrm>
          <a:prstGeom prst="rect">
            <a:avLst/>
          </a:prstGeom>
        </p:spPr>
      </p:pic>
    </p:spTree>
    <p:extLst>
      <p:ext uri="{BB962C8B-B14F-4D97-AF65-F5344CB8AC3E}">
        <p14:creationId xmlns:p14="http://schemas.microsoft.com/office/powerpoint/2010/main" val="333214252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300"/>
                                        <p:tgtEl>
                                          <p:spTgt spid="27"/>
                                        </p:tgtEl>
                                      </p:cBhvr>
                                    </p:animEffect>
                                    <p:anim calcmode="lin" valueType="num">
                                      <p:cBhvr>
                                        <p:cTn id="8" dur="1300" fill="hold"/>
                                        <p:tgtEl>
                                          <p:spTgt spid="27"/>
                                        </p:tgtEl>
                                        <p:attrNameLst>
                                          <p:attrName>ppt_w</p:attrName>
                                        </p:attrNameLst>
                                      </p:cBhvr>
                                      <p:tavLst>
                                        <p:tav tm="0" fmla="#ppt_w*sin(2.5*pi*$)">
                                          <p:val>
                                            <p:fltVal val="0"/>
                                          </p:val>
                                        </p:tav>
                                        <p:tav tm="100000">
                                          <p:val>
                                            <p:fltVal val="1"/>
                                          </p:val>
                                        </p:tav>
                                      </p:tavLst>
                                    </p:anim>
                                    <p:anim calcmode="lin" valueType="num">
                                      <p:cBhvr>
                                        <p:cTn id="9" dur="1300" fill="hold"/>
                                        <p:tgtEl>
                                          <p:spTgt spid="27"/>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barn(inVertical)">
                                      <p:cBhvr>
                                        <p:cTn id="14" dur="50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arn(inVertical)">
                                      <p:cBhvr>
                                        <p:cTn id="19" dur="9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circle(in)">
                                      <p:cBhvr>
                                        <p:cTn id="24" dur="2000"/>
                                        <p:tgtEl>
                                          <p:spTgt spid="29"/>
                                        </p:tgtEl>
                                      </p:cBhvr>
                                    </p:animEffect>
                                  </p:childTnLst>
                                </p:cTn>
                              </p:par>
                              <p:par>
                                <p:cTn id="25" presetID="16" presetClass="entr" presetSubtype="21"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900"/>
                                        <p:tgtEl>
                                          <p:spTgt spid="24"/>
                                        </p:tgtEl>
                                      </p:cBhvr>
                                    </p:animEffect>
                                  </p:childTnLst>
                                </p:cTn>
                              </p:par>
                              <p:par>
                                <p:cTn id="28" presetID="16" presetClass="entr" presetSubtype="21" fill="hold"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barn(inVertical)">
                                      <p:cBhvr>
                                        <p:cTn id="30" dur="1000"/>
                                        <p:tgtEl>
                                          <p:spTgt spid="25"/>
                                        </p:tgtEl>
                                      </p:cBhvr>
                                    </p:animEffect>
                                  </p:childTnLst>
                                </p:cTn>
                              </p:par>
                              <p:par>
                                <p:cTn id="31" presetID="23" presetClass="entr" presetSubtype="528" fill="hold" nodeType="withEffect">
                                  <p:stCondLst>
                                    <p:cond delay="30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 calcmode="lin" valueType="num">
                                      <p:cBhvr>
                                        <p:cTn id="35" dur="500" fill="hold"/>
                                        <p:tgtEl>
                                          <p:spTgt spid="3"/>
                                        </p:tgtEl>
                                        <p:attrNameLst>
                                          <p:attrName>ppt_x</p:attrName>
                                        </p:attrNameLst>
                                      </p:cBhvr>
                                      <p:tavLst>
                                        <p:tav tm="0">
                                          <p:val>
                                            <p:fltVal val="0.5"/>
                                          </p:val>
                                        </p:tav>
                                        <p:tav tm="100000">
                                          <p:val>
                                            <p:strVal val="#ppt_x"/>
                                          </p:val>
                                        </p:tav>
                                      </p:tavLst>
                                    </p:anim>
                                    <p:anim calcmode="lin" valueType="num">
                                      <p:cBhvr>
                                        <p:cTn id="36" dur="500" fill="hold"/>
                                        <p:tgtEl>
                                          <p:spTgt spid="3"/>
                                        </p:tgtEl>
                                        <p:attrNameLst>
                                          <p:attrName>ppt_y</p:attrName>
                                        </p:attrNameLst>
                                      </p:cBhvr>
                                      <p:tavLst>
                                        <p:tav tm="0">
                                          <p:val>
                                            <p:fltVal val="0.5"/>
                                          </p:val>
                                        </p:tav>
                                        <p:tav tm="100000">
                                          <p:val>
                                            <p:strVal val="#ppt_y"/>
                                          </p:val>
                                        </p:tav>
                                      </p:tavLst>
                                    </p:anim>
                                  </p:childTnLst>
                                </p:cTn>
                              </p:par>
                              <p:par>
                                <p:cTn id="37" presetID="23" presetClass="entr" presetSubtype="528" fill="hold" nodeType="withEffect">
                                  <p:stCondLst>
                                    <p:cond delay="300"/>
                                  </p:stCondLst>
                                  <p:childTnLst>
                                    <p:set>
                                      <p:cBhvr>
                                        <p:cTn id="38" dur="1" fill="hold">
                                          <p:stCondLst>
                                            <p:cond delay="0"/>
                                          </p:stCondLst>
                                        </p:cTn>
                                        <p:tgtEl>
                                          <p:spTgt spid="6"/>
                                        </p:tgtEl>
                                        <p:attrNameLst>
                                          <p:attrName>style.visibility</p:attrName>
                                        </p:attrNameLst>
                                      </p:cBhvr>
                                      <p:to>
                                        <p:strVal val="visible"/>
                                      </p:to>
                                    </p:set>
                                    <p:anim calcmode="lin" valueType="num">
                                      <p:cBhvr>
                                        <p:cTn id="39" dur="500" fill="hold"/>
                                        <p:tgtEl>
                                          <p:spTgt spid="6"/>
                                        </p:tgtEl>
                                        <p:attrNameLst>
                                          <p:attrName>ppt_w</p:attrName>
                                        </p:attrNameLst>
                                      </p:cBhvr>
                                      <p:tavLst>
                                        <p:tav tm="0">
                                          <p:val>
                                            <p:fltVal val="0"/>
                                          </p:val>
                                        </p:tav>
                                        <p:tav tm="100000">
                                          <p:val>
                                            <p:strVal val="#ppt_w"/>
                                          </p:val>
                                        </p:tav>
                                      </p:tavLst>
                                    </p:anim>
                                    <p:anim calcmode="lin" valueType="num">
                                      <p:cBhvr>
                                        <p:cTn id="40" dur="500" fill="hold"/>
                                        <p:tgtEl>
                                          <p:spTgt spid="6"/>
                                        </p:tgtEl>
                                        <p:attrNameLst>
                                          <p:attrName>ppt_h</p:attrName>
                                        </p:attrNameLst>
                                      </p:cBhvr>
                                      <p:tavLst>
                                        <p:tav tm="0">
                                          <p:val>
                                            <p:fltVal val="0"/>
                                          </p:val>
                                        </p:tav>
                                        <p:tav tm="100000">
                                          <p:val>
                                            <p:strVal val="#ppt_h"/>
                                          </p:val>
                                        </p:tav>
                                      </p:tavLst>
                                    </p:anim>
                                    <p:anim calcmode="lin" valueType="num">
                                      <p:cBhvr>
                                        <p:cTn id="41" dur="500" fill="hold"/>
                                        <p:tgtEl>
                                          <p:spTgt spid="6"/>
                                        </p:tgtEl>
                                        <p:attrNameLst>
                                          <p:attrName>ppt_x</p:attrName>
                                        </p:attrNameLst>
                                      </p:cBhvr>
                                      <p:tavLst>
                                        <p:tav tm="0">
                                          <p:val>
                                            <p:fltVal val="0.5"/>
                                          </p:val>
                                        </p:tav>
                                        <p:tav tm="100000">
                                          <p:val>
                                            <p:strVal val="#ppt_x"/>
                                          </p:val>
                                        </p:tav>
                                      </p:tavLst>
                                    </p:anim>
                                    <p:anim calcmode="lin" valueType="num">
                                      <p:cBhvr>
                                        <p:cTn id="42" dur="500" fill="hold"/>
                                        <p:tgtEl>
                                          <p:spTgt spid="6"/>
                                        </p:tgtEl>
                                        <p:attrNameLst>
                                          <p:attrName>ppt_y</p:attrName>
                                        </p:attrNameLst>
                                      </p:cBhvr>
                                      <p:tavLst>
                                        <p:tav tm="0">
                                          <p:val>
                                            <p:fltVal val="0.5"/>
                                          </p:val>
                                        </p:tav>
                                        <p:tav tm="100000">
                                          <p:val>
                                            <p:strVal val="#ppt_y"/>
                                          </p:val>
                                        </p:tav>
                                      </p:tavLst>
                                    </p:anim>
                                  </p:childTnLst>
                                </p:cTn>
                              </p:par>
                              <p:par>
                                <p:cTn id="43" presetID="23" presetClass="entr" presetSubtype="528" fill="hold" nodeType="withEffect">
                                  <p:stCondLst>
                                    <p:cond delay="600"/>
                                  </p:stCondLst>
                                  <p:childTnLst>
                                    <p:set>
                                      <p:cBhvr>
                                        <p:cTn id="44" dur="1" fill="hold">
                                          <p:stCondLst>
                                            <p:cond delay="0"/>
                                          </p:stCondLst>
                                        </p:cTn>
                                        <p:tgtEl>
                                          <p:spTgt spid="9"/>
                                        </p:tgtEl>
                                        <p:attrNameLst>
                                          <p:attrName>style.visibility</p:attrName>
                                        </p:attrNameLst>
                                      </p:cBhvr>
                                      <p:to>
                                        <p:strVal val="visible"/>
                                      </p:to>
                                    </p:set>
                                    <p:anim calcmode="lin" valueType="num">
                                      <p:cBhvr>
                                        <p:cTn id="45" dur="500" fill="hold"/>
                                        <p:tgtEl>
                                          <p:spTgt spid="9"/>
                                        </p:tgtEl>
                                        <p:attrNameLst>
                                          <p:attrName>ppt_w</p:attrName>
                                        </p:attrNameLst>
                                      </p:cBhvr>
                                      <p:tavLst>
                                        <p:tav tm="0">
                                          <p:val>
                                            <p:fltVal val="0"/>
                                          </p:val>
                                        </p:tav>
                                        <p:tav tm="100000">
                                          <p:val>
                                            <p:strVal val="#ppt_w"/>
                                          </p:val>
                                        </p:tav>
                                      </p:tavLst>
                                    </p:anim>
                                    <p:anim calcmode="lin" valueType="num">
                                      <p:cBhvr>
                                        <p:cTn id="46" dur="500" fill="hold"/>
                                        <p:tgtEl>
                                          <p:spTgt spid="9"/>
                                        </p:tgtEl>
                                        <p:attrNameLst>
                                          <p:attrName>ppt_h</p:attrName>
                                        </p:attrNameLst>
                                      </p:cBhvr>
                                      <p:tavLst>
                                        <p:tav tm="0">
                                          <p:val>
                                            <p:fltVal val="0"/>
                                          </p:val>
                                        </p:tav>
                                        <p:tav tm="100000">
                                          <p:val>
                                            <p:strVal val="#ppt_h"/>
                                          </p:val>
                                        </p:tav>
                                      </p:tavLst>
                                    </p:anim>
                                    <p:anim calcmode="lin" valueType="num">
                                      <p:cBhvr>
                                        <p:cTn id="47" dur="500" fill="hold"/>
                                        <p:tgtEl>
                                          <p:spTgt spid="9"/>
                                        </p:tgtEl>
                                        <p:attrNameLst>
                                          <p:attrName>ppt_x</p:attrName>
                                        </p:attrNameLst>
                                      </p:cBhvr>
                                      <p:tavLst>
                                        <p:tav tm="0">
                                          <p:val>
                                            <p:fltVal val="0.5"/>
                                          </p:val>
                                        </p:tav>
                                        <p:tav tm="100000">
                                          <p:val>
                                            <p:strVal val="#ppt_x"/>
                                          </p:val>
                                        </p:tav>
                                      </p:tavLst>
                                    </p:anim>
                                    <p:anim calcmode="lin" valueType="num">
                                      <p:cBhvr>
                                        <p:cTn id="48" dur="500" fill="hold"/>
                                        <p:tgtEl>
                                          <p:spTgt spid="9"/>
                                        </p:tgtEl>
                                        <p:attrNameLst>
                                          <p:attrName>ppt_y</p:attrName>
                                        </p:attrNameLst>
                                      </p:cBhvr>
                                      <p:tavLst>
                                        <p:tav tm="0">
                                          <p:val>
                                            <p:fltVal val="0.5"/>
                                          </p:val>
                                        </p:tav>
                                        <p:tav tm="100000">
                                          <p:val>
                                            <p:strVal val="#ppt_y"/>
                                          </p:val>
                                        </p:tav>
                                      </p:tavLst>
                                    </p:anim>
                                  </p:childTnLst>
                                </p:cTn>
                              </p:par>
                              <p:par>
                                <p:cTn id="49" presetID="23" presetClass="entr" presetSubtype="528" fill="hold" nodeType="withEffect">
                                  <p:stCondLst>
                                    <p:cond delay="300"/>
                                  </p:stCondLst>
                                  <p:childTnLst>
                                    <p:set>
                                      <p:cBhvr>
                                        <p:cTn id="50" dur="1" fill="hold">
                                          <p:stCondLst>
                                            <p:cond delay="0"/>
                                          </p:stCondLst>
                                        </p:cTn>
                                        <p:tgtEl>
                                          <p:spTgt spid="12"/>
                                        </p:tgtEl>
                                        <p:attrNameLst>
                                          <p:attrName>style.visibility</p:attrName>
                                        </p:attrNameLst>
                                      </p:cBhvr>
                                      <p:to>
                                        <p:strVal val="visible"/>
                                      </p:to>
                                    </p:set>
                                    <p:anim calcmode="lin" valueType="num">
                                      <p:cBhvr>
                                        <p:cTn id="51" dur="500" fill="hold"/>
                                        <p:tgtEl>
                                          <p:spTgt spid="12"/>
                                        </p:tgtEl>
                                        <p:attrNameLst>
                                          <p:attrName>ppt_w</p:attrName>
                                        </p:attrNameLst>
                                      </p:cBhvr>
                                      <p:tavLst>
                                        <p:tav tm="0">
                                          <p:val>
                                            <p:fltVal val="0"/>
                                          </p:val>
                                        </p:tav>
                                        <p:tav tm="100000">
                                          <p:val>
                                            <p:strVal val="#ppt_w"/>
                                          </p:val>
                                        </p:tav>
                                      </p:tavLst>
                                    </p:anim>
                                    <p:anim calcmode="lin" valueType="num">
                                      <p:cBhvr>
                                        <p:cTn id="52" dur="500" fill="hold"/>
                                        <p:tgtEl>
                                          <p:spTgt spid="12"/>
                                        </p:tgtEl>
                                        <p:attrNameLst>
                                          <p:attrName>ppt_h</p:attrName>
                                        </p:attrNameLst>
                                      </p:cBhvr>
                                      <p:tavLst>
                                        <p:tav tm="0">
                                          <p:val>
                                            <p:fltVal val="0"/>
                                          </p:val>
                                        </p:tav>
                                        <p:tav tm="100000">
                                          <p:val>
                                            <p:strVal val="#ppt_h"/>
                                          </p:val>
                                        </p:tav>
                                      </p:tavLst>
                                    </p:anim>
                                    <p:anim calcmode="lin" valueType="num">
                                      <p:cBhvr>
                                        <p:cTn id="53" dur="500" fill="hold"/>
                                        <p:tgtEl>
                                          <p:spTgt spid="12"/>
                                        </p:tgtEl>
                                        <p:attrNameLst>
                                          <p:attrName>ppt_x</p:attrName>
                                        </p:attrNameLst>
                                      </p:cBhvr>
                                      <p:tavLst>
                                        <p:tav tm="0">
                                          <p:val>
                                            <p:fltVal val="0.5"/>
                                          </p:val>
                                        </p:tav>
                                        <p:tav tm="100000">
                                          <p:val>
                                            <p:strVal val="#ppt_x"/>
                                          </p:val>
                                        </p:tav>
                                      </p:tavLst>
                                    </p:anim>
                                    <p:anim calcmode="lin" valueType="num">
                                      <p:cBhvr>
                                        <p:cTn id="54" dur="500" fill="hold"/>
                                        <p:tgtEl>
                                          <p:spTgt spid="12"/>
                                        </p:tgtEl>
                                        <p:attrNameLst>
                                          <p:attrName>ppt_y</p:attrName>
                                        </p:attrNameLst>
                                      </p:cBhvr>
                                      <p:tavLst>
                                        <p:tav tm="0">
                                          <p:val>
                                            <p:fltVal val="0.5"/>
                                          </p:val>
                                        </p:tav>
                                        <p:tav tm="100000">
                                          <p:val>
                                            <p:strVal val="#ppt_y"/>
                                          </p:val>
                                        </p:tav>
                                      </p:tavLst>
                                    </p:anim>
                                  </p:childTnLst>
                                </p:cTn>
                              </p:par>
                              <p:par>
                                <p:cTn id="55" presetID="23" presetClass="entr" presetSubtype="528" fill="hold" nodeType="withEffect">
                                  <p:stCondLst>
                                    <p:cond delay="600"/>
                                  </p:stCondLst>
                                  <p:childTnLst>
                                    <p:set>
                                      <p:cBhvr>
                                        <p:cTn id="56" dur="1" fill="hold">
                                          <p:stCondLst>
                                            <p:cond delay="0"/>
                                          </p:stCondLst>
                                        </p:cTn>
                                        <p:tgtEl>
                                          <p:spTgt spid="15"/>
                                        </p:tgtEl>
                                        <p:attrNameLst>
                                          <p:attrName>style.visibility</p:attrName>
                                        </p:attrNameLst>
                                      </p:cBhvr>
                                      <p:to>
                                        <p:strVal val="visible"/>
                                      </p:to>
                                    </p:set>
                                    <p:anim calcmode="lin" valueType="num">
                                      <p:cBhvr>
                                        <p:cTn id="57" dur="500" fill="hold"/>
                                        <p:tgtEl>
                                          <p:spTgt spid="15"/>
                                        </p:tgtEl>
                                        <p:attrNameLst>
                                          <p:attrName>ppt_w</p:attrName>
                                        </p:attrNameLst>
                                      </p:cBhvr>
                                      <p:tavLst>
                                        <p:tav tm="0">
                                          <p:val>
                                            <p:fltVal val="0"/>
                                          </p:val>
                                        </p:tav>
                                        <p:tav tm="100000">
                                          <p:val>
                                            <p:strVal val="#ppt_w"/>
                                          </p:val>
                                        </p:tav>
                                      </p:tavLst>
                                    </p:anim>
                                    <p:anim calcmode="lin" valueType="num">
                                      <p:cBhvr>
                                        <p:cTn id="58" dur="500" fill="hold"/>
                                        <p:tgtEl>
                                          <p:spTgt spid="15"/>
                                        </p:tgtEl>
                                        <p:attrNameLst>
                                          <p:attrName>ppt_h</p:attrName>
                                        </p:attrNameLst>
                                      </p:cBhvr>
                                      <p:tavLst>
                                        <p:tav tm="0">
                                          <p:val>
                                            <p:fltVal val="0"/>
                                          </p:val>
                                        </p:tav>
                                        <p:tav tm="100000">
                                          <p:val>
                                            <p:strVal val="#ppt_h"/>
                                          </p:val>
                                        </p:tav>
                                      </p:tavLst>
                                    </p:anim>
                                    <p:anim calcmode="lin" valueType="num">
                                      <p:cBhvr>
                                        <p:cTn id="59" dur="500" fill="hold"/>
                                        <p:tgtEl>
                                          <p:spTgt spid="15"/>
                                        </p:tgtEl>
                                        <p:attrNameLst>
                                          <p:attrName>ppt_x</p:attrName>
                                        </p:attrNameLst>
                                      </p:cBhvr>
                                      <p:tavLst>
                                        <p:tav tm="0">
                                          <p:val>
                                            <p:fltVal val="0.5"/>
                                          </p:val>
                                        </p:tav>
                                        <p:tav tm="100000">
                                          <p:val>
                                            <p:strVal val="#ppt_x"/>
                                          </p:val>
                                        </p:tav>
                                      </p:tavLst>
                                    </p:anim>
                                    <p:anim calcmode="lin" valueType="num">
                                      <p:cBhvr>
                                        <p:cTn id="60" dur="500" fill="hold"/>
                                        <p:tgtEl>
                                          <p:spTgt spid="15"/>
                                        </p:tgtEl>
                                        <p:attrNameLst>
                                          <p:attrName>ppt_y</p:attrName>
                                        </p:attrNameLst>
                                      </p:cBhvr>
                                      <p:tavLst>
                                        <p:tav tm="0">
                                          <p:val>
                                            <p:fltVal val="0.5"/>
                                          </p:val>
                                        </p:tav>
                                        <p:tav tm="100000">
                                          <p:val>
                                            <p:strVal val="#ppt_y"/>
                                          </p:val>
                                        </p:tav>
                                      </p:tavLst>
                                    </p:anim>
                                  </p:childTnLst>
                                </p:cTn>
                              </p:par>
                              <p:par>
                                <p:cTn id="61" presetID="23" presetClass="entr" presetSubtype="528" fill="hold" nodeType="withEffect">
                                  <p:stCondLst>
                                    <p:cond delay="300"/>
                                  </p:stCondLst>
                                  <p:childTnLst>
                                    <p:set>
                                      <p:cBhvr>
                                        <p:cTn id="62" dur="1" fill="hold">
                                          <p:stCondLst>
                                            <p:cond delay="0"/>
                                          </p:stCondLst>
                                        </p:cTn>
                                        <p:tgtEl>
                                          <p:spTgt spid="18"/>
                                        </p:tgtEl>
                                        <p:attrNameLst>
                                          <p:attrName>style.visibility</p:attrName>
                                        </p:attrNameLst>
                                      </p:cBhvr>
                                      <p:to>
                                        <p:strVal val="visible"/>
                                      </p:to>
                                    </p:set>
                                    <p:anim calcmode="lin" valueType="num">
                                      <p:cBhvr>
                                        <p:cTn id="63" dur="500" fill="hold"/>
                                        <p:tgtEl>
                                          <p:spTgt spid="18"/>
                                        </p:tgtEl>
                                        <p:attrNameLst>
                                          <p:attrName>ppt_w</p:attrName>
                                        </p:attrNameLst>
                                      </p:cBhvr>
                                      <p:tavLst>
                                        <p:tav tm="0">
                                          <p:val>
                                            <p:fltVal val="0"/>
                                          </p:val>
                                        </p:tav>
                                        <p:tav tm="100000">
                                          <p:val>
                                            <p:strVal val="#ppt_w"/>
                                          </p:val>
                                        </p:tav>
                                      </p:tavLst>
                                    </p:anim>
                                    <p:anim calcmode="lin" valueType="num">
                                      <p:cBhvr>
                                        <p:cTn id="64" dur="500" fill="hold"/>
                                        <p:tgtEl>
                                          <p:spTgt spid="18"/>
                                        </p:tgtEl>
                                        <p:attrNameLst>
                                          <p:attrName>ppt_h</p:attrName>
                                        </p:attrNameLst>
                                      </p:cBhvr>
                                      <p:tavLst>
                                        <p:tav tm="0">
                                          <p:val>
                                            <p:fltVal val="0"/>
                                          </p:val>
                                        </p:tav>
                                        <p:tav tm="100000">
                                          <p:val>
                                            <p:strVal val="#ppt_h"/>
                                          </p:val>
                                        </p:tav>
                                      </p:tavLst>
                                    </p:anim>
                                    <p:anim calcmode="lin" valueType="num">
                                      <p:cBhvr>
                                        <p:cTn id="65" dur="500" fill="hold"/>
                                        <p:tgtEl>
                                          <p:spTgt spid="18"/>
                                        </p:tgtEl>
                                        <p:attrNameLst>
                                          <p:attrName>ppt_x</p:attrName>
                                        </p:attrNameLst>
                                      </p:cBhvr>
                                      <p:tavLst>
                                        <p:tav tm="0">
                                          <p:val>
                                            <p:fltVal val="0.5"/>
                                          </p:val>
                                        </p:tav>
                                        <p:tav tm="100000">
                                          <p:val>
                                            <p:strVal val="#ppt_x"/>
                                          </p:val>
                                        </p:tav>
                                      </p:tavLst>
                                    </p:anim>
                                    <p:anim calcmode="lin" valueType="num">
                                      <p:cBhvr>
                                        <p:cTn id="66" dur="500" fill="hold"/>
                                        <p:tgtEl>
                                          <p:spTgt spid="18"/>
                                        </p:tgtEl>
                                        <p:attrNameLst>
                                          <p:attrName>ppt_y</p:attrName>
                                        </p:attrNameLst>
                                      </p:cBhvr>
                                      <p:tavLst>
                                        <p:tav tm="0">
                                          <p:val>
                                            <p:fltVal val="0.5"/>
                                          </p:val>
                                        </p:tav>
                                        <p:tav tm="100000">
                                          <p:val>
                                            <p:strVal val="#ppt_y"/>
                                          </p:val>
                                        </p:tav>
                                      </p:tavLst>
                                    </p:anim>
                                  </p:childTnLst>
                                </p:cTn>
                              </p:par>
                              <p:par>
                                <p:cTn id="67" presetID="23" presetClass="entr" presetSubtype="528" fill="hold" nodeType="withEffect">
                                  <p:stCondLst>
                                    <p:cond delay="600"/>
                                  </p:stCondLst>
                                  <p:childTnLst>
                                    <p:set>
                                      <p:cBhvr>
                                        <p:cTn id="68" dur="1" fill="hold">
                                          <p:stCondLst>
                                            <p:cond delay="0"/>
                                          </p:stCondLst>
                                        </p:cTn>
                                        <p:tgtEl>
                                          <p:spTgt spid="21"/>
                                        </p:tgtEl>
                                        <p:attrNameLst>
                                          <p:attrName>style.visibility</p:attrName>
                                        </p:attrNameLst>
                                      </p:cBhvr>
                                      <p:to>
                                        <p:strVal val="visible"/>
                                      </p:to>
                                    </p:set>
                                    <p:anim calcmode="lin" valueType="num">
                                      <p:cBhvr>
                                        <p:cTn id="69" dur="500" fill="hold"/>
                                        <p:tgtEl>
                                          <p:spTgt spid="21"/>
                                        </p:tgtEl>
                                        <p:attrNameLst>
                                          <p:attrName>ppt_w</p:attrName>
                                        </p:attrNameLst>
                                      </p:cBhvr>
                                      <p:tavLst>
                                        <p:tav tm="0">
                                          <p:val>
                                            <p:fltVal val="0"/>
                                          </p:val>
                                        </p:tav>
                                        <p:tav tm="100000">
                                          <p:val>
                                            <p:strVal val="#ppt_w"/>
                                          </p:val>
                                        </p:tav>
                                      </p:tavLst>
                                    </p:anim>
                                    <p:anim calcmode="lin" valueType="num">
                                      <p:cBhvr>
                                        <p:cTn id="70" dur="500" fill="hold"/>
                                        <p:tgtEl>
                                          <p:spTgt spid="21"/>
                                        </p:tgtEl>
                                        <p:attrNameLst>
                                          <p:attrName>ppt_h</p:attrName>
                                        </p:attrNameLst>
                                      </p:cBhvr>
                                      <p:tavLst>
                                        <p:tav tm="0">
                                          <p:val>
                                            <p:fltVal val="0"/>
                                          </p:val>
                                        </p:tav>
                                        <p:tav tm="100000">
                                          <p:val>
                                            <p:strVal val="#ppt_h"/>
                                          </p:val>
                                        </p:tav>
                                      </p:tavLst>
                                    </p:anim>
                                    <p:anim calcmode="lin" valueType="num">
                                      <p:cBhvr>
                                        <p:cTn id="71" dur="500" fill="hold"/>
                                        <p:tgtEl>
                                          <p:spTgt spid="21"/>
                                        </p:tgtEl>
                                        <p:attrNameLst>
                                          <p:attrName>ppt_x</p:attrName>
                                        </p:attrNameLst>
                                      </p:cBhvr>
                                      <p:tavLst>
                                        <p:tav tm="0">
                                          <p:val>
                                            <p:fltVal val="0.5"/>
                                          </p:val>
                                        </p:tav>
                                        <p:tav tm="100000">
                                          <p:val>
                                            <p:strVal val="#ppt_x"/>
                                          </p:val>
                                        </p:tav>
                                      </p:tavLst>
                                    </p:anim>
                                    <p:anim calcmode="lin" valueType="num">
                                      <p:cBhvr>
                                        <p:cTn id="72" dur="500" fill="hold"/>
                                        <p:tgtEl>
                                          <p:spTgt spid="21"/>
                                        </p:tgtEl>
                                        <p:attrNameLst>
                                          <p:attrName>ppt_y</p:attrName>
                                        </p:attrNameLst>
                                      </p:cBhvr>
                                      <p:tavLst>
                                        <p:tav tm="0">
                                          <p:val>
                                            <p:fltVal val="0.5"/>
                                          </p:val>
                                        </p:tav>
                                        <p:tav tm="100000">
                                          <p:val>
                                            <p:strVal val="#ppt_y"/>
                                          </p:val>
                                        </p:tav>
                                      </p:tavLst>
                                    </p:anim>
                                  </p:childTnLst>
                                </p:cTn>
                              </p:par>
                              <p:par>
                                <p:cTn id="73" presetID="26" presetClass="emph" presetSubtype="0" repeatCount="3000" fill="hold" nodeType="withEffect">
                                  <p:stCondLst>
                                    <p:cond delay="810"/>
                                  </p:stCondLst>
                                  <p:childTnLst>
                                    <p:animEffect transition="out" filter="fade">
                                      <p:cBhvr>
                                        <p:cTn id="74" dur="500" tmFilter="0, 0; .2, .5; .8, .5; 1, 0"/>
                                        <p:tgtEl>
                                          <p:spTgt spid="18"/>
                                        </p:tgtEl>
                                      </p:cBhvr>
                                    </p:animEffect>
                                    <p:animScale>
                                      <p:cBhvr>
                                        <p:cTn id="75" dur="25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76" restart="whenNotActive" fill="hold" evtFilter="cancelBubble" nodeType="interactiveSeq">
                <p:stCondLst>
                  <p:cond evt="onClick" delay="0">
                    <p:tgtEl>
                      <p:spTgt spid="30"/>
                    </p:tgtEl>
                  </p:cond>
                </p:stCondLst>
                <p:endSync evt="end" delay="0">
                  <p:rtn val="all"/>
                </p:endSync>
                <p:childTnLst>
                  <p:par>
                    <p:cTn id="77" fill="hold">
                      <p:stCondLst>
                        <p:cond delay="0"/>
                      </p:stCondLst>
                      <p:childTnLst>
                        <p:par>
                          <p:cTn id="78" fill="hold">
                            <p:stCondLst>
                              <p:cond delay="0"/>
                            </p:stCondLst>
                            <p:childTnLst>
                              <p:par>
                                <p:cTn id="79" presetID="2" presetClass="mediacall" presetSubtype="0" fill="hold" nodeType="clickEffect">
                                  <p:stCondLst>
                                    <p:cond delay="0"/>
                                  </p:stCondLst>
                                  <p:childTnLst>
                                    <p:cmd type="call" cmd="togglePause">
                                      <p:cBhvr>
                                        <p:cTn id="80" dur="1" fill="hold"/>
                                        <p:tgtEl>
                                          <p:spTgt spid="30"/>
                                        </p:tgtEl>
                                      </p:cBhvr>
                                    </p:cmd>
                                  </p:childTnLst>
                                </p:cTn>
                              </p:par>
                            </p:childTnLst>
                          </p:cTn>
                        </p:par>
                      </p:childTnLst>
                    </p:cTn>
                  </p:par>
                </p:childTnLst>
              </p:cTn>
              <p:nextCondLst>
                <p:cond evt="onClick" delay="0">
                  <p:tgtEl>
                    <p:spTgt spid="30"/>
                  </p:tgtEl>
                </p:cond>
              </p:nextCondLst>
            </p:seq>
            <p:video>
              <p:cMediaNode vol="80000">
                <p:cTn id="81" fill="hold" display="0">
                  <p:stCondLst>
                    <p:cond delay="indefinite"/>
                  </p:stCondLst>
                </p:cTn>
                <p:tgtEl>
                  <p:spTgt spid="30"/>
                </p:tgtEl>
              </p:cMediaNode>
            </p:video>
          </p:childTnLst>
        </p:cTn>
      </p:par>
    </p:tnLst>
    <p:bldLst>
      <p:bldP spid="26" grpId="0"/>
      <p:bldP spid="28" grpId="0"/>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pic>
        <p:nvPicPr>
          <p:cNvPr id="2" name="Picture 1"/>
          <p:cNvPicPr/>
          <p:nvPr/>
        </p:nvPicPr>
        <p:blipFill rotWithShape="1">
          <a:blip r:embed="rId3"/>
          <a:srcRect l="1694" t="1664" b="4310"/>
          <a:stretch/>
        </p:blipFill>
        <p:spPr>
          <a:xfrm>
            <a:off x="91089" y="680394"/>
            <a:ext cx="4410490" cy="4124398"/>
          </a:xfrm>
          <a:prstGeom prst="rect">
            <a:avLst/>
          </a:prstGeom>
        </p:spPr>
      </p:pic>
      <p:sp>
        <p:nvSpPr>
          <p:cNvPr id="6" name="Rectangle 5"/>
          <p:cNvSpPr/>
          <p:nvPr/>
        </p:nvSpPr>
        <p:spPr>
          <a:xfrm>
            <a:off x="1909291" y="16260"/>
            <a:ext cx="5004556" cy="523220"/>
          </a:xfrm>
          <a:prstGeom prst="rect">
            <a:avLst/>
          </a:prstGeom>
        </p:spPr>
        <p:txBody>
          <a:bodyPr wrap="square">
            <a:spAutoFit/>
          </a:bodyPr>
          <a:lstStyle/>
          <a:p>
            <a:pPr lvl="0" algn="ctr"/>
            <a:r>
              <a:rPr lang="en-US" sz="2800" b="1" smtClean="0">
                <a:ln w="0"/>
                <a:solidFill>
                  <a:srgbClr val="0000FF"/>
                </a:solidFill>
                <a:latin typeface="Times New Roman" panose="02020603050405020304" pitchFamily="18" charset="0"/>
                <a:cs typeface="Times New Roman" panose="02020603050405020304" pitchFamily="18" charset="0"/>
              </a:rPr>
              <a:t>Đáp án phiếu học tập số 3</a:t>
            </a:r>
            <a:endParaRPr lang="en-US" sz="2800" b="1">
              <a:ln w="0"/>
              <a:solidFill>
                <a:srgbClr val="0000FF"/>
              </a:solidFill>
              <a:latin typeface="Times New Roman" panose="02020603050405020304" pitchFamily="18" charset="0"/>
              <a:cs typeface="Times New Roman" panose="02020603050405020304" pitchFamily="18" charset="0"/>
            </a:endParaRPr>
          </a:p>
        </p:txBody>
      </p:sp>
      <p:pic>
        <p:nvPicPr>
          <p:cNvPr id="7" name="Picture 6"/>
          <p:cNvPicPr/>
          <p:nvPr/>
        </p:nvPicPr>
        <p:blipFill>
          <a:blip r:embed="rId4"/>
          <a:stretch>
            <a:fillRect/>
          </a:stretch>
        </p:blipFill>
        <p:spPr>
          <a:xfrm>
            <a:off x="4501579" y="680394"/>
            <a:ext cx="4645596" cy="4196406"/>
          </a:xfrm>
          <a:prstGeom prst="rect">
            <a:avLst/>
          </a:prstGeom>
        </p:spPr>
      </p:pic>
    </p:spTree>
    <p:extLst>
      <p:ext uri="{BB962C8B-B14F-4D97-AF65-F5344CB8AC3E}">
        <p14:creationId xmlns:p14="http://schemas.microsoft.com/office/powerpoint/2010/main" val="399491897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D1C2D433-F107-4188-B4C6-D46D663B08E0"/>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PRESENTATION_TITLE" val="微粒体总结"/>
  <p:tag name="ISPRING_SCORM_ENDPOINT" val="&lt;endpoint&gt;&lt;enable&gt;0&lt;/enable&gt;&lt;lrs&gt;http://&lt;/lrs&gt;&lt;auth&gt;0&lt;/auth&gt;&lt;login&gt;&lt;/login&gt;&lt;password&gt;&lt;/password&gt;&lt;key&gt;&lt;/key&gt;&lt;name&gt;&lt;/name&gt;&lt;email&gt;&lt;/email&gt;&lt;/endpoint&gt;&#10;"/>
  <p:tag name="INKNOELEADERBOARD" val="-387539509"/>
</p:tagLst>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2050</TotalTime>
  <Words>816</Words>
  <Application>Microsoft Office PowerPoint</Application>
  <PresentationFormat>Custom</PresentationFormat>
  <Paragraphs>208</Paragraphs>
  <Slides>19</Slides>
  <Notes>8</Notes>
  <HiddenSlides>0</HiddenSlides>
  <MMClips>3</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19</vt:i4>
      </vt:variant>
    </vt:vector>
  </HeadingPairs>
  <TitlesOfParts>
    <vt:vector size="30" baseType="lpstr">
      <vt:lpstr>微软雅黑</vt:lpstr>
      <vt:lpstr>宋体</vt:lpstr>
      <vt:lpstr>Arial</vt:lpstr>
      <vt:lpstr>Calibri</vt:lpstr>
      <vt:lpstr>Calibri Light</vt:lpstr>
      <vt:lpstr>等线</vt:lpstr>
      <vt:lpstr>Tahoma</vt:lpstr>
      <vt:lpstr>Times New Roman</vt:lpstr>
      <vt:lpstr>Wingdings 2</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微粒体总结</dc:title>
  <dc:creator>Administrator</dc:creator>
  <cp:lastModifiedBy>dell</cp:lastModifiedBy>
  <cp:revision>451</cp:revision>
  <dcterms:created xsi:type="dcterms:W3CDTF">2017-04-06T01:11:23Z</dcterms:created>
  <dcterms:modified xsi:type="dcterms:W3CDTF">2024-02-29T02:55:32Z</dcterms:modified>
</cp:coreProperties>
</file>