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media/audio1.wav" ContentType="audio/wav"/>
  <Override PartName="/ppt/media/audio2.wav" ContentType="audio/wav"/>
  <Override PartName="/ppt/media/audio3.wav" ContentType="audio/wav"/>
  <Override PartName="/ppt/media/audio4.wav" ContentType="audio/wav"/>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4.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59" r:id="rId2"/>
    <p:sldId id="464" r:id="rId3"/>
    <p:sldId id="458" r:id="rId4"/>
    <p:sldId id="477" r:id="rId5"/>
    <p:sldId id="367" r:id="rId6"/>
    <p:sldId id="443" r:id="rId7"/>
    <p:sldId id="444" r:id="rId8"/>
    <p:sldId id="445" r:id="rId9"/>
    <p:sldId id="446" r:id="rId10"/>
    <p:sldId id="447" r:id="rId11"/>
    <p:sldId id="448" r:id="rId12"/>
    <p:sldId id="478" r:id="rId13"/>
    <p:sldId id="461" r:id="rId14"/>
    <p:sldId id="399" r:id="rId15"/>
    <p:sldId id="462" r:id="rId16"/>
    <p:sldId id="463" r:id="rId17"/>
    <p:sldId id="442" r:id="rId18"/>
    <p:sldId id="429" r:id="rId19"/>
    <p:sldId id="406" r:id="rId20"/>
    <p:sldId id="475" r:id="rId21"/>
    <p:sldId id="472" r:id="rId22"/>
    <p:sldId id="474" r:id="rId23"/>
    <p:sldId id="451" r:id="rId24"/>
    <p:sldId id="471" r:id="rId25"/>
    <p:sldId id="476" r:id="rId26"/>
    <p:sldId id="465" r:id="rId27"/>
    <p:sldId id="468" r:id="rId28"/>
    <p:sldId id="264" r:id="rId29"/>
    <p:sldId id="313" r:id="rId30"/>
    <p:sldId id="479" r:id="rId31"/>
    <p:sldId id="480"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ung Thi Dung" initials="TTD" lastIdx="25" clrIdx="0">
    <p:extLst>
      <p:ext uri="{19B8F6BF-5375-455C-9EA6-DF929625EA0E}">
        <p15:presenceInfo xmlns:p15="http://schemas.microsoft.com/office/powerpoint/2012/main" userId="S::0101498816@hanoi.itrithuc.vn::46bd803c-d22c-40f6-8aaf-2483e2264c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6" autoAdjust="0"/>
    <p:restoredTop sz="87273" autoAdjust="0"/>
  </p:normalViewPr>
  <p:slideViewPr>
    <p:cSldViewPr snapToGrid="0" showGuides="1">
      <p:cViewPr varScale="1">
        <p:scale>
          <a:sx n="60" d="100"/>
          <a:sy n="60" d="100"/>
        </p:scale>
        <p:origin x="932" y="60"/>
      </p:cViewPr>
      <p:guideLst>
        <p:guide orient="horz" pos="432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30T15:50:33.245" idx="21">
    <p:pos x="10" y="10"/>
    <p:text>Sửa lại lớp 7A...</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6-30T14:51:34.937" idx="2">
    <p:pos x="5104" y="1081"/>
    <p:text>Cô Đổi lại font chữ  Time... nhé</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6-30T14:53:23.679" idx="5">
    <p:pos x="10" y="10"/>
    <p:text>Cô Đổi lại cỡ chữ  ( theo qui định từ 28 trở lên  nhé )và để cùng một cỡ chữ</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6-30T15:52:52.395" idx="22">
    <p:pos x="7785" y="2759"/>
    <p:text>Hình ảnh hoạt động cá nhân khác với phần chú thích ở slide 4</p:text>
    <p:extLst>
      <p:ext uri="{C676402C-5697-4E1C-873F-D02D1690AC5C}">
        <p15:threadingInfo xmlns:p15="http://schemas.microsoft.com/office/powerpoint/2012/main" timeZoneBias="-420"/>
      </p:ext>
    </p:extLst>
  </p:cm>
  <p:cm authorId="1" dt="2022-06-30T16:00:20.841" idx="25">
    <p:pos x="10" y="10"/>
    <p:text>Trong giáo án word là : Chia lớp thành 4 nhóm ; còn trong PP là hđ cá nhân</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9AD7C-F82A-4AFB-A041-9224654C9E12}" type="datetimeFigureOut">
              <a:rPr lang="en-US" smtClean="0"/>
              <a:pPr/>
              <a:t>7/9/22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E7CD4C-1DA4-4D81-81C9-DD9B959F8789}" type="slidenum">
              <a:rPr lang="en-US" smtClean="0"/>
              <a:pPr/>
              <a:t>‹#›</a:t>
            </a:fld>
            <a:endParaRPr lang="en-US"/>
          </a:p>
        </p:txBody>
      </p:sp>
    </p:spTree>
    <p:extLst>
      <p:ext uri="{BB962C8B-B14F-4D97-AF65-F5344CB8AC3E}">
        <p14:creationId xmlns:p14="http://schemas.microsoft.com/office/powerpoint/2010/main" val="4054314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D248E98-4F9C-4F01-A2E4-36C3243D25F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4" name="Rectangle 2"/>
          <p:cNvSpPr>
            <a:spLocks noGrp="1" noRot="1" noChangeAspect="1" noChangeArrowheads="1" noTextEdit="1"/>
          </p:cNvSpPr>
          <p:nvPr>
            <p:ph type="sldImg"/>
          </p:nvPr>
        </p:nvSpPr>
        <p:spPr>
          <a:xfrm>
            <a:off x="381000" y="685800"/>
            <a:ext cx="6096000" cy="3429000"/>
          </a:xfrm>
          <a:ln/>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4379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16</a:t>
            </a:fld>
            <a:endParaRPr lang="en-US" altLang="zh-CN"/>
          </a:p>
        </p:txBody>
      </p:sp>
    </p:spTree>
    <p:extLst>
      <p:ext uri="{BB962C8B-B14F-4D97-AF65-F5344CB8AC3E}">
        <p14:creationId xmlns:p14="http://schemas.microsoft.com/office/powerpoint/2010/main" val="121424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7CD4C-1DA4-4D81-81C9-DD9B959F8789}" type="slidenum">
              <a:rPr lang="en-US" smtClean="0"/>
              <a:pPr/>
              <a:t>18</a:t>
            </a:fld>
            <a:endParaRPr lang="en-US"/>
          </a:p>
        </p:txBody>
      </p:sp>
    </p:spTree>
    <p:extLst>
      <p:ext uri="{BB962C8B-B14F-4D97-AF65-F5344CB8AC3E}">
        <p14:creationId xmlns:p14="http://schemas.microsoft.com/office/powerpoint/2010/main" val="4160884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pPr/>
              <a:t>19</a:t>
            </a:fld>
            <a:endParaRPr lang="zh-CN" altLang="en-US"/>
          </a:p>
        </p:txBody>
      </p:sp>
    </p:spTree>
    <p:extLst>
      <p:ext uri="{BB962C8B-B14F-4D97-AF65-F5344CB8AC3E}">
        <p14:creationId xmlns:p14="http://schemas.microsoft.com/office/powerpoint/2010/main" val="1799975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D0A4A-38BA-4E52-9380-140133345E24}" type="slidenum">
              <a:rPr lang="en-US" smtClean="0"/>
              <a:t>20</a:t>
            </a:fld>
            <a:endParaRPr lang="en-US"/>
          </a:p>
        </p:txBody>
      </p:sp>
    </p:spTree>
    <p:extLst>
      <p:ext uri="{BB962C8B-B14F-4D97-AF65-F5344CB8AC3E}">
        <p14:creationId xmlns:p14="http://schemas.microsoft.com/office/powerpoint/2010/main" val="1783990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pPr/>
              <a:t>23</a:t>
            </a:fld>
            <a:endParaRPr lang="zh-CN" altLang="en-US"/>
          </a:p>
        </p:txBody>
      </p:sp>
    </p:spTree>
    <p:extLst>
      <p:ext uri="{BB962C8B-B14F-4D97-AF65-F5344CB8AC3E}">
        <p14:creationId xmlns:p14="http://schemas.microsoft.com/office/powerpoint/2010/main" val="1666076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E7CD4C-1DA4-4D81-81C9-DD9B959F8789}" type="slidenum">
              <a:rPr lang="en-US" smtClean="0"/>
              <a:pPr/>
              <a:t>28</a:t>
            </a:fld>
            <a:endParaRPr lang="en-US"/>
          </a:p>
        </p:txBody>
      </p:sp>
    </p:spTree>
    <p:extLst>
      <p:ext uri="{BB962C8B-B14F-4D97-AF65-F5344CB8AC3E}">
        <p14:creationId xmlns:p14="http://schemas.microsoft.com/office/powerpoint/2010/main" val="2895726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97F697-5284-4A62-9B07-370CE14EBE5B}" type="slidenum">
              <a:rPr lang="zh-CN" altLang="en-US" smtClean="0"/>
              <a:pPr/>
              <a:t>29</a:t>
            </a:fld>
            <a:endParaRPr lang="zh-CN" altLang="en-US"/>
          </a:p>
        </p:txBody>
      </p:sp>
    </p:spTree>
    <p:extLst>
      <p:ext uri="{BB962C8B-B14F-4D97-AF65-F5344CB8AC3E}">
        <p14:creationId xmlns:p14="http://schemas.microsoft.com/office/powerpoint/2010/main" val="294823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28907E5D-722A-44B1-AE79-846E012E4F9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825706-1C8C-4786-AC3F-2D1B17895D11}" type="slidenum">
              <a:rPr lang="en-US" altLang="vi-VN"/>
              <a:pPr>
                <a:spcBef>
                  <a:spcPct val="0"/>
                </a:spcBef>
              </a:pPr>
              <a:t>2</a:t>
            </a:fld>
            <a:endParaRPr lang="en-US" altLang="vi-VN"/>
          </a:p>
        </p:txBody>
      </p:sp>
      <p:sp>
        <p:nvSpPr>
          <p:cNvPr id="4099" name="Rectangle 2">
            <a:extLst>
              <a:ext uri="{FF2B5EF4-FFF2-40B4-BE49-F238E27FC236}">
                <a16:creationId xmlns:a16="http://schemas.microsoft.com/office/drawing/2014/main" id="{6F9A1202-E28B-4FEF-A624-56AC8013564F}"/>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EC3C4B88-82FA-4150-BEB1-A7A9A0EBBB1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3</a:t>
            </a:fld>
            <a:endParaRPr lang="en-US" altLang="zh-CN"/>
          </a:p>
        </p:txBody>
      </p:sp>
    </p:spTree>
    <p:extLst>
      <p:ext uri="{BB962C8B-B14F-4D97-AF65-F5344CB8AC3E}">
        <p14:creationId xmlns:p14="http://schemas.microsoft.com/office/powerpoint/2010/main" val="292650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41717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pPr/>
              <a:t>5</a:t>
            </a:fld>
            <a:endParaRPr lang="zh-CN" altLang="en-US"/>
          </a:p>
        </p:txBody>
      </p:sp>
    </p:spTree>
    <p:extLst>
      <p:ext uri="{BB962C8B-B14F-4D97-AF65-F5344CB8AC3E}">
        <p14:creationId xmlns:p14="http://schemas.microsoft.com/office/powerpoint/2010/main" val="429148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3194855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13</a:t>
            </a:fld>
            <a:endParaRPr lang="en-US" altLang="zh-CN"/>
          </a:p>
        </p:txBody>
      </p:sp>
    </p:spTree>
    <p:extLst>
      <p:ext uri="{BB962C8B-B14F-4D97-AF65-F5344CB8AC3E}">
        <p14:creationId xmlns:p14="http://schemas.microsoft.com/office/powerpoint/2010/main" val="2921860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7CD4C-1DA4-4D81-81C9-DD9B959F8789}" type="slidenum">
              <a:rPr lang="en-US" smtClean="0"/>
              <a:pPr/>
              <a:t>14</a:t>
            </a:fld>
            <a:endParaRPr lang="en-US"/>
          </a:p>
        </p:txBody>
      </p:sp>
    </p:spTree>
    <p:extLst>
      <p:ext uri="{BB962C8B-B14F-4D97-AF65-F5344CB8AC3E}">
        <p14:creationId xmlns:p14="http://schemas.microsoft.com/office/powerpoint/2010/main" val="857730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15</a:t>
            </a:fld>
            <a:endParaRPr lang="en-US" altLang="zh-CN"/>
          </a:p>
        </p:txBody>
      </p:sp>
    </p:spTree>
    <p:extLst>
      <p:ext uri="{BB962C8B-B14F-4D97-AF65-F5344CB8AC3E}">
        <p14:creationId xmlns:p14="http://schemas.microsoft.com/office/powerpoint/2010/main" val="4276073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6698437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23726146"/>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5715868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5186557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523927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9766982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1032411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4433815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9425196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680359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1980131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417149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340925085"/>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2386265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9855498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9052116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2220229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6740234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6520150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7341704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9201251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4291164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620206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22709375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3845366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9741191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0203498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6487997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8842182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3259516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77343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59999778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4655234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47545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95204999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9197343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41653735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5370325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265489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8733723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4662620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E3D5-748F-43AD-A04D-6CCAF5EDEF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1E8E96-75E8-4118-A534-374C6545B4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7F5820-209C-4964-B697-A2AB3DBB3C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D5C38D-601E-4247-B317-CB1B06713F74}"/>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6" name="Footer Placeholder 5">
            <a:extLst>
              <a:ext uri="{FF2B5EF4-FFF2-40B4-BE49-F238E27FC236}">
                <a16:creationId xmlns:a16="http://schemas.microsoft.com/office/drawing/2014/main" id="{6584F92F-EAD2-4760-8A17-D3032C44E4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E6EA6E-144D-40AC-9F3C-D499229DAD24}"/>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0730704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CFC75-F619-48FB-A4C7-4AD518B53E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D0AC8C-C8FB-4733-9600-D7972C32C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D3349E-4499-49F0-AFB9-50F2C5D8EB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0B43DB-4A34-42AC-A63C-18F177B3B299}"/>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6" name="Footer Placeholder 5">
            <a:extLst>
              <a:ext uri="{FF2B5EF4-FFF2-40B4-BE49-F238E27FC236}">
                <a16:creationId xmlns:a16="http://schemas.microsoft.com/office/drawing/2014/main" id="{EF9220E3-B42C-4DDB-A4CB-B7447F5EF1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FEFED4-2188-4943-B54B-8870E314A5CE}"/>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6939947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74CF-2AC6-4BC9-A849-B8A09ECF3B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FBB6EA-2602-4F5C-8CE0-596A3E8ECA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BFE34-F8AC-40DD-A7DB-5D8796843A3D}"/>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46DEE192-444D-48DE-84BD-65E8A46A5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A79F9-75E3-4425-801D-3E078CEA6A87}"/>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4157850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A8E7FE-E5BF-4793-9986-B937C520F4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6D8C61-2D96-4F02-B927-044597C1FD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9367B-253D-4E33-987F-1AFC20125223}"/>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3546E1D2-1186-4CD1-B71F-4D70F1B7B6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FE68C-C4C7-493F-9454-30D340426C66}"/>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580642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089989677"/>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5" y="6356360"/>
            <a:ext cx="2844800" cy="365126"/>
          </a:xfrm>
          <a:prstGeom prst="rect">
            <a:avLst/>
          </a:prstGeom>
        </p:spPr>
        <p:txBody>
          <a:bodyPr/>
          <a:lstStyle/>
          <a:p>
            <a:endParaRPr lang="zh-CN" altLang="en-US"/>
          </a:p>
        </p:txBody>
      </p:sp>
      <p:sp>
        <p:nvSpPr>
          <p:cNvPr id="5" name="页脚占位符 4"/>
          <p:cNvSpPr>
            <a:spLocks noGrp="1"/>
          </p:cNvSpPr>
          <p:nvPr>
            <p:ph type="ftr" sz="quarter" idx="11"/>
          </p:nvPr>
        </p:nvSpPr>
        <p:spPr>
          <a:xfrm>
            <a:off x="4165603" y="6356360"/>
            <a:ext cx="3860801" cy="36512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64" y="6382177"/>
            <a:ext cx="547804" cy="365126"/>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2488129001"/>
      </p:ext>
    </p:extLst>
  </p:cSld>
  <p:clrMapOvr>
    <a:masterClrMapping/>
  </p:clrMapOvr>
  <p:transition>
    <p:random/>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5" y="6356360"/>
            <a:ext cx="2844800" cy="365126"/>
          </a:xfrm>
          <a:prstGeom prst="rect">
            <a:avLst/>
          </a:prstGeom>
        </p:spPr>
        <p:txBody>
          <a:bodyPr/>
          <a:lstStyle/>
          <a:p>
            <a:endParaRPr lang="zh-CN" altLang="en-US"/>
          </a:p>
        </p:txBody>
      </p:sp>
      <p:sp>
        <p:nvSpPr>
          <p:cNvPr id="5" name="页脚占位符 4"/>
          <p:cNvSpPr>
            <a:spLocks noGrp="1"/>
          </p:cNvSpPr>
          <p:nvPr>
            <p:ph type="ftr" sz="quarter" idx="11"/>
          </p:nvPr>
        </p:nvSpPr>
        <p:spPr>
          <a:xfrm>
            <a:off x="4165603" y="6356360"/>
            <a:ext cx="3860801" cy="36512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64" y="6382177"/>
            <a:ext cx="547804" cy="365126"/>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473292118"/>
      </p:ext>
    </p:extLst>
  </p:cSld>
  <p:clrMapOvr>
    <a:masterClrMapping/>
  </p:clrMapOvr>
  <p:transition>
    <p:random/>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5" y="6356360"/>
            <a:ext cx="2844800" cy="365126"/>
          </a:xfrm>
          <a:prstGeom prst="rect">
            <a:avLst/>
          </a:prstGeom>
        </p:spPr>
        <p:txBody>
          <a:bodyPr/>
          <a:lstStyle/>
          <a:p>
            <a:endParaRPr lang="zh-CN" altLang="en-US"/>
          </a:p>
        </p:txBody>
      </p:sp>
      <p:sp>
        <p:nvSpPr>
          <p:cNvPr id="5" name="页脚占位符 4"/>
          <p:cNvSpPr>
            <a:spLocks noGrp="1"/>
          </p:cNvSpPr>
          <p:nvPr>
            <p:ph type="ftr" sz="quarter" idx="11"/>
          </p:nvPr>
        </p:nvSpPr>
        <p:spPr>
          <a:xfrm>
            <a:off x="4165603" y="6356360"/>
            <a:ext cx="3860801" cy="36512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64" y="6382177"/>
            <a:ext cx="547804" cy="365126"/>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1226439118"/>
      </p:ext>
    </p:extLst>
  </p:cSld>
  <p:clrMapOvr>
    <a:masterClrMapping/>
  </p:clrMapOvr>
  <p:transition>
    <p:random/>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5" y="6356360"/>
            <a:ext cx="2844800" cy="365126"/>
          </a:xfrm>
          <a:prstGeom prst="rect">
            <a:avLst/>
          </a:prstGeom>
        </p:spPr>
        <p:txBody>
          <a:bodyPr/>
          <a:lstStyle/>
          <a:p>
            <a:endParaRPr lang="zh-CN" altLang="en-US"/>
          </a:p>
        </p:txBody>
      </p:sp>
      <p:sp>
        <p:nvSpPr>
          <p:cNvPr id="5" name="页脚占位符 4"/>
          <p:cNvSpPr>
            <a:spLocks noGrp="1"/>
          </p:cNvSpPr>
          <p:nvPr>
            <p:ph type="ftr" sz="quarter" idx="11"/>
          </p:nvPr>
        </p:nvSpPr>
        <p:spPr>
          <a:xfrm>
            <a:off x="4165603" y="6356360"/>
            <a:ext cx="3860801" cy="36512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64" y="6382177"/>
            <a:ext cx="547804" cy="365126"/>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926024260"/>
      </p:ext>
    </p:extLst>
  </p:cSld>
  <p:clrMapOvr>
    <a:masterClrMapping/>
  </p:clrMapOvr>
  <p:transition>
    <p:random/>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5" y="6356360"/>
            <a:ext cx="2844800" cy="365126"/>
          </a:xfrm>
          <a:prstGeom prst="rect">
            <a:avLst/>
          </a:prstGeom>
        </p:spPr>
        <p:txBody>
          <a:bodyPr/>
          <a:lstStyle/>
          <a:p>
            <a:endParaRPr lang="zh-CN" altLang="en-US"/>
          </a:p>
        </p:txBody>
      </p:sp>
      <p:sp>
        <p:nvSpPr>
          <p:cNvPr id="5" name="页脚占位符 4"/>
          <p:cNvSpPr>
            <a:spLocks noGrp="1"/>
          </p:cNvSpPr>
          <p:nvPr>
            <p:ph type="ftr" sz="quarter" idx="11"/>
          </p:nvPr>
        </p:nvSpPr>
        <p:spPr>
          <a:xfrm>
            <a:off x="4165603" y="6356360"/>
            <a:ext cx="3860801" cy="36512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64" y="6382177"/>
            <a:ext cx="547804" cy="365126"/>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2558141008"/>
      </p:ext>
    </p:extLst>
  </p:cSld>
  <p:clrMapOvr>
    <a:masterClrMapping/>
  </p:clrMapOvr>
  <p:transition>
    <p:random/>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5" y="6356360"/>
            <a:ext cx="2844800" cy="365126"/>
          </a:xfrm>
          <a:prstGeom prst="rect">
            <a:avLst/>
          </a:prstGeom>
        </p:spPr>
        <p:txBody>
          <a:bodyPr/>
          <a:lstStyle/>
          <a:p>
            <a:endParaRPr lang="zh-CN" altLang="en-US"/>
          </a:p>
        </p:txBody>
      </p:sp>
      <p:sp>
        <p:nvSpPr>
          <p:cNvPr id="5" name="页脚占位符 4"/>
          <p:cNvSpPr>
            <a:spLocks noGrp="1"/>
          </p:cNvSpPr>
          <p:nvPr>
            <p:ph type="ftr" sz="quarter" idx="11"/>
          </p:nvPr>
        </p:nvSpPr>
        <p:spPr>
          <a:xfrm>
            <a:off x="4165603" y="6356360"/>
            <a:ext cx="3860801" cy="36512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64" y="6382177"/>
            <a:ext cx="547804" cy="365126"/>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305310716"/>
      </p:ext>
    </p:extLst>
  </p:cSld>
  <p:clrMapOvr>
    <a:masterClrMapping/>
  </p:clrMapOvr>
  <p:transition>
    <p:random/>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5" y="6356360"/>
            <a:ext cx="2844800" cy="365126"/>
          </a:xfrm>
          <a:prstGeom prst="rect">
            <a:avLst/>
          </a:prstGeom>
        </p:spPr>
        <p:txBody>
          <a:bodyPr/>
          <a:lstStyle/>
          <a:p>
            <a:endParaRPr lang="zh-CN" altLang="en-US"/>
          </a:p>
        </p:txBody>
      </p:sp>
      <p:sp>
        <p:nvSpPr>
          <p:cNvPr id="5" name="页脚占位符 4"/>
          <p:cNvSpPr>
            <a:spLocks noGrp="1"/>
          </p:cNvSpPr>
          <p:nvPr>
            <p:ph type="ftr" sz="quarter" idx="11"/>
          </p:nvPr>
        </p:nvSpPr>
        <p:spPr>
          <a:xfrm>
            <a:off x="4165603" y="6356360"/>
            <a:ext cx="3860801" cy="36512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64" y="6382177"/>
            <a:ext cx="547804" cy="365126"/>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1352376991"/>
      </p:ext>
    </p:extLst>
  </p:cSld>
  <p:clrMapOvr>
    <a:masterClrMapping/>
  </p:clrMapOvr>
  <p:transition>
    <p:random/>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5" y="6356360"/>
            <a:ext cx="2844800" cy="365126"/>
          </a:xfrm>
          <a:prstGeom prst="rect">
            <a:avLst/>
          </a:prstGeom>
        </p:spPr>
        <p:txBody>
          <a:bodyPr/>
          <a:lstStyle/>
          <a:p>
            <a:endParaRPr lang="zh-CN" altLang="en-US"/>
          </a:p>
        </p:txBody>
      </p:sp>
      <p:sp>
        <p:nvSpPr>
          <p:cNvPr id="5" name="页脚占位符 4"/>
          <p:cNvSpPr>
            <a:spLocks noGrp="1"/>
          </p:cNvSpPr>
          <p:nvPr>
            <p:ph type="ftr" sz="quarter" idx="11"/>
          </p:nvPr>
        </p:nvSpPr>
        <p:spPr>
          <a:xfrm>
            <a:off x="4165603" y="6356360"/>
            <a:ext cx="3860801" cy="36512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64" y="6382177"/>
            <a:ext cx="547804" cy="365126"/>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4063468095"/>
      </p:ext>
    </p:extLst>
  </p:cSld>
  <p:clrMapOvr>
    <a:masterClrMapping/>
  </p:clrMapOvr>
  <p:transition>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5" y="6356360"/>
            <a:ext cx="2844800" cy="365126"/>
          </a:xfrm>
          <a:prstGeom prst="rect">
            <a:avLst/>
          </a:prstGeom>
        </p:spPr>
        <p:txBody>
          <a:bodyPr/>
          <a:lstStyle/>
          <a:p>
            <a:endParaRPr lang="zh-CN" altLang="en-US"/>
          </a:p>
        </p:txBody>
      </p:sp>
      <p:sp>
        <p:nvSpPr>
          <p:cNvPr id="5" name="页脚占位符 4"/>
          <p:cNvSpPr>
            <a:spLocks noGrp="1"/>
          </p:cNvSpPr>
          <p:nvPr>
            <p:ph type="ftr" sz="quarter" idx="11"/>
          </p:nvPr>
        </p:nvSpPr>
        <p:spPr>
          <a:xfrm>
            <a:off x="4165603" y="6356360"/>
            <a:ext cx="3860801" cy="36512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1448164" y="6382177"/>
            <a:ext cx="547804" cy="365126"/>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4173482103"/>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6909178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71076463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7528969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815070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428558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1140767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916045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367390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489154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990811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722548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411882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172805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547209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369649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779412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89319828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13146101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5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05584131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0072040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15220583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01540116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63066379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88146854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19214106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56618243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0524530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17203859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28128566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90076029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76406918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20186599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50774316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38767371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72556486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09443524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45243351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9371991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10081189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45439258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32589571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7581048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416069076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72938702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7552480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93950039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5288818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7891350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395674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18431814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696340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9338138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205393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7544167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9187198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1219313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2450288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7338756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5052642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88875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52184318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618471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9595253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8825840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4394631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42447380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4657805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0270754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6133520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6813179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60476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35366638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83661-4A7E-4395-81C5-6F85515377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74278-E6C6-4DC3-ABCD-471CEB9AB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4BE8-6DCF-4870-B0FB-3DEC5B9D130C}"/>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76886A01-138D-41F7-9D1C-70DC29B08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CCCF1-4D95-4490-A3DF-AE14336E3E41}"/>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3904627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9300-E76F-45D9-A75F-BAFF748FE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81515F-1246-4689-AB25-AF4972D47D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42EB63-C54F-489B-A52F-111C2B32EC23}"/>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5FC8F3A7-1E01-4C27-93B7-BA5823CCE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3F3A5-38B5-49F7-9740-099734933D1B}"/>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9009539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BF77-0C4D-43D4-8C5B-3767FF2203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C8665F-5D05-45B7-B874-FBDB5384F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893F36-0CE4-4720-9E34-7D950BA519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2B7D7-AF88-4C13-AB4B-571096BD2407}"/>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6" name="Footer Placeholder 5">
            <a:extLst>
              <a:ext uri="{FF2B5EF4-FFF2-40B4-BE49-F238E27FC236}">
                <a16:creationId xmlns:a16="http://schemas.microsoft.com/office/drawing/2014/main" id="{10107A7F-ED5D-491C-BA54-DF02678D5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87C664-8488-475A-86E5-DF27D0BB3120}"/>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2517088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DAF4-8489-468A-9EAD-5D4F4CED20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8BFF2D-7DA9-4B9D-80D3-148C49DA00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C4629B-19F2-4F3E-AB7E-D811CB58D8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731B21-2AE8-415E-9043-CFA44E37E3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57E998-91BC-403F-987F-7BAE9D4630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B862EF-DE2F-40FF-8759-0249821AC3B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8" name="Footer Placeholder 7">
            <a:extLst>
              <a:ext uri="{FF2B5EF4-FFF2-40B4-BE49-F238E27FC236}">
                <a16:creationId xmlns:a16="http://schemas.microsoft.com/office/drawing/2014/main" id="{7204083A-D8FD-4C2C-BAF7-441477B72A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F494C8-D300-4366-978E-6480E54ECF77}"/>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7475245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7AD0B-5271-4C55-9646-28FE2ABC94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58BB38-0033-475E-9728-AAF57CCFAE0B}"/>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4" name="Footer Placeholder 3">
            <a:extLst>
              <a:ext uri="{FF2B5EF4-FFF2-40B4-BE49-F238E27FC236}">
                <a16:creationId xmlns:a16="http://schemas.microsoft.com/office/drawing/2014/main" id="{57AB98EC-63E3-4B7C-96AC-8A8952EAA7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457989-946C-43B2-901D-C9CF0474859D}"/>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7167009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06283923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5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72372904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4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96232899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4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60972673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4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8796647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8FC-163F-4850-A8A4-DE2E14DA9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355A0-1DE0-4AFE-9504-C7B5C102B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6F6D02-7379-4AE6-A1E3-4A836695FA9E}"/>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07B6C59A-27E3-4586-985F-E6AB1EDA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AA5CB-33CD-4332-B611-FFBDF3C7EB5A}"/>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349618048"/>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4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58581333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4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1278924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4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256069753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4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42233783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4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76250878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4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50724131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4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426700352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3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386533790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3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7271019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5A5191-A269-46A7-9965-87B264936B38}"/>
              </a:ext>
            </a:extLst>
          </p:cNvPr>
          <p:cNvSpPr>
            <a:spLocks noGrp="1"/>
          </p:cNvSpPr>
          <p:nvPr>
            <p:ph type="dt" sz="half" idx="10"/>
          </p:nvPr>
        </p:nvSpPr>
        <p:spPr/>
        <p:txBody>
          <a:bodyPr/>
          <a:lstStyle/>
          <a:p>
            <a:fld id="{F8182972-DBDD-423F-9C39-D728EB789F79}" type="datetimeFigureOut">
              <a:rPr lang="en-US" smtClean="0"/>
              <a:pPr/>
              <a:t>7/9/22</a:t>
            </a:fld>
            <a:endParaRPr lang="en-US"/>
          </a:p>
        </p:txBody>
      </p:sp>
      <p:sp>
        <p:nvSpPr>
          <p:cNvPr id="3" name="Footer Placeholder 2">
            <a:extLst>
              <a:ext uri="{FF2B5EF4-FFF2-40B4-BE49-F238E27FC236}">
                <a16:creationId xmlns:a16="http://schemas.microsoft.com/office/drawing/2014/main" id="{9D893E0F-F545-44EA-83E8-24C9051BA9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EF59C2-6694-41F1-BD34-3BB3154452A3}"/>
              </a:ext>
            </a:extLst>
          </p:cNvPr>
          <p:cNvSpPr>
            <a:spLocks noGrp="1"/>
          </p:cNvSpPr>
          <p:nvPr>
            <p:ph type="sldNum" sz="quarter" idx="12"/>
          </p:nvPr>
        </p:nvSpPr>
        <p:spPr/>
        <p:txBody>
          <a:bodyPr/>
          <a:lstStyle/>
          <a:p>
            <a:fld id="{2216624E-31E8-4D3C-97C3-A8DE603B4ED1}" type="slidenum">
              <a:rPr lang="en-US" smtClean="0"/>
              <a:pPr/>
              <a:t>‹#›</a:t>
            </a:fld>
            <a:endParaRPr lang="en-US"/>
          </a:p>
        </p:txBody>
      </p:sp>
    </p:spTree>
    <p:extLst>
      <p:ext uri="{BB962C8B-B14F-4D97-AF65-F5344CB8AC3E}">
        <p14:creationId xmlns:p14="http://schemas.microsoft.com/office/powerpoint/2010/main" val="1304441535"/>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theme" Target="../theme/theme1.xml"/><Relationship Id="rId5" Type="http://schemas.openxmlformats.org/officeDocument/2006/relationships/slideLayout" Target="../slideLayouts/slideLayout5.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1BBFAF-B0E7-4C4F-B761-20002F29A2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0DCE05-3878-4275-B925-407B44541B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C594C-4A16-4239-AB97-8E6EB0E5E7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82972-DBDD-423F-9C39-D728EB789F79}" type="datetimeFigureOut">
              <a:rPr lang="en-US" smtClean="0"/>
              <a:pPr/>
              <a:t>7/9/22</a:t>
            </a:fld>
            <a:endParaRPr lang="en-US"/>
          </a:p>
        </p:txBody>
      </p:sp>
      <p:sp>
        <p:nvSpPr>
          <p:cNvPr id="5" name="Footer Placeholder 4">
            <a:extLst>
              <a:ext uri="{FF2B5EF4-FFF2-40B4-BE49-F238E27FC236}">
                <a16:creationId xmlns:a16="http://schemas.microsoft.com/office/drawing/2014/main" id="{9C750835-5DD2-4882-8645-1A8EE27449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6EC889-75FF-4553-9A4A-9DDBD19D4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6624E-31E8-4D3C-97C3-A8DE603B4ED1}" type="slidenum">
              <a:rPr lang="en-US" smtClean="0"/>
              <a:pPr/>
              <a:t>‹#›</a:t>
            </a:fld>
            <a:endParaRPr lang="en-US"/>
          </a:p>
        </p:txBody>
      </p:sp>
    </p:spTree>
    <p:extLst>
      <p:ext uri="{BB962C8B-B14F-4D97-AF65-F5344CB8AC3E}">
        <p14:creationId xmlns:p14="http://schemas.microsoft.com/office/powerpoint/2010/main" val="3726553216"/>
      </p:ext>
    </p:extLst>
  </p:cSld>
  <p:clrMap bg1="lt1" tx1="dk1" bg2="lt2" tx2="dk2" accent1="accent1" accent2="accent2" accent3="accent3" accent4="accent4" accent5="accent5" accent6="accent6" hlink="hlink" folHlink="folHlink"/>
  <p:sldLayoutIdLst>
    <p:sldLayoutId id="2147483649" r:id="rId1"/>
    <p:sldLayoutId id="2147483789" r:id="rId2"/>
    <p:sldLayoutId id="2147483788" r:id="rId3"/>
    <p:sldLayoutId id="2147483779" r:id="rId4"/>
    <p:sldLayoutId id="2147483778" r:id="rId5"/>
    <p:sldLayoutId id="2147483777" r:id="rId6"/>
    <p:sldLayoutId id="2147483776" r:id="rId7"/>
    <p:sldLayoutId id="2147483775" r:id="rId8"/>
    <p:sldLayoutId id="2147483774" r:id="rId9"/>
    <p:sldLayoutId id="2147483761" r:id="rId10"/>
    <p:sldLayoutId id="2147483755" r:id="rId11"/>
    <p:sldLayoutId id="2147483754" r:id="rId12"/>
    <p:sldLayoutId id="2147483748" r:id="rId13"/>
    <p:sldLayoutId id="2147483745" r:id="rId14"/>
    <p:sldLayoutId id="2147483744" r:id="rId15"/>
    <p:sldLayoutId id="2147483743" r:id="rId16"/>
    <p:sldLayoutId id="2147483742" r:id="rId17"/>
    <p:sldLayoutId id="2147483732" r:id="rId18"/>
    <p:sldLayoutId id="2147483731" r:id="rId19"/>
    <p:sldLayoutId id="2147483703" r:id="rId20"/>
    <p:sldLayoutId id="2147483702" r:id="rId21"/>
    <p:sldLayoutId id="2147483698" r:id="rId22"/>
    <p:sldLayoutId id="2147483696" r:id="rId23"/>
    <p:sldLayoutId id="2147483674" r:id="rId24"/>
    <p:sldLayoutId id="2147483667" r:id="rId25"/>
    <p:sldLayoutId id="2147483666" r:id="rId26"/>
    <p:sldLayoutId id="2147483663" r:id="rId27"/>
    <p:sldLayoutId id="2147483662" r:id="rId28"/>
    <p:sldLayoutId id="2147483660" r:id="rId29"/>
    <p:sldLayoutId id="2147483650" r:id="rId30"/>
    <p:sldLayoutId id="2147483796" r:id="rId31"/>
    <p:sldLayoutId id="2147483794" r:id="rId32"/>
    <p:sldLayoutId id="2147483793" r:id="rId33"/>
    <p:sldLayoutId id="2147483792" r:id="rId34"/>
    <p:sldLayoutId id="2147483791" r:id="rId35"/>
    <p:sldLayoutId id="2147483790" r:id="rId36"/>
    <p:sldLayoutId id="2147483787" r:id="rId37"/>
    <p:sldLayoutId id="2147483783" r:id="rId38"/>
    <p:sldLayoutId id="2147483782" r:id="rId39"/>
    <p:sldLayoutId id="2147483781" r:id="rId40"/>
    <p:sldLayoutId id="2147483780" r:id="rId41"/>
    <p:sldLayoutId id="2147483773" r:id="rId42"/>
    <p:sldLayoutId id="2147483770" r:id="rId43"/>
    <p:sldLayoutId id="2147483767" r:id="rId44"/>
    <p:sldLayoutId id="2147483766" r:id="rId45"/>
    <p:sldLayoutId id="2147483764" r:id="rId46"/>
    <p:sldLayoutId id="2147483759" r:id="rId47"/>
    <p:sldLayoutId id="2147483758" r:id="rId48"/>
    <p:sldLayoutId id="2147483757" r:id="rId49"/>
    <p:sldLayoutId id="2147483756" r:id="rId50"/>
    <p:sldLayoutId id="2147483753" r:id="rId51"/>
    <p:sldLayoutId id="2147483749" r:id="rId52"/>
    <p:sldLayoutId id="2147483747" r:id="rId53"/>
    <p:sldLayoutId id="2147483746" r:id="rId54"/>
    <p:sldLayoutId id="2147483741" r:id="rId55"/>
    <p:sldLayoutId id="2147483737" r:id="rId56"/>
    <p:sldLayoutId id="2147483736" r:id="rId57"/>
    <p:sldLayoutId id="2147483735" r:id="rId58"/>
    <p:sldLayoutId id="2147483734" r:id="rId59"/>
    <p:sldLayoutId id="2147483733" r:id="rId60"/>
    <p:sldLayoutId id="2147483730" r:id="rId61"/>
    <p:sldLayoutId id="2147483726" r:id="rId62"/>
    <p:sldLayoutId id="2147483724" r:id="rId63"/>
    <p:sldLayoutId id="2147483721" r:id="rId64"/>
    <p:sldLayoutId id="2147483720" r:id="rId65"/>
    <p:sldLayoutId id="2147483718" r:id="rId66"/>
    <p:sldLayoutId id="2147483700" r:id="rId67"/>
    <p:sldLayoutId id="2147483699" r:id="rId68"/>
    <p:sldLayoutId id="2147483697" r:id="rId69"/>
    <p:sldLayoutId id="2147483692" r:id="rId70"/>
    <p:sldLayoutId id="2147483689" r:id="rId71"/>
    <p:sldLayoutId id="2147483682" r:id="rId72"/>
    <p:sldLayoutId id="2147483675" r:id="rId73"/>
    <p:sldLayoutId id="2147483673" r:id="rId74"/>
    <p:sldLayoutId id="2147483672" r:id="rId75"/>
    <p:sldLayoutId id="2147483671" r:id="rId76"/>
    <p:sldLayoutId id="2147483670" r:id="rId77"/>
    <p:sldLayoutId id="2147483669" r:id="rId78"/>
    <p:sldLayoutId id="2147483668" r:id="rId79"/>
    <p:sldLayoutId id="2147483661" r:id="rId80"/>
    <p:sldLayoutId id="2147483651" r:id="rId81"/>
    <p:sldLayoutId id="2147483652" r:id="rId82"/>
    <p:sldLayoutId id="2147483653" r:id="rId83"/>
    <p:sldLayoutId id="2147483654" r:id="rId84"/>
    <p:sldLayoutId id="2147483655" r:id="rId85"/>
    <p:sldLayoutId id="2147483795" r:id="rId86"/>
    <p:sldLayoutId id="2147483786" r:id="rId87"/>
    <p:sldLayoutId id="2147483784" r:id="rId88"/>
    <p:sldLayoutId id="2147483772" r:id="rId89"/>
    <p:sldLayoutId id="2147483771" r:id="rId90"/>
    <p:sldLayoutId id="2147483769" r:id="rId91"/>
    <p:sldLayoutId id="2147483768" r:id="rId92"/>
    <p:sldLayoutId id="2147483765" r:id="rId93"/>
    <p:sldLayoutId id="2147483752" r:id="rId94"/>
    <p:sldLayoutId id="2147483750" r:id="rId95"/>
    <p:sldLayoutId id="2147483740" r:id="rId96"/>
    <p:sldLayoutId id="2147483738" r:id="rId97"/>
    <p:sldLayoutId id="2147483729" r:id="rId98"/>
    <p:sldLayoutId id="2147483727" r:id="rId99"/>
    <p:sldLayoutId id="2147483725" r:id="rId100"/>
    <p:sldLayoutId id="2147483723" r:id="rId101"/>
    <p:sldLayoutId id="2147483722" r:id="rId102"/>
    <p:sldLayoutId id="2147483719" r:id="rId103"/>
    <p:sldLayoutId id="2147483717" r:id="rId104"/>
    <p:sldLayoutId id="2147483716" r:id="rId105"/>
    <p:sldLayoutId id="2147483715" r:id="rId106"/>
    <p:sldLayoutId id="2147483714" r:id="rId107"/>
    <p:sldLayoutId id="2147483713" r:id="rId108"/>
    <p:sldLayoutId id="2147483712" r:id="rId109"/>
    <p:sldLayoutId id="2147483711" r:id="rId110"/>
    <p:sldLayoutId id="2147483710" r:id="rId111"/>
    <p:sldLayoutId id="2147483709" r:id="rId112"/>
    <p:sldLayoutId id="2147483708" r:id="rId113"/>
    <p:sldLayoutId id="2147483707" r:id="rId114"/>
    <p:sldLayoutId id="2147483706" r:id="rId115"/>
    <p:sldLayoutId id="2147483705" r:id="rId116"/>
    <p:sldLayoutId id="2147483704" r:id="rId117"/>
    <p:sldLayoutId id="2147483695" r:id="rId118"/>
    <p:sldLayoutId id="2147483694" r:id="rId119"/>
    <p:sldLayoutId id="2147483693" r:id="rId120"/>
    <p:sldLayoutId id="2147483691" r:id="rId121"/>
    <p:sldLayoutId id="2147483690" r:id="rId122"/>
    <p:sldLayoutId id="2147483688" r:id="rId123"/>
    <p:sldLayoutId id="2147483687" r:id="rId124"/>
    <p:sldLayoutId id="2147483686" r:id="rId125"/>
    <p:sldLayoutId id="2147483684" r:id="rId126"/>
    <p:sldLayoutId id="2147483683" r:id="rId127"/>
    <p:sldLayoutId id="2147483681" r:id="rId128"/>
    <p:sldLayoutId id="2147483680" r:id="rId129"/>
    <p:sldLayoutId id="2147483679" r:id="rId130"/>
    <p:sldLayoutId id="2147483678" r:id="rId131"/>
    <p:sldLayoutId id="2147483677" r:id="rId132"/>
    <p:sldLayoutId id="2147483676" r:id="rId133"/>
    <p:sldLayoutId id="2147483665" r:id="rId134"/>
    <p:sldLayoutId id="2147483664" r:id="rId135"/>
    <p:sldLayoutId id="2147483656" r:id="rId136"/>
    <p:sldLayoutId id="2147483657" r:id="rId137"/>
    <p:sldLayoutId id="2147483658" r:id="rId138"/>
    <p:sldLayoutId id="2147483659" r:id="rId139"/>
    <p:sldLayoutId id="2147483685" r:id="rId140"/>
    <p:sldLayoutId id="2147483785" r:id="rId141"/>
    <p:sldLayoutId id="2147483763" r:id="rId142"/>
    <p:sldLayoutId id="2147483762" r:id="rId143"/>
    <p:sldLayoutId id="2147483760" r:id="rId144"/>
    <p:sldLayoutId id="2147483751" r:id="rId145"/>
    <p:sldLayoutId id="2147483739" r:id="rId146"/>
    <p:sldLayoutId id="2147483728" r:id="rId147"/>
    <p:sldLayoutId id="2147483701" r:id="rId1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4.gif"/><Relationship Id="rId5" Type="http://schemas.openxmlformats.org/officeDocument/2006/relationships/image" Target="../media/image3.png"/><Relationship Id="rId10" Type="http://schemas.openxmlformats.org/officeDocument/2006/relationships/comments" Target="../comments/comment1.xml"/><Relationship Id="rId4" Type="http://schemas.openxmlformats.org/officeDocument/2006/relationships/image" Target="../media/image2.pn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8" Type="http://schemas.openxmlformats.org/officeDocument/2006/relationships/image" Target="../media/image44.gif"/><Relationship Id="rId13" Type="http://schemas.openxmlformats.org/officeDocument/2006/relationships/image" Target="../media/image49.gif"/><Relationship Id="rId3" Type="http://schemas.openxmlformats.org/officeDocument/2006/relationships/audio" Target="../media/audio1.wav"/><Relationship Id="rId7" Type="http://schemas.openxmlformats.org/officeDocument/2006/relationships/image" Target="../media/image48.gif"/><Relationship Id="rId12" Type="http://schemas.openxmlformats.org/officeDocument/2006/relationships/image" Target="../media/image41.gif"/><Relationship Id="rId2" Type="http://schemas.openxmlformats.org/officeDocument/2006/relationships/audio" Target="../media/audio3.wav"/><Relationship Id="rId16" Type="http://schemas.microsoft.com/office/2007/relationships/hdphoto" Target="../media/hdphoto1.wdp"/><Relationship Id="rId1" Type="http://schemas.openxmlformats.org/officeDocument/2006/relationships/slideLayout" Target="../slideLayouts/slideLayout30.xml"/><Relationship Id="rId6" Type="http://schemas.openxmlformats.org/officeDocument/2006/relationships/image" Target="../media/image42.gif"/><Relationship Id="rId11" Type="http://schemas.openxmlformats.org/officeDocument/2006/relationships/image" Target="../media/image43.gif"/><Relationship Id="rId5" Type="http://schemas.openxmlformats.org/officeDocument/2006/relationships/image" Target="../media/image31.png"/><Relationship Id="rId15" Type="http://schemas.openxmlformats.org/officeDocument/2006/relationships/image" Target="../media/image45.png"/><Relationship Id="rId10" Type="http://schemas.openxmlformats.org/officeDocument/2006/relationships/image" Target="../media/image32.gif"/><Relationship Id="rId4" Type="http://schemas.openxmlformats.org/officeDocument/2006/relationships/audio" Target="../media/audio4.wav"/><Relationship Id="rId9" Type="http://schemas.openxmlformats.org/officeDocument/2006/relationships/image" Target="../media/image33.gif"/><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4.gif"/><Relationship Id="rId13" Type="http://schemas.openxmlformats.org/officeDocument/2006/relationships/image" Target="../media/image49.gif"/><Relationship Id="rId3" Type="http://schemas.openxmlformats.org/officeDocument/2006/relationships/audio" Target="../media/audio1.wav"/><Relationship Id="rId7" Type="http://schemas.openxmlformats.org/officeDocument/2006/relationships/image" Target="../media/image48.gif"/><Relationship Id="rId12" Type="http://schemas.openxmlformats.org/officeDocument/2006/relationships/image" Target="../media/image41.gif"/><Relationship Id="rId2" Type="http://schemas.openxmlformats.org/officeDocument/2006/relationships/audio" Target="../media/audio3.wav"/><Relationship Id="rId16" Type="http://schemas.microsoft.com/office/2007/relationships/hdphoto" Target="../media/hdphoto1.wdp"/><Relationship Id="rId1" Type="http://schemas.openxmlformats.org/officeDocument/2006/relationships/slideLayout" Target="../slideLayouts/slideLayout30.xml"/><Relationship Id="rId6" Type="http://schemas.openxmlformats.org/officeDocument/2006/relationships/image" Target="../media/image42.gif"/><Relationship Id="rId11" Type="http://schemas.openxmlformats.org/officeDocument/2006/relationships/image" Target="../media/image43.gif"/><Relationship Id="rId5" Type="http://schemas.openxmlformats.org/officeDocument/2006/relationships/image" Target="../media/image31.png"/><Relationship Id="rId15" Type="http://schemas.openxmlformats.org/officeDocument/2006/relationships/image" Target="../media/image45.png"/><Relationship Id="rId10" Type="http://schemas.openxmlformats.org/officeDocument/2006/relationships/image" Target="../media/image32.gif"/><Relationship Id="rId4" Type="http://schemas.openxmlformats.org/officeDocument/2006/relationships/audio" Target="../media/audio4.wav"/><Relationship Id="rId9" Type="http://schemas.openxmlformats.org/officeDocument/2006/relationships/image" Target="../media/image33.gif"/><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26.emf"/><Relationship Id="rId5" Type="http://schemas.openxmlformats.org/officeDocument/2006/relationships/image" Target="../media/image25.emf"/><Relationship Id="rId10" Type="http://schemas.openxmlformats.org/officeDocument/2006/relationships/image" Target="../media/image30.emf"/><Relationship Id="rId4" Type="http://schemas.openxmlformats.org/officeDocument/2006/relationships/image" Target="../media/image24.emf"/><Relationship Id="rId9" Type="http://schemas.openxmlformats.org/officeDocument/2006/relationships/image" Target="../media/image29.emf"/></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40.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omments" Target="../comments/comment4.xml"/><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40.xml"/><Relationship Id="rId4" Type="http://schemas.openxmlformats.org/officeDocument/2006/relationships/image" Target="../media/image52.emf"/></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40.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5.jpe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1.jpeg"/><Relationship Id="rId7"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85.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eg"/><Relationship Id="rId9"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image" Target="../media/image26.emf"/><Relationship Id="rId5" Type="http://schemas.openxmlformats.org/officeDocument/2006/relationships/image" Target="../media/image25.emf"/><Relationship Id="rId10" Type="http://schemas.openxmlformats.org/officeDocument/2006/relationships/image" Target="../media/image30.emf"/><Relationship Id="rId4" Type="http://schemas.openxmlformats.org/officeDocument/2006/relationships/image" Target="../media/image24.emf"/><Relationship Id="rId9" Type="http://schemas.openxmlformats.org/officeDocument/2006/relationships/image" Target="../media/image29.emf"/></Relationships>
</file>

<file path=ppt/slides/_rels/slide2.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gif"/><Relationship Id="rId7"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85.xml"/><Relationship Id="rId6" Type="http://schemas.openxmlformats.org/officeDocument/2006/relationships/image" Target="../media/image11.wmf"/><Relationship Id="rId5" Type="http://schemas.openxmlformats.org/officeDocument/2006/relationships/image" Target="../media/image10.gif"/><Relationship Id="rId4" Type="http://schemas.openxmlformats.org/officeDocument/2006/relationships/image" Target="../media/image9.gif"/><Relationship Id="rId9" Type="http://schemas.openxmlformats.org/officeDocument/2006/relationships/image" Target="../media/image14.wmf"/></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image" Target="../media/image62.png"/><Relationship Id="rId5" Type="http://schemas.microsoft.com/office/2007/relationships/hdphoto" Target="../media/hdphoto2.wdp"/><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image" Target="../media/image64.png"/><Relationship Id="rId3" Type="http://schemas.microsoft.com/office/2007/relationships/media" Target="file:///D:\File%20&#226;m%20thanh\&#272;&#432;&#7901;ng%20l&#234;n%20&#273;&#7881;nh%20Olympia\FinishWrongAnswer.mp3" TargetMode="External"/><Relationship Id="rId7" Type="http://schemas.openxmlformats.org/officeDocument/2006/relationships/image" Target="../media/image15.jpeg"/><Relationship Id="rId12" Type="http://schemas.openxmlformats.org/officeDocument/2006/relationships/image" Target="../media/image63.png"/><Relationship Id="rId2" Type="http://schemas.openxmlformats.org/officeDocument/2006/relationships/audio" Target="file:///D:\File%20&#226;m%20thanh\&#272;&#432;&#7901;ng%20l&#234;n%20&#273;&#7881;nh%20Olympia\StartThinking.mp3" TargetMode="External"/><Relationship Id="rId1" Type="http://schemas.microsoft.com/office/2007/relationships/media" Target="file:///D:\File%20&#226;m%20thanh\&#272;&#432;&#7901;ng%20l&#234;n%20&#273;&#7881;nh%20Olympia\StartThinking.mp3" TargetMode="External"/><Relationship Id="rId6" Type="http://schemas.openxmlformats.org/officeDocument/2006/relationships/audio" Target="../media/audio5.wav"/><Relationship Id="rId11" Type="http://schemas.openxmlformats.org/officeDocument/2006/relationships/image" Target="../media/image62.png"/><Relationship Id="rId5" Type="http://schemas.openxmlformats.org/officeDocument/2006/relationships/slideLayout" Target="../slideLayouts/slideLayout85.xml"/><Relationship Id="rId10" Type="http://schemas.openxmlformats.org/officeDocument/2006/relationships/slide" Target="slide3.xml"/><Relationship Id="rId4" Type="http://schemas.openxmlformats.org/officeDocument/2006/relationships/audio" Target="file:///D:\File%20&#226;m%20thanh\&#272;&#432;&#7901;ng%20l&#234;n%20&#273;&#7881;nh%20Olympia\FinishWrongAnswer.mp3" TargetMode="External"/><Relationship Id="rId9" Type="http://schemas.openxmlformats.org/officeDocument/2006/relationships/image" Target="../media/image65.png"/></Relationships>
</file>

<file path=ppt/slides/_rels/slide22.xml.rels><?xml version="1.0" encoding="UTF-8" standalone="yes"?>
<Relationships xmlns="http://schemas.openxmlformats.org/package/2006/relationships"><Relationship Id="rId8" Type="http://schemas.openxmlformats.org/officeDocument/2006/relationships/image" Target="../media/image64.png"/><Relationship Id="rId3" Type="http://schemas.microsoft.com/office/2007/relationships/media" Target="file:///D:\File%20&#226;m%20thanh\&#272;&#432;&#7901;ng%20l&#234;n%20&#273;&#7881;nh%20Olympia\FinishWrongAnswer.mp3" TargetMode="External"/><Relationship Id="rId7" Type="http://schemas.openxmlformats.org/officeDocument/2006/relationships/image" Target="../media/image15.jpeg"/><Relationship Id="rId12" Type="http://schemas.openxmlformats.org/officeDocument/2006/relationships/image" Target="../media/image63.png"/><Relationship Id="rId2" Type="http://schemas.openxmlformats.org/officeDocument/2006/relationships/audio" Target="file:///D:\File%20&#226;m%20thanh\&#272;&#432;&#7901;ng%20l&#234;n%20&#273;&#7881;nh%20Olympia\StartThinking.mp3" TargetMode="External"/><Relationship Id="rId1" Type="http://schemas.microsoft.com/office/2007/relationships/media" Target="file:///D:\File%20&#226;m%20thanh\&#272;&#432;&#7901;ng%20l&#234;n%20&#273;&#7881;nh%20Olympia\StartThinking.mp3" TargetMode="External"/><Relationship Id="rId6" Type="http://schemas.openxmlformats.org/officeDocument/2006/relationships/audio" Target="../media/audio5.wav"/><Relationship Id="rId11" Type="http://schemas.openxmlformats.org/officeDocument/2006/relationships/image" Target="../media/image62.png"/><Relationship Id="rId5" Type="http://schemas.openxmlformats.org/officeDocument/2006/relationships/slideLayout" Target="../slideLayouts/slideLayout85.xml"/><Relationship Id="rId10" Type="http://schemas.openxmlformats.org/officeDocument/2006/relationships/slide" Target="slide3.xml"/><Relationship Id="rId4" Type="http://schemas.openxmlformats.org/officeDocument/2006/relationships/audio" Target="file:///D:\File%20&#226;m%20thanh\&#272;&#432;&#7901;ng%20l&#234;n%20&#273;&#7881;nh%20Olympia\FinishWrongAnswer.mp3" TargetMode="External"/><Relationship Id="rId9" Type="http://schemas.openxmlformats.org/officeDocument/2006/relationships/image" Target="../media/image65.png"/></Relationships>
</file>

<file path=ppt/slides/_rels/slide23.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image" Target="../media/image26.emf"/><Relationship Id="rId5" Type="http://schemas.openxmlformats.org/officeDocument/2006/relationships/image" Target="../media/image25.emf"/><Relationship Id="rId10" Type="http://schemas.openxmlformats.org/officeDocument/2006/relationships/image" Target="../media/image30.emf"/><Relationship Id="rId4" Type="http://schemas.openxmlformats.org/officeDocument/2006/relationships/image" Target="../media/image24.emf"/><Relationship Id="rId9"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audio" Target="../media/audio7.wav"/><Relationship Id="rId7" Type="http://schemas.openxmlformats.org/officeDocument/2006/relationships/image" Target="../media/image63.png"/><Relationship Id="rId2" Type="http://schemas.openxmlformats.org/officeDocument/2006/relationships/audio" Target="../media/audio6.wav"/><Relationship Id="rId1" Type="http://schemas.openxmlformats.org/officeDocument/2006/relationships/slideLayout" Target="../slideLayouts/slideLayout85.xml"/><Relationship Id="rId6" Type="http://schemas.openxmlformats.org/officeDocument/2006/relationships/image" Target="../media/image66.wmf"/><Relationship Id="rId5" Type="http://schemas.openxmlformats.org/officeDocument/2006/relationships/image" Target="../media/image8.gif"/><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3" Type="http://schemas.microsoft.com/office/2007/relationships/media" Target="file:///D:\File%20&#226;m%20thanh\&#272;&#432;&#7901;ng%20l&#234;n%20&#273;&#7881;nh%20Olympia\FinishWrongAnswer.mp3" TargetMode="External"/><Relationship Id="rId7" Type="http://schemas.openxmlformats.org/officeDocument/2006/relationships/image" Target="../media/image15.jpeg"/><Relationship Id="rId12" Type="http://schemas.openxmlformats.org/officeDocument/2006/relationships/image" Target="../media/image63.png"/><Relationship Id="rId2" Type="http://schemas.openxmlformats.org/officeDocument/2006/relationships/audio" Target="file:///D:\File%20&#226;m%20thanh\&#272;&#432;&#7901;ng%20l&#234;n%20&#273;&#7881;nh%20Olympia\StartThinking.mp3" TargetMode="External"/><Relationship Id="rId1" Type="http://schemas.microsoft.com/office/2007/relationships/media" Target="file:///D:\File%20&#226;m%20thanh\&#272;&#432;&#7901;ng%20l&#234;n%20&#273;&#7881;nh%20Olympia\StartThinking.mp3" TargetMode="External"/><Relationship Id="rId6" Type="http://schemas.openxmlformats.org/officeDocument/2006/relationships/audio" Target="../media/audio5.wav"/><Relationship Id="rId11" Type="http://schemas.openxmlformats.org/officeDocument/2006/relationships/image" Target="../media/image62.png"/><Relationship Id="rId5" Type="http://schemas.openxmlformats.org/officeDocument/2006/relationships/slideLayout" Target="../slideLayouts/slideLayout85.xml"/><Relationship Id="rId10" Type="http://schemas.openxmlformats.org/officeDocument/2006/relationships/slide" Target="slide3.xml"/><Relationship Id="rId4" Type="http://schemas.openxmlformats.org/officeDocument/2006/relationships/audio" Target="file:///D:\File%20&#226;m%20thanh\&#272;&#432;&#7901;ng%20l&#234;n%20&#273;&#7881;nh%20Olympia\FinishWrongAnswer.mp3" TargetMode="External"/><Relationship Id="rId9" Type="http://schemas.openxmlformats.org/officeDocument/2006/relationships/image" Target="../media/image65.png"/></Relationships>
</file>

<file path=ppt/slides/_rels/slide2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jpeg"/><Relationship Id="rId1" Type="http://schemas.openxmlformats.org/officeDocument/2006/relationships/slideLayout" Target="../slideLayouts/slideLayout85.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40.xml"/><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44.gif"/><Relationship Id="rId13" Type="http://schemas.openxmlformats.org/officeDocument/2006/relationships/image" Target="../media/image49.gif"/><Relationship Id="rId3" Type="http://schemas.openxmlformats.org/officeDocument/2006/relationships/audio" Target="../media/audio1.wav"/><Relationship Id="rId7" Type="http://schemas.openxmlformats.org/officeDocument/2006/relationships/image" Target="../media/image48.gif"/><Relationship Id="rId12" Type="http://schemas.openxmlformats.org/officeDocument/2006/relationships/image" Target="../media/image41.gif"/><Relationship Id="rId2" Type="http://schemas.openxmlformats.org/officeDocument/2006/relationships/audio" Target="../media/audio3.wav"/><Relationship Id="rId16" Type="http://schemas.microsoft.com/office/2007/relationships/hdphoto" Target="../media/hdphoto1.wdp"/><Relationship Id="rId1" Type="http://schemas.openxmlformats.org/officeDocument/2006/relationships/slideLayout" Target="../slideLayouts/slideLayout30.xml"/><Relationship Id="rId6" Type="http://schemas.openxmlformats.org/officeDocument/2006/relationships/image" Target="../media/image42.gif"/><Relationship Id="rId11" Type="http://schemas.openxmlformats.org/officeDocument/2006/relationships/image" Target="../media/image43.gif"/><Relationship Id="rId5" Type="http://schemas.openxmlformats.org/officeDocument/2006/relationships/image" Target="../media/image31.png"/><Relationship Id="rId15" Type="http://schemas.openxmlformats.org/officeDocument/2006/relationships/image" Target="../media/image45.png"/><Relationship Id="rId10" Type="http://schemas.openxmlformats.org/officeDocument/2006/relationships/image" Target="../media/image32.gif"/><Relationship Id="rId4" Type="http://schemas.openxmlformats.org/officeDocument/2006/relationships/audio" Target="../media/audio4.wav"/><Relationship Id="rId9" Type="http://schemas.openxmlformats.org/officeDocument/2006/relationships/image" Target="../media/image33.gif"/><Relationship Id="rId14" Type="http://schemas.openxmlformats.org/officeDocument/2006/relationships/image" Target="../media/image36.png"/></Relationships>
</file>

<file path=ppt/slides/_rels/slide31.xml.rels><?xml version="1.0" encoding="UTF-8" standalone="yes"?>
<Relationships xmlns="http://schemas.openxmlformats.org/package/2006/relationships"><Relationship Id="rId8" Type="http://schemas.openxmlformats.org/officeDocument/2006/relationships/image" Target="../media/image44.gif"/><Relationship Id="rId13" Type="http://schemas.openxmlformats.org/officeDocument/2006/relationships/image" Target="../media/image49.gif"/><Relationship Id="rId3" Type="http://schemas.openxmlformats.org/officeDocument/2006/relationships/audio" Target="../media/audio1.wav"/><Relationship Id="rId7" Type="http://schemas.openxmlformats.org/officeDocument/2006/relationships/image" Target="../media/image48.gif"/><Relationship Id="rId12" Type="http://schemas.openxmlformats.org/officeDocument/2006/relationships/image" Target="../media/image41.gif"/><Relationship Id="rId2" Type="http://schemas.openxmlformats.org/officeDocument/2006/relationships/audio" Target="../media/audio3.wav"/><Relationship Id="rId16" Type="http://schemas.microsoft.com/office/2007/relationships/hdphoto" Target="../media/hdphoto1.wdp"/><Relationship Id="rId1" Type="http://schemas.openxmlformats.org/officeDocument/2006/relationships/slideLayout" Target="../slideLayouts/slideLayout30.xml"/><Relationship Id="rId6" Type="http://schemas.openxmlformats.org/officeDocument/2006/relationships/image" Target="../media/image42.gif"/><Relationship Id="rId11" Type="http://schemas.openxmlformats.org/officeDocument/2006/relationships/image" Target="../media/image43.gif"/><Relationship Id="rId5" Type="http://schemas.openxmlformats.org/officeDocument/2006/relationships/image" Target="../media/image31.png"/><Relationship Id="rId15" Type="http://schemas.openxmlformats.org/officeDocument/2006/relationships/image" Target="../media/image45.png"/><Relationship Id="rId10" Type="http://schemas.openxmlformats.org/officeDocument/2006/relationships/image" Target="../media/image32.gif"/><Relationship Id="rId4" Type="http://schemas.openxmlformats.org/officeDocument/2006/relationships/audio" Target="../media/audio4.wav"/><Relationship Id="rId9" Type="http://schemas.openxmlformats.org/officeDocument/2006/relationships/image" Target="../media/image33.gif"/><Relationship Id="rId1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jpeg"/><Relationship Id="rId7" Type="http://schemas.openxmlformats.org/officeDocument/2006/relationships/image" Target="../media/image25.emf"/><Relationship Id="rId12"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22.png"/><Relationship Id="rId9" Type="http://schemas.openxmlformats.org/officeDocument/2006/relationships/image" Target="../media/image27.emf"/></Relationships>
</file>

<file path=ppt/slides/_rels/slide6.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slideLayout" Target="../slideLayouts/slideLayout1.xml"/><Relationship Id="rId7" Type="http://schemas.openxmlformats.org/officeDocument/2006/relationships/image" Target="../media/image34.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3.gif"/><Relationship Id="rId11" Type="http://schemas.openxmlformats.org/officeDocument/2006/relationships/comments" Target="../comments/comment2.xml"/><Relationship Id="rId5" Type="http://schemas.openxmlformats.org/officeDocument/2006/relationships/image" Target="../media/image32.gif"/><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33.gif"/><Relationship Id="rId18" Type="http://schemas.openxmlformats.org/officeDocument/2006/relationships/image" Target="../media/image41.gif"/><Relationship Id="rId3" Type="http://schemas.microsoft.com/office/2007/relationships/media" Target="../media/media3.mp3"/><Relationship Id="rId21" Type="http://schemas.openxmlformats.org/officeDocument/2006/relationships/comments" Target="../comments/comment3.xml"/><Relationship Id="rId7" Type="http://schemas.microsoft.com/office/2007/relationships/media" Target="../media/media5.mp3"/><Relationship Id="rId12" Type="http://schemas.openxmlformats.org/officeDocument/2006/relationships/image" Target="../media/image31.png"/><Relationship Id="rId17" Type="http://schemas.openxmlformats.org/officeDocument/2006/relationships/image" Target="../media/image40.gif"/><Relationship Id="rId2" Type="http://schemas.openxmlformats.org/officeDocument/2006/relationships/audio" Target="../media/media2.mp3"/><Relationship Id="rId16" Type="http://schemas.openxmlformats.org/officeDocument/2006/relationships/image" Target="../media/image39.gif"/><Relationship Id="rId20" Type="http://schemas.openxmlformats.org/officeDocument/2006/relationships/image" Target="../media/image37.png"/><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slideLayout" Target="../slideLayouts/slideLayout1.xml"/><Relationship Id="rId5" Type="http://schemas.microsoft.com/office/2007/relationships/media" Target="../media/media4.mp3"/><Relationship Id="rId15" Type="http://schemas.openxmlformats.org/officeDocument/2006/relationships/image" Target="../media/image38.gif"/><Relationship Id="rId10" Type="http://schemas.openxmlformats.org/officeDocument/2006/relationships/audio" Target="../media/media6.mp3"/><Relationship Id="rId19" Type="http://schemas.openxmlformats.org/officeDocument/2006/relationships/image" Target="../media/image36.png"/><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image" Target="../media/image32.gif"/></Relationships>
</file>

<file path=ppt/slides/_rels/slide8.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45.png"/><Relationship Id="rId3" Type="http://schemas.openxmlformats.org/officeDocument/2006/relationships/audio" Target="../media/audio2.wav"/><Relationship Id="rId7" Type="http://schemas.openxmlformats.org/officeDocument/2006/relationships/image" Target="../media/image42.gif"/><Relationship Id="rId12" Type="http://schemas.openxmlformats.org/officeDocument/2006/relationships/image" Target="../media/image44.gif"/><Relationship Id="rId2" Type="http://schemas.openxmlformats.org/officeDocument/2006/relationships/audio" Target="../media/audio1.wav"/><Relationship Id="rId16" Type="http://schemas.openxmlformats.org/officeDocument/2006/relationships/image" Target="../media/image46.gif"/><Relationship Id="rId1" Type="http://schemas.openxmlformats.org/officeDocument/2006/relationships/slideLayout" Target="../slideLayouts/slideLayout30.xml"/><Relationship Id="rId6" Type="http://schemas.openxmlformats.org/officeDocument/2006/relationships/image" Target="../media/image31.png"/><Relationship Id="rId11" Type="http://schemas.openxmlformats.org/officeDocument/2006/relationships/image" Target="../media/image41.gif"/><Relationship Id="rId5" Type="http://schemas.openxmlformats.org/officeDocument/2006/relationships/audio" Target="../media/audio4.wav"/><Relationship Id="rId15" Type="http://schemas.openxmlformats.org/officeDocument/2006/relationships/image" Target="../media/image36.png"/><Relationship Id="rId10" Type="http://schemas.openxmlformats.org/officeDocument/2006/relationships/image" Target="../media/image43.gif"/><Relationship Id="rId4" Type="http://schemas.openxmlformats.org/officeDocument/2006/relationships/audio" Target="../media/audio3.wav"/><Relationship Id="rId9" Type="http://schemas.openxmlformats.org/officeDocument/2006/relationships/image" Target="../media/image32.gif"/><Relationship Id="rId1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32.gif"/><Relationship Id="rId13"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33.gif"/><Relationship Id="rId12"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30.xml"/><Relationship Id="rId6" Type="http://schemas.openxmlformats.org/officeDocument/2006/relationships/image" Target="../media/image42.gif"/><Relationship Id="rId11" Type="http://schemas.openxmlformats.org/officeDocument/2006/relationships/image" Target="../media/image44.gif"/><Relationship Id="rId5" Type="http://schemas.openxmlformats.org/officeDocument/2006/relationships/image" Target="../media/image31.png"/><Relationship Id="rId15" Type="http://schemas.openxmlformats.org/officeDocument/2006/relationships/image" Target="../media/image47.gif"/><Relationship Id="rId10" Type="http://schemas.openxmlformats.org/officeDocument/2006/relationships/image" Target="../media/image41.gif"/><Relationship Id="rId4" Type="http://schemas.openxmlformats.org/officeDocument/2006/relationships/audio" Target="../media/audio4.wav"/><Relationship Id="rId9" Type="http://schemas.openxmlformats.org/officeDocument/2006/relationships/image" Target="../media/image43.gif"/><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nen4"/>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524528" y="856659"/>
            <a:ext cx="9142943" cy="5144690"/>
          </a:xfrm>
          <a:prstGeom prst="rect">
            <a:avLst/>
          </a:prstGeom>
          <a:solidFill>
            <a:srgbClr val="00FF00"/>
          </a:solidFill>
          <a:ln w="9525">
            <a:solidFill>
              <a:srgbClr val="FF0000"/>
            </a:solidFill>
            <a:miter lim="800000"/>
            <a:headEnd/>
            <a:tailEnd/>
          </a:ln>
        </p:spPr>
      </p:pic>
      <p:pic>
        <p:nvPicPr>
          <p:cNvPr id="47107" name="Picture 3" descr="8"/>
          <p:cNvPicPr>
            <a:picLocks noChangeAspect="1" noChangeArrowheads="1"/>
          </p:cNvPicPr>
          <p:nvPr/>
        </p:nvPicPr>
        <p:blipFill>
          <a:blip r:embed="rId4" cstate="print">
            <a:extLst>
              <a:ext uri="{28A0092B-C50C-407E-A947-70E740481C1C}">
                <a14:useLocalDpi xmlns:a14="http://schemas.microsoft.com/office/drawing/2010/main" val="0"/>
              </a:ext>
            </a:extLst>
          </a:blip>
          <a:srcRect t="6667" r="45732"/>
          <a:stretch>
            <a:fillRect/>
          </a:stretch>
        </p:blipFill>
        <p:spPr bwMode="auto">
          <a:xfrm>
            <a:off x="6753353" y="5372554"/>
            <a:ext cx="2543665" cy="40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8"/>
          <p:cNvPicPr>
            <a:picLocks noChangeAspect="1" noChangeArrowheads="1"/>
          </p:cNvPicPr>
          <p:nvPr/>
        </p:nvPicPr>
        <p:blipFill>
          <a:blip r:embed="rId5" cstate="print">
            <a:extLst>
              <a:ext uri="{28A0092B-C50C-407E-A947-70E740481C1C}">
                <a14:useLocalDpi xmlns:a14="http://schemas.microsoft.com/office/drawing/2010/main" val="0"/>
              </a:ext>
            </a:extLst>
          </a:blip>
          <a:srcRect r="13333" b="53659"/>
          <a:stretch>
            <a:fillRect/>
          </a:stretch>
        </p:blipFill>
        <p:spPr bwMode="auto">
          <a:xfrm>
            <a:off x="8954054" y="3429005"/>
            <a:ext cx="371548" cy="217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4895619" y="1199640"/>
            <a:ext cx="4229915" cy="44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71" tIns="60936" rIns="121871" bIns="60936">
            <a:spAutoFit/>
          </a:bodyPr>
          <a:lstStyle/>
          <a:p>
            <a:pPr defTabSz="685880" fontAlgn="base">
              <a:spcBef>
                <a:spcPct val="50000"/>
              </a:spcBef>
              <a:spcAft>
                <a:spcPct val="0"/>
              </a:spcAft>
            </a:pPr>
            <a:endParaRPr lang="vi-VN" altLang="en-US" sz="2100" dirty="0">
              <a:solidFill>
                <a:srgbClr val="000000"/>
              </a:solidFill>
              <a:latin typeface="Times New Roman" panose="02020603050405020304" pitchFamily="18" charset="0"/>
              <a:cs typeface="Times New Roman" panose="02020603050405020304" pitchFamily="18" charset="0"/>
            </a:endParaRPr>
          </a:p>
        </p:txBody>
      </p:sp>
      <p:sp>
        <p:nvSpPr>
          <p:cNvPr id="47110" name="Line 6"/>
          <p:cNvSpPr>
            <a:spLocks noChangeShapeType="1"/>
          </p:cNvSpPr>
          <p:nvPr/>
        </p:nvSpPr>
        <p:spPr bwMode="auto">
          <a:xfrm flipV="1">
            <a:off x="1799189" y="1199635"/>
            <a:ext cx="8508794" cy="218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71" tIns="60936" rIns="121871" bIns="60936"/>
          <a:lstStyle/>
          <a:p>
            <a:pPr algn="ctr" defTabSz="685880" fontAlgn="base">
              <a:spcBef>
                <a:spcPct val="0"/>
              </a:spcBef>
              <a:spcAft>
                <a:spcPct val="0"/>
              </a:spcAft>
            </a:pPr>
            <a:endParaRPr lang="en-US" sz="2100" dirty="0">
              <a:solidFill>
                <a:srgbClr val="000000"/>
              </a:solidFill>
              <a:latin typeface="Times New Roman" panose="02020603050405020304" pitchFamily="18" charset="0"/>
              <a:cs typeface="Times New Roman" panose="02020603050405020304" pitchFamily="18" charset="0"/>
            </a:endParaRPr>
          </a:p>
        </p:txBody>
      </p:sp>
      <p:sp>
        <p:nvSpPr>
          <p:cNvPr id="47111" name="Line 7"/>
          <p:cNvSpPr>
            <a:spLocks noChangeShapeType="1"/>
          </p:cNvSpPr>
          <p:nvPr/>
        </p:nvSpPr>
        <p:spPr bwMode="auto">
          <a:xfrm>
            <a:off x="10307980" y="1199638"/>
            <a:ext cx="0" cy="4569444"/>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71" tIns="60936" rIns="121871" bIns="60936"/>
          <a:lstStyle/>
          <a:p>
            <a:pPr algn="ctr" defTabSz="685880" fontAlgn="base">
              <a:spcBef>
                <a:spcPct val="0"/>
              </a:spcBef>
              <a:spcAft>
                <a:spcPct val="0"/>
              </a:spcAft>
            </a:pPr>
            <a:endParaRPr lang="en-US" sz="2100" dirty="0">
              <a:solidFill>
                <a:srgbClr val="000000"/>
              </a:solidFill>
              <a:latin typeface="Times New Roman" panose="02020603050405020304" pitchFamily="18" charset="0"/>
              <a:cs typeface="Times New Roman" panose="02020603050405020304" pitchFamily="18" charset="0"/>
            </a:endParaRPr>
          </a:p>
        </p:txBody>
      </p:sp>
      <p:sp>
        <p:nvSpPr>
          <p:cNvPr id="47112" name="Line 8"/>
          <p:cNvSpPr>
            <a:spLocks noChangeShapeType="1"/>
          </p:cNvSpPr>
          <p:nvPr/>
        </p:nvSpPr>
        <p:spPr bwMode="auto">
          <a:xfrm>
            <a:off x="1812019" y="1199639"/>
            <a:ext cx="0" cy="457305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71" tIns="60936" rIns="121871" bIns="60936"/>
          <a:lstStyle/>
          <a:p>
            <a:pPr algn="ctr" defTabSz="685880" fontAlgn="base">
              <a:spcBef>
                <a:spcPct val="0"/>
              </a:spcBef>
              <a:spcAft>
                <a:spcPct val="0"/>
              </a:spcAft>
            </a:pPr>
            <a:endParaRPr lang="en-US" sz="2100" dirty="0">
              <a:solidFill>
                <a:srgbClr val="000000"/>
              </a:solidFill>
              <a:latin typeface="Times New Roman" panose="02020603050405020304" pitchFamily="18" charset="0"/>
              <a:cs typeface="Times New Roman" panose="02020603050405020304" pitchFamily="18" charset="0"/>
            </a:endParaRPr>
          </a:p>
        </p:txBody>
      </p:sp>
      <p:sp>
        <p:nvSpPr>
          <p:cNvPr id="47113" name="Line 9"/>
          <p:cNvSpPr>
            <a:spLocks noChangeShapeType="1"/>
          </p:cNvSpPr>
          <p:nvPr/>
        </p:nvSpPr>
        <p:spPr bwMode="auto">
          <a:xfrm>
            <a:off x="1812022" y="5769078"/>
            <a:ext cx="8495961"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71" tIns="60936" rIns="121871" bIns="60936"/>
          <a:lstStyle/>
          <a:p>
            <a:pPr algn="ctr" defTabSz="685880" fontAlgn="base">
              <a:spcBef>
                <a:spcPct val="0"/>
              </a:spcBef>
              <a:spcAft>
                <a:spcPct val="0"/>
              </a:spcAft>
            </a:pPr>
            <a:endParaRPr lang="en-US" sz="2100" dirty="0">
              <a:solidFill>
                <a:srgbClr val="000000"/>
              </a:solidFill>
              <a:latin typeface="Times New Roman" panose="02020603050405020304" pitchFamily="18" charset="0"/>
              <a:cs typeface="Times New Roman" panose="02020603050405020304" pitchFamily="18" charset="0"/>
            </a:endParaRPr>
          </a:p>
        </p:txBody>
      </p:sp>
      <p:pic>
        <p:nvPicPr>
          <p:cNvPr id="47114" name="Picture 10" descr="ngo%20dai"/>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63132">
            <a:off x="2666344" y="4686594"/>
            <a:ext cx="1143220" cy="1143264"/>
          </a:xfrm>
          <a:prstGeom prst="rect">
            <a:avLst/>
          </a:prstGeom>
          <a:noFill/>
          <a:extLst>
            <a:ext uri="{909E8E84-426E-40DD-AFC4-6F175D3DCCD1}">
              <a14:hiddenFill xmlns:a14="http://schemas.microsoft.com/office/drawing/2010/main">
                <a:solidFill>
                  <a:srgbClr val="FFFFFF"/>
                </a:solidFill>
              </a14:hiddenFill>
            </a:ext>
          </a:extLst>
        </p:spPr>
      </p:pic>
      <p:sp>
        <p:nvSpPr>
          <p:cNvPr id="47116" name="Text Box 12"/>
          <p:cNvSpPr txBox="1">
            <a:spLocks noChangeArrowheads="1"/>
          </p:cNvSpPr>
          <p:nvPr/>
        </p:nvSpPr>
        <p:spPr bwMode="auto">
          <a:xfrm>
            <a:off x="3961430" y="3946536"/>
            <a:ext cx="4487141" cy="1415724"/>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71" tIns="60936" rIns="121871" bIns="60936">
            <a:spAutoFit/>
          </a:bodyPr>
          <a:lstStyle/>
          <a:p>
            <a:pPr defTabSz="685880" fontAlgn="base">
              <a:spcBef>
                <a:spcPct val="50000"/>
              </a:spcBef>
              <a:spcAft>
                <a:spcPct val="0"/>
              </a:spcAft>
            </a:pPr>
            <a:r>
              <a:rPr lang="en-US" altLang="en-US" sz="2100" b="1" dirty="0" err="1">
                <a:solidFill>
                  <a:srgbClr val="FF0000"/>
                </a:solidFill>
                <a:latin typeface="Times New Roman" panose="02020603050405020304" pitchFamily="18" charset="0"/>
                <a:cs typeface="Times New Roman" panose="02020603050405020304" pitchFamily="18" charset="0"/>
              </a:rPr>
              <a:t>Môn</a:t>
            </a:r>
            <a:r>
              <a:rPr lang="en-US" altLang="en-US" sz="2100" b="1" dirty="0">
                <a:solidFill>
                  <a:srgbClr val="FF0000"/>
                </a:solidFill>
                <a:latin typeface="Times New Roman" panose="02020603050405020304" pitchFamily="18" charset="0"/>
                <a:cs typeface="Times New Roman" panose="02020603050405020304" pitchFamily="18" charset="0"/>
              </a:rPr>
              <a:t>: Tin </a:t>
            </a:r>
            <a:r>
              <a:rPr lang="en-US" altLang="en-US" sz="2100" b="1" dirty="0" err="1">
                <a:solidFill>
                  <a:srgbClr val="FF0000"/>
                </a:solidFill>
                <a:latin typeface="Times New Roman" panose="02020603050405020304" pitchFamily="18" charset="0"/>
                <a:cs typeface="Times New Roman" panose="02020603050405020304" pitchFamily="18" charset="0"/>
              </a:rPr>
              <a:t>học</a:t>
            </a:r>
            <a:endParaRPr lang="en-US" altLang="en-US" sz="2100" b="1" dirty="0">
              <a:solidFill>
                <a:srgbClr val="FF0000"/>
              </a:solidFill>
              <a:latin typeface="Times New Roman" panose="02020603050405020304" pitchFamily="18" charset="0"/>
              <a:cs typeface="Times New Roman" panose="02020603050405020304" pitchFamily="18" charset="0"/>
            </a:endParaRPr>
          </a:p>
          <a:p>
            <a:pPr defTabSz="685880" fontAlgn="base">
              <a:spcBef>
                <a:spcPct val="50000"/>
              </a:spcBef>
              <a:spcAft>
                <a:spcPct val="0"/>
              </a:spcAft>
            </a:pPr>
            <a:r>
              <a:rPr lang="en-US" altLang="en-US" sz="2100" b="1" dirty="0" err="1">
                <a:solidFill>
                  <a:srgbClr val="FF0000"/>
                </a:solidFill>
                <a:latin typeface="Times New Roman" panose="02020603050405020304" pitchFamily="18" charset="0"/>
                <a:cs typeface="Times New Roman" panose="02020603050405020304" pitchFamily="18" charset="0"/>
              </a:rPr>
              <a:t>Giáo</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viên</a:t>
            </a:r>
            <a:r>
              <a:rPr lang="en-US" altLang="en-US" sz="2100" b="1" dirty="0">
                <a:solidFill>
                  <a:srgbClr val="FF0000"/>
                </a:solidFill>
                <a:latin typeface="Times New Roman" panose="02020603050405020304" pitchFamily="18" charset="0"/>
                <a:cs typeface="Times New Roman" panose="02020603050405020304" pitchFamily="18" charset="0"/>
              </a:rPr>
              <a:t> : </a:t>
            </a:r>
          </a:p>
          <a:p>
            <a:pPr defTabSz="685880" fontAlgn="base">
              <a:spcBef>
                <a:spcPct val="50000"/>
              </a:spcBef>
              <a:spcAft>
                <a:spcPct val="0"/>
              </a:spcAft>
            </a:pPr>
            <a:r>
              <a:rPr lang="en-US" altLang="en-US" sz="2100" b="1" dirty="0" err="1">
                <a:solidFill>
                  <a:srgbClr val="FF0000"/>
                </a:solidFill>
                <a:latin typeface="Times New Roman" panose="02020603050405020304" pitchFamily="18" charset="0"/>
                <a:cs typeface="Times New Roman" panose="02020603050405020304" pitchFamily="18" charset="0"/>
              </a:rPr>
              <a:t>Trường</a:t>
            </a:r>
            <a:r>
              <a:rPr lang="en-US" altLang="en-US" sz="2100" b="1" dirty="0">
                <a:solidFill>
                  <a:srgbClr val="FF0000"/>
                </a:solidFill>
                <a:latin typeface="Times New Roman" panose="02020603050405020304" pitchFamily="18" charset="0"/>
                <a:cs typeface="Times New Roman" panose="02020603050405020304" pitchFamily="18" charset="0"/>
              </a:rPr>
              <a:t>:</a:t>
            </a:r>
          </a:p>
        </p:txBody>
      </p:sp>
      <p:pic>
        <p:nvPicPr>
          <p:cNvPr id="47117" name="Picture 13" descr="CHIP010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7427" y="728912"/>
            <a:ext cx="2054225" cy="2458018"/>
          </a:xfrm>
          <a:prstGeom prst="rect">
            <a:avLst/>
          </a:prstGeom>
          <a:noFill/>
          <a:extLst>
            <a:ext uri="{909E8E84-426E-40DD-AFC4-6F175D3DCCD1}">
              <a14:hiddenFill xmlns:a14="http://schemas.microsoft.com/office/drawing/2010/main">
                <a:solidFill>
                  <a:srgbClr val="FFFFFF"/>
                </a:solidFill>
              </a14:hiddenFill>
            </a:ext>
          </a:extLst>
        </p:spPr>
      </p:pic>
      <p:sp>
        <p:nvSpPr>
          <p:cNvPr id="47118" name="WordArt 14"/>
          <p:cNvSpPr>
            <a:spLocks noChangeArrowheads="1" noChangeShapeType="1" noTextEdit="1"/>
          </p:cNvSpPr>
          <p:nvPr/>
        </p:nvSpPr>
        <p:spPr bwMode="auto">
          <a:xfrm>
            <a:off x="3180790" y="3074115"/>
            <a:ext cx="5773262" cy="640704"/>
          </a:xfrm>
          <a:prstGeom prst="rect">
            <a:avLst/>
          </a:prstGeom>
        </p:spPr>
        <p:txBody>
          <a:bodyPr wrap="none" lIns="121871" tIns="60936" rIns="121871" bIns="60936" fromWordArt="1">
            <a:prstTxWarp prst="textPlain">
              <a:avLst>
                <a:gd name="adj" fmla="val 49744"/>
              </a:avLst>
            </a:prstTxWarp>
          </a:bodyPr>
          <a:lstStyle/>
          <a:p>
            <a:pPr algn="ctr" defTabSz="685880" fontAlgn="base">
              <a:spcBef>
                <a:spcPct val="0"/>
              </a:spcBef>
              <a:spcAft>
                <a:spcPct val="0"/>
              </a:spcAft>
            </a:pPr>
            <a:r>
              <a:rPr lang="en-US" sz="2100" b="1" kern="10" dirty="0">
                <a:ln w="9525" cap="sq">
                  <a:solidFill>
                    <a:srgbClr val="FF0000"/>
                  </a:solidFill>
                  <a:round/>
                  <a:headEnd type="none" w="sm" len="sm"/>
                  <a:tailEnd type="none" w="sm" len="sm"/>
                </a:ln>
                <a:solidFill>
                  <a:srgbClr val="0000FF"/>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KÍNH CHÀO THẦY CÔ VÀ CÁC EM HỌC SINH LỚP </a:t>
            </a:r>
            <a:r>
              <a:rPr lang="vi-VN" sz="2100" b="1" kern="10" dirty="0">
                <a:ln w="9525" cap="sq">
                  <a:solidFill>
                    <a:srgbClr val="FF0000"/>
                  </a:solidFill>
                  <a:round/>
                  <a:headEnd type="none" w="sm" len="sm"/>
                  <a:tailEnd type="none" w="sm" len="sm"/>
                </a:ln>
                <a:solidFill>
                  <a:srgbClr val="0000FF"/>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 7</a:t>
            </a:r>
            <a:r>
              <a:rPr lang="en-US" sz="2100" b="1" kern="10" dirty="0">
                <a:ln w="9525" cap="sq">
                  <a:solidFill>
                    <a:srgbClr val="FF0000"/>
                  </a:solidFill>
                  <a:round/>
                  <a:headEnd type="none" w="sm" len="sm"/>
                  <a:tailEnd type="none" w="sm" len="sm"/>
                </a:ln>
                <a:solidFill>
                  <a:srgbClr val="0000FF"/>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a:t>
            </a:r>
          </a:p>
        </p:txBody>
      </p:sp>
      <p:pic>
        <p:nvPicPr>
          <p:cNvPr id="2050" name="Picture 2" descr="Ảnh động cối xay gió"/>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83756" y="1248397"/>
            <a:ext cx="928868" cy="9289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ách lật trang - Ảnh động - Phan Thanh Tân - WEB NGOẠI NGỮ -TIN HỌC -Thanh  Tâ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83334" y="1256206"/>
            <a:ext cx="1943473" cy="1550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7005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5000" fill="hold" nodeType="afterEffect">
                                  <p:stCondLst>
                                    <p:cond delay="0"/>
                                  </p:stCondLst>
                                  <p:childTnLst>
                                    <p:animClr clrSpc="hsl" dir="cw">
                                      <p:cBhvr override="childStyle">
                                        <p:cTn id="6" dur="500" fill="hold"/>
                                        <p:tgtEl>
                                          <p:spTgt spid="47118"/>
                                        </p:tgtEl>
                                        <p:attrNameLst>
                                          <p:attrName>style.color</p:attrName>
                                        </p:attrNameLst>
                                      </p:cBhvr>
                                      <p:by>
                                        <p:hsl h="-7200000" s="0" l="0"/>
                                      </p:by>
                                    </p:animClr>
                                    <p:animClr clrSpc="hsl" dir="cw">
                                      <p:cBhvr>
                                        <p:cTn id="7" dur="500" fill="hold"/>
                                        <p:tgtEl>
                                          <p:spTgt spid="47118"/>
                                        </p:tgtEl>
                                        <p:attrNameLst>
                                          <p:attrName>fillcolor</p:attrName>
                                        </p:attrNameLst>
                                      </p:cBhvr>
                                      <p:by>
                                        <p:hsl h="-7200000" s="0" l="0"/>
                                      </p:by>
                                    </p:animClr>
                                    <p:animClr clrSpc="hsl" dir="cw">
                                      <p:cBhvr>
                                        <p:cTn id="8" dur="500" fill="hold"/>
                                        <p:tgtEl>
                                          <p:spTgt spid="47118"/>
                                        </p:tgtEl>
                                        <p:attrNameLst>
                                          <p:attrName>stroke.color</p:attrName>
                                        </p:attrNameLst>
                                      </p:cBhvr>
                                      <p:by>
                                        <p:hsl h="-7200000" s="0" l="0"/>
                                      </p:by>
                                    </p:animClr>
                                    <p:set>
                                      <p:cBhvr>
                                        <p:cTn id="9" dur="500" fill="hold"/>
                                        <p:tgtEl>
                                          <p:spTgt spid="471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stretch>
            <a:fillRect/>
          </a:stretch>
        </p:blipFill>
        <p:spPr>
          <a:xfrm>
            <a:off x="-321304" y="8859"/>
            <a:ext cx="12191999" cy="6865181"/>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4880" y="4428248"/>
            <a:ext cx="1580783" cy="1435608"/>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6467" y="4392304"/>
            <a:ext cx="1580782" cy="1435608"/>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90739" y="4385097"/>
            <a:ext cx="1581495" cy="143625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14024" y="4555482"/>
            <a:ext cx="1249999" cy="13362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8289721" y="394556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34393" y="4332085"/>
            <a:ext cx="1073146" cy="1310075"/>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137161"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mj-lt"/>
              </a:rPr>
              <a:t>Câu 3: Phương án nào sau đây chỉ gồm thiết bị vào?</a:t>
            </a:r>
            <a:endParaRPr lang="en-US" sz="3200" dirty="0">
              <a:solidFill>
                <a:srgbClr val="FF0000"/>
              </a:solidFill>
              <a:latin typeface="+mj-lt"/>
            </a:endParaRP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218655" y="5479735"/>
            <a:ext cx="823031" cy="612530"/>
          </a:xfrm>
          <a:prstGeom prst="rect">
            <a:avLst/>
          </a:prstGeom>
        </p:spPr>
      </p:pic>
      <p:pic>
        <p:nvPicPr>
          <p:cNvPr id="21" name="Picture 20"/>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363181" y="5400358"/>
            <a:ext cx="823031" cy="612530"/>
          </a:xfrm>
          <a:prstGeom prst="rect">
            <a:avLst/>
          </a:prstGeom>
        </p:spPr>
      </p:pic>
      <p:pic>
        <p:nvPicPr>
          <p:cNvPr id="14" name="Picture 13"/>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69561" y="5440387"/>
            <a:ext cx="823031" cy="612530"/>
          </a:xfrm>
          <a:prstGeom prst="rect">
            <a:avLst/>
          </a:prstGeom>
        </p:spPr>
      </p:pic>
      <p:sp>
        <p:nvSpPr>
          <p:cNvPr id="29" name="Rectangle 28"/>
          <p:cNvSpPr/>
          <p:nvPr/>
        </p:nvSpPr>
        <p:spPr>
          <a:xfrm>
            <a:off x="5477467" y="1411497"/>
            <a:ext cx="5246804" cy="523220"/>
          </a:xfrm>
          <a:prstGeom prst="rect">
            <a:avLst/>
          </a:prstGeom>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A. </a:t>
            </a:r>
            <a:r>
              <a:rPr lang="vi-VN" sz="2800" b="1" dirty="0">
                <a:solidFill>
                  <a:schemeClr val="bg1"/>
                </a:solidFill>
                <a:latin typeface="Times New Roman" panose="02020603050405020304" pitchFamily="18" charset="0"/>
                <a:cs typeface="Times New Roman" panose="02020603050405020304" pitchFamily="18" charset="0"/>
              </a:rPr>
              <a:t>Micro, máy in.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5477467" y="1905641"/>
            <a:ext cx="5246804" cy="523220"/>
          </a:xfrm>
          <a:prstGeom prst="rect">
            <a:avLst/>
          </a:prstGeom>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B. </a:t>
            </a:r>
            <a:r>
              <a:rPr lang="vi-VN" sz="2800" b="1" dirty="0">
                <a:solidFill>
                  <a:schemeClr val="bg1"/>
                </a:solidFill>
                <a:latin typeface="Times New Roman" panose="02020603050405020304" pitchFamily="18" charset="0"/>
                <a:cs typeface="Times New Roman" panose="02020603050405020304" pitchFamily="18" charset="0"/>
              </a:rPr>
              <a:t>Máy quyét, màn hình.</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5477467" y="2382792"/>
            <a:ext cx="5246804" cy="523220"/>
          </a:xfrm>
          <a:prstGeom prst="rect">
            <a:avLst/>
          </a:prstGeom>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C.</a:t>
            </a:r>
            <a:r>
              <a:rPr lang="en-US" sz="2800" dirty="0">
                <a:solidFill>
                  <a:schemeClr val="bg1"/>
                </a:solidFill>
                <a:latin typeface="Times New Roman" panose="02020603050405020304" pitchFamily="18" charset="0"/>
                <a:cs typeface="Times New Roman" panose="02020603050405020304" pitchFamily="18" charset="0"/>
              </a:rPr>
              <a:t> </a:t>
            </a:r>
            <a:r>
              <a:rPr lang="vi-VN" sz="2800" b="1" dirty="0">
                <a:solidFill>
                  <a:schemeClr val="bg1"/>
                </a:solidFill>
                <a:latin typeface="Times New Roman" panose="02020603050405020304" pitchFamily="18" charset="0"/>
                <a:cs typeface="Times New Roman" panose="02020603050405020304" pitchFamily="18" charset="0"/>
              </a:rPr>
              <a:t>Máy ảnh kĩ thuật số,</a:t>
            </a:r>
            <a:r>
              <a:rPr lang="vi-VN" sz="2800" b="1" dirty="0">
                <a:solidFill>
                  <a:srgbClr val="FF0000"/>
                </a:solidFill>
                <a:latin typeface="Times New Roman" panose="02020603050405020304" pitchFamily="18" charset="0"/>
                <a:cs typeface="Times New Roman" panose="02020603050405020304" pitchFamily="18" charset="0"/>
              </a:rPr>
              <a:t> </a:t>
            </a:r>
            <a:r>
              <a:rPr lang="vi-VN" sz="2800" b="1" dirty="0">
                <a:solidFill>
                  <a:schemeClr val="bg1"/>
                </a:solidFill>
                <a:latin typeface="Times New Roman" panose="02020603050405020304" pitchFamily="18" charset="0"/>
                <a:cs typeface="Times New Roman" panose="02020603050405020304" pitchFamily="18" charset="0"/>
              </a:rPr>
              <a:t>loa.</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5487515" y="2891887"/>
            <a:ext cx="5246804" cy="523220"/>
          </a:xfrm>
          <a:prstGeom prst="rect">
            <a:avLst/>
          </a:prstGeom>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D.</a:t>
            </a:r>
            <a:r>
              <a:rPr lang="vi-VN" sz="2800" dirty="0"/>
              <a:t> </a:t>
            </a:r>
            <a:r>
              <a:rPr lang="vi-VN" sz="2800" b="1" dirty="0">
                <a:solidFill>
                  <a:schemeClr val="bg1"/>
                </a:solidFill>
                <a:latin typeface="+mj-lt"/>
              </a:rPr>
              <a:t>Bàn phím, chuột</a:t>
            </a:r>
            <a:r>
              <a:rPr lang="vi-VN" sz="2400" b="1" dirty="0">
                <a:solidFill>
                  <a:schemeClr val="bg1"/>
                </a:solidFill>
                <a:latin typeface="+mj-lt"/>
              </a:rPr>
              <a:t>.</a:t>
            </a:r>
            <a:endParaRPr lang="en-US" sz="3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55148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4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29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34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39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0.18554 0.03102 L 0.57123 0.34098 " pathEditMode="relative" rAng="0" ptsTypes="AA">
                                      <p:cBhvr>
                                        <p:cTn id="46" dur="3000" fill="hold"/>
                                        <p:tgtEl>
                                          <p:spTgt spid="5"/>
                                        </p:tgtEl>
                                        <p:attrNameLst>
                                          <p:attrName>ppt_x</p:attrName>
                                          <p:attrName>ppt_y</p:attrName>
                                        </p:attrNameLst>
                                      </p:cBhvr>
                                      <p:rCtr x="37839"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congioilam.wav"/>
                                        </p:tgtEl>
                                      </p:cMediaNode>
                                    </p:audio>
                                  </p:subTnLst>
                                </p:cTn>
                              </p:par>
                              <p:par>
                                <p:cTn id="74" presetID="10" presetClass="exit" presetSubtype="0" fill="hold" nodeType="withEffect">
                                  <p:stCondLst>
                                    <p:cond delay="0"/>
                                  </p:stCondLst>
                                  <p:childTnLst>
                                    <p:animEffect transition="out" filter="fade">
                                      <p:cBhvr>
                                        <p:cTn id="75" dur="250"/>
                                        <p:tgtEl>
                                          <p:spTgt spid="6"/>
                                        </p:tgtEl>
                                      </p:cBhvr>
                                    </p:animEffect>
                                    <p:set>
                                      <p:cBhvr>
                                        <p:cTn id="76" dur="1" fill="hold">
                                          <p:stCondLst>
                                            <p:cond delay="249"/>
                                          </p:stCondLst>
                                        </p:cTn>
                                        <p:tgtEl>
                                          <p:spTgt spid="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8" presetClass="emph" presetSubtype="0" repeatCount="indefinite" fill="hold" grpId="1" nodeType="withEffect">
                                  <p:stCondLst>
                                    <p:cond delay="0"/>
                                  </p:stCondLst>
                                  <p:childTnLst>
                                    <p:animRot by="21600000">
                                      <p:cBhvr>
                                        <p:cTn id="8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0.14479 0.03588 L 0.40326 0.33612 " pathEditMode="relative" rAng="0" ptsTypes="AA">
                                      <p:cBhvr>
                                        <p:cTn id="100" dur="2000" fill="hold"/>
                                        <p:tgtEl>
                                          <p:spTgt spid="5"/>
                                        </p:tgtEl>
                                        <p:attrNameLst>
                                          <p:attrName>ppt_x</p:attrName>
                                          <p:attrName>ppt_y</p:attrName>
                                        </p:attrNameLst>
                                      </p:cBhvr>
                                      <p:rCtr x="27396" y="15000"/>
                                    </p:animMotion>
                                  </p:childTnLst>
                                </p:cTn>
                              </p:par>
                            </p:childTnLst>
                          </p:cTn>
                        </p:par>
                        <p:par>
                          <p:cTn id="101" fill="hold">
                            <p:stCondLst>
                              <p:cond delay="3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3500"/>
                            </p:stCondLst>
                            <p:childTnLst>
                              <p:par>
                                <p:cTn id="109" presetID="32" presetClass="emph" presetSubtype="0" fill="hold" nodeType="afterEffect">
                                  <p:stCondLst>
                                    <p:cond delay="0"/>
                                  </p:stCondLst>
                                  <p:childTnLst>
                                    <p:animRot by="120000">
                                      <p:cBhvr>
                                        <p:cTn id="110" dur="200" fill="hold">
                                          <p:stCondLst>
                                            <p:cond delay="0"/>
                                          </p:stCondLst>
                                        </p:cTn>
                                        <p:tgtEl>
                                          <p:spTgt spid="19"/>
                                        </p:tgtEl>
                                        <p:attrNameLst>
                                          <p:attrName>r</p:attrName>
                                        </p:attrNameLst>
                                      </p:cBhvr>
                                    </p:animRot>
                                    <p:animRot by="-240000">
                                      <p:cBhvr>
                                        <p:cTn id="111" dur="400" fill="hold">
                                          <p:stCondLst>
                                            <p:cond delay="400"/>
                                          </p:stCondLst>
                                        </p:cTn>
                                        <p:tgtEl>
                                          <p:spTgt spid="19"/>
                                        </p:tgtEl>
                                        <p:attrNameLst>
                                          <p:attrName>r</p:attrName>
                                        </p:attrNameLst>
                                      </p:cBhvr>
                                    </p:animRot>
                                    <p:animRot by="240000">
                                      <p:cBhvr>
                                        <p:cTn id="112" dur="400" fill="hold">
                                          <p:stCondLst>
                                            <p:cond delay="800"/>
                                          </p:stCondLst>
                                        </p:cTn>
                                        <p:tgtEl>
                                          <p:spTgt spid="19"/>
                                        </p:tgtEl>
                                        <p:attrNameLst>
                                          <p:attrName>r</p:attrName>
                                        </p:attrNameLst>
                                      </p:cBhvr>
                                    </p:animRot>
                                    <p:animRot by="-240000">
                                      <p:cBhvr>
                                        <p:cTn id="113" dur="400" fill="hold">
                                          <p:stCondLst>
                                            <p:cond delay="1200"/>
                                          </p:stCondLst>
                                        </p:cTn>
                                        <p:tgtEl>
                                          <p:spTgt spid="19"/>
                                        </p:tgtEl>
                                        <p:attrNameLst>
                                          <p:attrName>r</p:attrName>
                                        </p:attrNameLst>
                                      </p:cBhvr>
                                    </p:animRot>
                                    <p:animRot by="120000">
                                      <p:cBhvr>
                                        <p:cTn id="114" dur="400" fill="hold">
                                          <p:stCondLst>
                                            <p:cond delay="16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200" fill="hold">
                                          <p:stCondLst>
                                            <p:cond delay="0"/>
                                          </p:stCondLst>
                                        </p:cTn>
                                        <p:tgtEl>
                                          <p:spTgt spid="22"/>
                                        </p:tgtEl>
                                        <p:attrNameLst>
                                          <p:attrName>r</p:attrName>
                                        </p:attrNameLst>
                                      </p:cBhvr>
                                    </p:animRot>
                                    <p:animRot by="-240000">
                                      <p:cBhvr>
                                        <p:cTn id="117" dur="400" fill="hold">
                                          <p:stCondLst>
                                            <p:cond delay="400"/>
                                          </p:stCondLst>
                                        </p:cTn>
                                        <p:tgtEl>
                                          <p:spTgt spid="22"/>
                                        </p:tgtEl>
                                        <p:attrNameLst>
                                          <p:attrName>r</p:attrName>
                                        </p:attrNameLst>
                                      </p:cBhvr>
                                    </p:animRot>
                                    <p:animRot by="240000">
                                      <p:cBhvr>
                                        <p:cTn id="118" dur="400" fill="hold">
                                          <p:stCondLst>
                                            <p:cond delay="800"/>
                                          </p:stCondLst>
                                        </p:cTn>
                                        <p:tgtEl>
                                          <p:spTgt spid="22"/>
                                        </p:tgtEl>
                                        <p:attrNameLst>
                                          <p:attrName>r</p:attrName>
                                        </p:attrNameLst>
                                      </p:cBhvr>
                                    </p:animRot>
                                    <p:animRot by="-240000">
                                      <p:cBhvr>
                                        <p:cTn id="119" dur="400" fill="hold">
                                          <p:stCondLst>
                                            <p:cond delay="1200"/>
                                          </p:stCondLst>
                                        </p:cTn>
                                        <p:tgtEl>
                                          <p:spTgt spid="22"/>
                                        </p:tgtEl>
                                        <p:attrNameLst>
                                          <p:attrName>r</p:attrName>
                                        </p:attrNameLst>
                                      </p:cBhvr>
                                    </p:animRot>
                                    <p:animRot by="120000">
                                      <p:cBhvr>
                                        <p:cTn id="120" dur="400" fill="hold">
                                          <p:stCondLst>
                                            <p:cond delay="1600"/>
                                          </p:stCondLst>
                                        </p:cTn>
                                        <p:tgtEl>
                                          <p:spTgt spid="22"/>
                                        </p:tgtEl>
                                        <p:attrNameLst>
                                          <p:attrName>r</p:attrName>
                                        </p:attrNameLst>
                                      </p:cBhvr>
                                    </p:animRot>
                                  </p:childTnLst>
                                </p:cTn>
                              </p:par>
                            </p:childTnLst>
                          </p:cTn>
                        </p:par>
                        <p:par>
                          <p:cTn id="121" fill="hold">
                            <p:stCondLst>
                              <p:cond delay="5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250"/>
                                        <p:tgtEl>
                                          <p:spTgt spid="14"/>
                                        </p:tgtEl>
                                      </p:cBhvr>
                                    </p:animEffect>
                                  </p:childTnLst>
                                </p:cTn>
                              </p:par>
                              <p:par>
                                <p:cTn id="128" presetID="10" presetClass="entr" presetSubtype="0" fill="hold"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250"/>
                                        <p:tgtEl>
                                          <p:spTgt spid="17"/>
                                        </p:tgtEl>
                                      </p:cBhvr>
                                    </p:animEffect>
                                  </p:childTnLst>
                                  <p:subTnLst>
                                    <p:audio>
                                      <p:cMediaNode>
                                        <p:cTn display="0" masterRel="sameClick">
                                          <p:stCondLst>
                                            <p:cond evt="begin" delay="0">
                                              <p:tn val="128"/>
                                            </p:cond>
                                          </p:stCondLst>
                                          <p:endCondLst>
                                            <p:cond evt="onStopAudio" delay="0">
                                              <p:tgtEl>
                                                <p:sldTgt/>
                                              </p:tgtEl>
                                            </p:cond>
                                          </p:endCondLst>
                                        </p:cTn>
                                        <p:tgtEl>
                                          <p:sndTgt r:embed="rId3" name="oisairoi.wav"/>
                                        </p:tgtEl>
                                      </p:cMediaNode>
                                    </p:audio>
                                  </p:subTnLst>
                                </p:cTn>
                              </p:par>
                              <p:par>
                                <p:cTn id="131" presetID="10" presetClass="exit" presetSubtype="0" fill="hold" nodeType="withEffect">
                                  <p:stCondLst>
                                    <p:cond delay="0"/>
                                  </p:stCondLst>
                                  <p:childTnLst>
                                    <p:animEffect transition="out" filter="fade">
                                      <p:cBhvr>
                                        <p:cTn id="132" dur="250"/>
                                        <p:tgtEl>
                                          <p:spTgt spid="22"/>
                                        </p:tgtEl>
                                      </p:cBhvr>
                                    </p:animEffect>
                                    <p:set>
                                      <p:cBhvr>
                                        <p:cTn id="13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3"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3"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2">
                                            <p:txEl>
                                              <p:pRg st="0" end="0"/>
                                            </p:txEl>
                                          </p:spTgt>
                                        </p:tgtEl>
                                        <p:attrNameLst>
                                          <p:attrName>style.color</p:attrName>
                                        </p:attrNameLst>
                                      </p:cBhvr>
                                      <p:by>
                                        <p:hsl h="0" s="-12549" l="-25098"/>
                                      </p:by>
                                    </p:animClr>
                                    <p:animClr clrSpc="hsl" dir="cw">
                                      <p:cBhvr>
                                        <p:cTn id="254" dur="500" fill="hold"/>
                                        <p:tgtEl>
                                          <p:spTgt spid="32">
                                            <p:txEl>
                                              <p:pRg st="0" end="0"/>
                                            </p:txEl>
                                          </p:spTgt>
                                        </p:tgtEl>
                                        <p:attrNameLst>
                                          <p:attrName>fillcolor</p:attrName>
                                        </p:attrNameLst>
                                      </p:cBhvr>
                                      <p:by>
                                        <p:hsl h="0" s="-12549" l="-25098"/>
                                      </p:by>
                                    </p:animClr>
                                    <p:animClr clrSpc="hsl" dir="cw">
                                      <p:cBhvr>
                                        <p:cTn id="255" dur="500" fill="hold"/>
                                        <p:tgtEl>
                                          <p:spTgt spid="32">
                                            <p:txEl>
                                              <p:pRg st="0" end="0"/>
                                            </p:txEl>
                                          </p:spTgt>
                                        </p:tgtEl>
                                        <p:attrNameLst>
                                          <p:attrName>stroke.color</p:attrName>
                                        </p:attrNameLst>
                                      </p:cBhvr>
                                      <p:by>
                                        <p:hsl h="0" s="-12549" l="-25098"/>
                                      </p:by>
                                    </p:animClr>
                                    <p:set>
                                      <p:cBhvr>
                                        <p:cTn id="256" dur="500" fill="hold"/>
                                        <p:tgtEl>
                                          <p:spTgt spid="3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stretch>
            <a:fillRect/>
          </a:stretch>
        </p:blipFill>
        <p:spPr>
          <a:xfrm>
            <a:off x="0" y="8860"/>
            <a:ext cx="12191999" cy="6865181"/>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4880" y="4428248"/>
            <a:ext cx="1580783" cy="1435608"/>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6467" y="4392304"/>
            <a:ext cx="1580782" cy="1435608"/>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90739" y="4385097"/>
            <a:ext cx="1581495" cy="143625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14024" y="4555482"/>
            <a:ext cx="1249999" cy="13362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8289721" y="394556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34393" y="4332085"/>
            <a:ext cx="1073146" cy="1310075"/>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137161"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mj-lt"/>
              </a:rPr>
              <a:t>Câu 4: Thiết bị nào sau đây không phải là thiết bị ra?</a:t>
            </a:r>
            <a:endParaRPr lang="en-US" sz="3200" dirty="0">
              <a:solidFill>
                <a:srgbClr val="FF0000"/>
              </a:solidFill>
              <a:latin typeface="+mj-lt"/>
            </a:endParaRP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218655" y="5479735"/>
            <a:ext cx="823031" cy="612530"/>
          </a:xfrm>
          <a:prstGeom prst="rect">
            <a:avLst/>
          </a:prstGeom>
        </p:spPr>
      </p:pic>
      <p:pic>
        <p:nvPicPr>
          <p:cNvPr id="21" name="Picture 20"/>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363181" y="5400358"/>
            <a:ext cx="823031" cy="612530"/>
          </a:xfrm>
          <a:prstGeom prst="rect">
            <a:avLst/>
          </a:prstGeom>
        </p:spPr>
      </p:pic>
      <p:pic>
        <p:nvPicPr>
          <p:cNvPr id="14" name="Picture 13"/>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69561" y="5440387"/>
            <a:ext cx="823031" cy="612530"/>
          </a:xfrm>
          <a:prstGeom prst="rect">
            <a:avLst/>
          </a:prstGeom>
        </p:spPr>
      </p:pic>
      <p:sp>
        <p:nvSpPr>
          <p:cNvPr id="29" name="Rectangle 28"/>
          <p:cNvSpPr/>
          <p:nvPr/>
        </p:nvSpPr>
        <p:spPr>
          <a:xfrm>
            <a:off x="5477467" y="1411497"/>
            <a:ext cx="5246804" cy="523220"/>
          </a:xfrm>
          <a:prstGeom prst="rect">
            <a:avLst/>
          </a:prstGeom>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A. </a:t>
            </a:r>
            <a:r>
              <a:rPr lang="vi-VN" sz="2800" b="1" dirty="0">
                <a:solidFill>
                  <a:schemeClr val="bg1"/>
                </a:solidFill>
                <a:latin typeface="Times New Roman" panose="02020603050405020304" pitchFamily="18" charset="0"/>
                <a:cs typeface="Times New Roman" panose="02020603050405020304" pitchFamily="18" charset="0"/>
              </a:rPr>
              <a:t>Máy vẽ</a:t>
            </a:r>
            <a:r>
              <a:rPr lang="en-US" sz="2800" b="1" dirty="0">
                <a:solidFill>
                  <a:schemeClr val="bg1"/>
                </a:solidFill>
                <a:latin typeface="Times New Roman" panose="02020603050405020304" pitchFamily="18" charset="0"/>
                <a:cs typeface="Times New Roman" panose="02020603050405020304" pitchFamily="18" charset="0"/>
              </a:rPr>
              <a:t>.</a:t>
            </a:r>
            <a:r>
              <a:rPr lang="vi-VN" sz="2800" b="1" dirty="0">
                <a:solidFill>
                  <a:schemeClr val="bg1"/>
                </a:solidFill>
                <a:latin typeface="Times New Roman" panose="02020603050405020304" pitchFamily="18" charset="0"/>
                <a:cs typeface="Times New Roman" panose="02020603050405020304" pitchFamily="18" charset="0"/>
              </a:rPr>
              <a:t> </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5477467" y="1905641"/>
            <a:ext cx="5246804" cy="523220"/>
          </a:xfrm>
          <a:prstGeom prst="rect">
            <a:avLst/>
          </a:prstGeom>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B. </a:t>
            </a:r>
            <a:r>
              <a:rPr lang="vi-VN" sz="2800" b="1" dirty="0">
                <a:solidFill>
                  <a:schemeClr val="bg1"/>
                </a:solidFill>
                <a:latin typeface="+mj-lt"/>
              </a:rPr>
              <a:t>Máy in</a:t>
            </a:r>
            <a:r>
              <a:rPr lang="en-US" sz="2800" b="1" dirty="0">
                <a:solidFill>
                  <a:schemeClr val="bg1"/>
                </a:solidFill>
                <a:latin typeface="+mj-lt"/>
              </a:rPr>
              <a:t>.</a:t>
            </a:r>
            <a:endParaRPr lang="en-US" sz="2800" b="1" dirty="0">
              <a:solidFill>
                <a:schemeClr val="bg1"/>
              </a:solidFill>
              <a:latin typeface="+mj-lt"/>
              <a:cs typeface="Times New Roman" panose="02020603050405020304" pitchFamily="18" charset="0"/>
            </a:endParaRPr>
          </a:p>
        </p:txBody>
      </p:sp>
      <p:sp>
        <p:nvSpPr>
          <p:cNvPr id="32" name="Rectangle 31"/>
          <p:cNvSpPr/>
          <p:nvPr/>
        </p:nvSpPr>
        <p:spPr>
          <a:xfrm>
            <a:off x="5429499" y="2382792"/>
            <a:ext cx="5246804" cy="523220"/>
          </a:xfrm>
          <a:prstGeom prst="rect">
            <a:avLst/>
          </a:prstGeom>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C. </a:t>
            </a:r>
            <a:r>
              <a:rPr lang="vi-VN" sz="2800" b="1" dirty="0">
                <a:solidFill>
                  <a:schemeClr val="bg1"/>
                </a:solidFill>
                <a:latin typeface="Times New Roman" panose="02020603050405020304" pitchFamily="18" charset="0"/>
                <a:cs typeface="Times New Roman" panose="02020603050405020304" pitchFamily="18" charset="0"/>
              </a:rPr>
              <a:t>Màn hình</a:t>
            </a:r>
            <a:r>
              <a:rPr lang="en-US" sz="2800" b="1" dirty="0">
                <a:solidFill>
                  <a:schemeClr val="bg1"/>
                </a:solidFill>
                <a:latin typeface="Times New Roman" panose="02020603050405020304" pitchFamily="18" charset="0"/>
                <a:cs typeface="Times New Roman" panose="02020603050405020304" pitchFamily="18" charset="0"/>
              </a:rPr>
              <a:t>.</a:t>
            </a:r>
            <a:r>
              <a:rPr lang="vi-VN" sz="2800" b="1" dirty="0">
                <a:solidFill>
                  <a:schemeClr val="bg1"/>
                </a:solidFill>
                <a:latin typeface="Times New Roman" panose="02020603050405020304" pitchFamily="18" charset="0"/>
                <a:cs typeface="Times New Roman" panose="02020603050405020304" pitchFamily="18" charset="0"/>
              </a:rPr>
              <a:t> </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5477467" y="2893930"/>
            <a:ext cx="5246804" cy="523220"/>
          </a:xfrm>
          <a:prstGeom prst="rect">
            <a:avLst/>
          </a:prstGeom>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D.</a:t>
            </a:r>
            <a:r>
              <a:rPr lang="vi-VN" sz="2800" dirty="0"/>
              <a:t> </a:t>
            </a:r>
            <a:r>
              <a:rPr lang="vi-VN" sz="2800" b="1" dirty="0">
                <a:solidFill>
                  <a:schemeClr val="bg1"/>
                </a:solidFill>
                <a:latin typeface="+mj-lt"/>
              </a:rPr>
              <a:t>Máy quyét.</a:t>
            </a:r>
            <a:endParaRPr lang="en-US" sz="28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324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5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30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35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40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0.16302 0.03172 L 0.59375 0.34167 " pathEditMode="relative" rAng="0" ptsTypes="AA">
                                      <p:cBhvr>
                                        <p:cTn id="46" dur="3000" fill="hold"/>
                                        <p:tgtEl>
                                          <p:spTgt spid="5"/>
                                        </p:tgtEl>
                                        <p:attrNameLst>
                                          <p:attrName>ppt_x</p:attrName>
                                          <p:attrName>ppt_y</p:attrName>
                                        </p:attrNameLst>
                                      </p:cBhvr>
                                      <p:rCtr x="37839"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congioilam.wav"/>
                                        </p:tgtEl>
                                      </p:cMediaNode>
                                    </p:audio>
                                  </p:subTnLst>
                                </p:cTn>
                              </p:par>
                              <p:par>
                                <p:cTn id="74" presetID="10" presetClass="exit" presetSubtype="0" fill="hold" nodeType="withEffect">
                                  <p:stCondLst>
                                    <p:cond delay="0"/>
                                  </p:stCondLst>
                                  <p:childTnLst>
                                    <p:animEffect transition="out" filter="fade">
                                      <p:cBhvr>
                                        <p:cTn id="75" dur="250"/>
                                        <p:tgtEl>
                                          <p:spTgt spid="6"/>
                                        </p:tgtEl>
                                      </p:cBhvr>
                                    </p:animEffect>
                                    <p:set>
                                      <p:cBhvr>
                                        <p:cTn id="76" dur="1" fill="hold">
                                          <p:stCondLst>
                                            <p:cond delay="249"/>
                                          </p:stCondLst>
                                        </p:cTn>
                                        <p:tgtEl>
                                          <p:spTgt spid="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8" presetClass="emph" presetSubtype="0" repeatCount="indefinite" fill="hold" grpId="1" nodeType="withEffect">
                                  <p:stCondLst>
                                    <p:cond delay="0"/>
                                  </p:stCondLst>
                                  <p:childTnLst>
                                    <p:animRot by="21600000">
                                      <p:cBhvr>
                                        <p:cTn id="8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3.125E-6 -4.81481E-6 L 0.40795 0.31065 " pathEditMode="relative" rAng="0" ptsTypes="AA">
                                      <p:cBhvr>
                                        <p:cTn id="100" dur="2000" fill="hold"/>
                                        <p:tgtEl>
                                          <p:spTgt spid="5"/>
                                        </p:tgtEl>
                                        <p:attrNameLst>
                                          <p:attrName>ppt_x</p:attrName>
                                          <p:attrName>ppt_y</p:attrName>
                                        </p:attrNameLst>
                                      </p:cBhvr>
                                      <p:rCtr x="20391" y="15532"/>
                                    </p:animMotion>
                                  </p:childTnLst>
                                </p:cTn>
                              </p:par>
                            </p:childTnLst>
                          </p:cTn>
                        </p:par>
                        <p:par>
                          <p:cTn id="101" fill="hold">
                            <p:stCondLst>
                              <p:cond delay="3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3500"/>
                            </p:stCondLst>
                            <p:childTnLst>
                              <p:par>
                                <p:cTn id="109" presetID="32" presetClass="emph" presetSubtype="0" fill="hold" nodeType="afterEffect">
                                  <p:stCondLst>
                                    <p:cond delay="0"/>
                                  </p:stCondLst>
                                  <p:childTnLst>
                                    <p:animRot by="120000">
                                      <p:cBhvr>
                                        <p:cTn id="110" dur="200" fill="hold">
                                          <p:stCondLst>
                                            <p:cond delay="0"/>
                                          </p:stCondLst>
                                        </p:cTn>
                                        <p:tgtEl>
                                          <p:spTgt spid="19"/>
                                        </p:tgtEl>
                                        <p:attrNameLst>
                                          <p:attrName>r</p:attrName>
                                        </p:attrNameLst>
                                      </p:cBhvr>
                                    </p:animRot>
                                    <p:animRot by="-240000">
                                      <p:cBhvr>
                                        <p:cTn id="111" dur="400" fill="hold">
                                          <p:stCondLst>
                                            <p:cond delay="400"/>
                                          </p:stCondLst>
                                        </p:cTn>
                                        <p:tgtEl>
                                          <p:spTgt spid="19"/>
                                        </p:tgtEl>
                                        <p:attrNameLst>
                                          <p:attrName>r</p:attrName>
                                        </p:attrNameLst>
                                      </p:cBhvr>
                                    </p:animRot>
                                    <p:animRot by="240000">
                                      <p:cBhvr>
                                        <p:cTn id="112" dur="400" fill="hold">
                                          <p:stCondLst>
                                            <p:cond delay="800"/>
                                          </p:stCondLst>
                                        </p:cTn>
                                        <p:tgtEl>
                                          <p:spTgt spid="19"/>
                                        </p:tgtEl>
                                        <p:attrNameLst>
                                          <p:attrName>r</p:attrName>
                                        </p:attrNameLst>
                                      </p:cBhvr>
                                    </p:animRot>
                                    <p:animRot by="-240000">
                                      <p:cBhvr>
                                        <p:cTn id="113" dur="400" fill="hold">
                                          <p:stCondLst>
                                            <p:cond delay="1200"/>
                                          </p:stCondLst>
                                        </p:cTn>
                                        <p:tgtEl>
                                          <p:spTgt spid="19"/>
                                        </p:tgtEl>
                                        <p:attrNameLst>
                                          <p:attrName>r</p:attrName>
                                        </p:attrNameLst>
                                      </p:cBhvr>
                                    </p:animRot>
                                    <p:animRot by="120000">
                                      <p:cBhvr>
                                        <p:cTn id="114" dur="400" fill="hold">
                                          <p:stCondLst>
                                            <p:cond delay="16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200" fill="hold">
                                          <p:stCondLst>
                                            <p:cond delay="0"/>
                                          </p:stCondLst>
                                        </p:cTn>
                                        <p:tgtEl>
                                          <p:spTgt spid="22"/>
                                        </p:tgtEl>
                                        <p:attrNameLst>
                                          <p:attrName>r</p:attrName>
                                        </p:attrNameLst>
                                      </p:cBhvr>
                                    </p:animRot>
                                    <p:animRot by="-240000">
                                      <p:cBhvr>
                                        <p:cTn id="117" dur="400" fill="hold">
                                          <p:stCondLst>
                                            <p:cond delay="400"/>
                                          </p:stCondLst>
                                        </p:cTn>
                                        <p:tgtEl>
                                          <p:spTgt spid="22"/>
                                        </p:tgtEl>
                                        <p:attrNameLst>
                                          <p:attrName>r</p:attrName>
                                        </p:attrNameLst>
                                      </p:cBhvr>
                                    </p:animRot>
                                    <p:animRot by="240000">
                                      <p:cBhvr>
                                        <p:cTn id="118" dur="400" fill="hold">
                                          <p:stCondLst>
                                            <p:cond delay="800"/>
                                          </p:stCondLst>
                                        </p:cTn>
                                        <p:tgtEl>
                                          <p:spTgt spid="22"/>
                                        </p:tgtEl>
                                        <p:attrNameLst>
                                          <p:attrName>r</p:attrName>
                                        </p:attrNameLst>
                                      </p:cBhvr>
                                    </p:animRot>
                                    <p:animRot by="-240000">
                                      <p:cBhvr>
                                        <p:cTn id="119" dur="400" fill="hold">
                                          <p:stCondLst>
                                            <p:cond delay="1200"/>
                                          </p:stCondLst>
                                        </p:cTn>
                                        <p:tgtEl>
                                          <p:spTgt spid="22"/>
                                        </p:tgtEl>
                                        <p:attrNameLst>
                                          <p:attrName>r</p:attrName>
                                        </p:attrNameLst>
                                      </p:cBhvr>
                                    </p:animRot>
                                    <p:animRot by="120000">
                                      <p:cBhvr>
                                        <p:cTn id="120" dur="400" fill="hold">
                                          <p:stCondLst>
                                            <p:cond delay="1600"/>
                                          </p:stCondLst>
                                        </p:cTn>
                                        <p:tgtEl>
                                          <p:spTgt spid="22"/>
                                        </p:tgtEl>
                                        <p:attrNameLst>
                                          <p:attrName>r</p:attrName>
                                        </p:attrNameLst>
                                      </p:cBhvr>
                                    </p:animRot>
                                  </p:childTnLst>
                                </p:cTn>
                              </p:par>
                            </p:childTnLst>
                          </p:cTn>
                        </p:par>
                        <p:par>
                          <p:cTn id="121" fill="hold">
                            <p:stCondLst>
                              <p:cond delay="5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250"/>
                                        <p:tgtEl>
                                          <p:spTgt spid="14"/>
                                        </p:tgtEl>
                                      </p:cBhvr>
                                    </p:animEffect>
                                  </p:childTnLst>
                                </p:cTn>
                              </p:par>
                              <p:par>
                                <p:cTn id="128" presetID="10" presetClass="entr" presetSubtype="0" fill="hold"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250"/>
                                        <p:tgtEl>
                                          <p:spTgt spid="17"/>
                                        </p:tgtEl>
                                      </p:cBhvr>
                                    </p:animEffect>
                                  </p:childTnLst>
                                  <p:subTnLst>
                                    <p:audio>
                                      <p:cMediaNode>
                                        <p:cTn display="0" masterRel="sameClick">
                                          <p:stCondLst>
                                            <p:cond evt="begin" delay="0">
                                              <p:tn val="128"/>
                                            </p:cond>
                                          </p:stCondLst>
                                          <p:endCondLst>
                                            <p:cond evt="onStopAudio" delay="0">
                                              <p:tgtEl>
                                                <p:sldTgt/>
                                              </p:tgtEl>
                                            </p:cond>
                                          </p:endCondLst>
                                        </p:cTn>
                                        <p:tgtEl>
                                          <p:sndTgt r:embed="rId3" name="oisairoi.wav"/>
                                        </p:tgtEl>
                                      </p:cMediaNode>
                                    </p:audio>
                                  </p:subTnLst>
                                </p:cTn>
                              </p:par>
                              <p:par>
                                <p:cTn id="131" presetID="10" presetClass="exit" presetSubtype="0" fill="hold" nodeType="withEffect">
                                  <p:stCondLst>
                                    <p:cond delay="0"/>
                                  </p:stCondLst>
                                  <p:childTnLst>
                                    <p:animEffect transition="out" filter="fade">
                                      <p:cBhvr>
                                        <p:cTn id="132" dur="250"/>
                                        <p:tgtEl>
                                          <p:spTgt spid="22"/>
                                        </p:tgtEl>
                                      </p:cBhvr>
                                    </p:animEffect>
                                    <p:set>
                                      <p:cBhvr>
                                        <p:cTn id="13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0.11666 0.05695 L 0.21654 0.35718 " pathEditMode="relative" rAng="0" ptsTypes="AA">
                                      <p:cBhvr>
                                        <p:cTn id="152" dur="2000" fill="hold"/>
                                        <p:tgtEl>
                                          <p:spTgt spid="5"/>
                                        </p:tgtEl>
                                        <p:attrNameLst>
                                          <p:attrName>ppt_x</p:attrName>
                                          <p:attrName>ppt_y</p:attrName>
                                        </p:attrNameLst>
                                      </p:cBhvr>
                                      <p:rCtr x="16654"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3"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3"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2">
                                            <p:txEl>
                                              <p:pRg st="0" end="0"/>
                                            </p:txEl>
                                          </p:spTgt>
                                        </p:tgtEl>
                                        <p:attrNameLst>
                                          <p:attrName>style.color</p:attrName>
                                        </p:attrNameLst>
                                      </p:cBhvr>
                                      <p:by>
                                        <p:hsl h="0" s="-12549" l="-25098"/>
                                      </p:by>
                                    </p:animClr>
                                    <p:animClr clrSpc="hsl" dir="cw">
                                      <p:cBhvr>
                                        <p:cTn id="254" dur="500" fill="hold"/>
                                        <p:tgtEl>
                                          <p:spTgt spid="32">
                                            <p:txEl>
                                              <p:pRg st="0" end="0"/>
                                            </p:txEl>
                                          </p:spTgt>
                                        </p:tgtEl>
                                        <p:attrNameLst>
                                          <p:attrName>fillcolor</p:attrName>
                                        </p:attrNameLst>
                                      </p:cBhvr>
                                      <p:by>
                                        <p:hsl h="0" s="-12549" l="-25098"/>
                                      </p:by>
                                    </p:animClr>
                                    <p:animClr clrSpc="hsl" dir="cw">
                                      <p:cBhvr>
                                        <p:cTn id="255" dur="500" fill="hold"/>
                                        <p:tgtEl>
                                          <p:spTgt spid="32">
                                            <p:txEl>
                                              <p:pRg st="0" end="0"/>
                                            </p:txEl>
                                          </p:spTgt>
                                        </p:tgtEl>
                                        <p:attrNameLst>
                                          <p:attrName>stroke.color</p:attrName>
                                        </p:attrNameLst>
                                      </p:cBhvr>
                                      <p:by>
                                        <p:hsl h="0" s="-12549" l="-25098"/>
                                      </p:by>
                                    </p:animClr>
                                    <p:set>
                                      <p:cBhvr>
                                        <p:cTn id="256" dur="500" fill="hold"/>
                                        <p:tgtEl>
                                          <p:spTgt spid="3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8B3129D-F236-4298-87C7-B58D43A9C090}"/>
              </a:ext>
            </a:extLst>
          </p:cNvPr>
          <p:cNvPicPr>
            <a:picLocks noChangeAspect="1"/>
          </p:cNvPicPr>
          <p:nvPr/>
        </p:nvPicPr>
        <p:blipFill rotWithShape="1">
          <a:blip r:embed="rId3" cstate="print"/>
          <a:srcRect t="24673" r="17857"/>
          <a:stretch/>
        </p:blipFill>
        <p:spPr>
          <a:xfrm>
            <a:off x="10191366" y="266578"/>
            <a:ext cx="1752984" cy="1473610"/>
          </a:xfrm>
          <a:prstGeom prst="rect">
            <a:avLst/>
          </a:prstGeom>
        </p:spPr>
      </p:pic>
      <p:pic>
        <p:nvPicPr>
          <p:cNvPr id="5" name="图片 4">
            <a:extLst>
              <a:ext uri="{FF2B5EF4-FFF2-40B4-BE49-F238E27FC236}">
                <a16:creationId xmlns:a16="http://schemas.microsoft.com/office/drawing/2014/main" id="{DEA551C9-A24D-4F6F-AE60-DF7D6B83A414}"/>
              </a:ext>
            </a:extLst>
          </p:cNvPr>
          <p:cNvPicPr>
            <a:picLocks noChangeAspect="1"/>
          </p:cNvPicPr>
          <p:nvPr/>
        </p:nvPicPr>
        <p:blipFill>
          <a:blip r:embed="rId4" cstate="print"/>
          <a:stretch>
            <a:fillRect/>
          </a:stretch>
        </p:blipFill>
        <p:spPr>
          <a:xfrm>
            <a:off x="4263097" y="683853"/>
            <a:ext cx="3214254" cy="1295719"/>
          </a:xfrm>
          <a:prstGeom prst="rect">
            <a:avLst/>
          </a:prstGeom>
        </p:spPr>
      </p:pic>
      <p:pic>
        <p:nvPicPr>
          <p:cNvPr id="6" name="图片 5">
            <a:extLst>
              <a:ext uri="{FF2B5EF4-FFF2-40B4-BE49-F238E27FC236}">
                <a16:creationId xmlns:a16="http://schemas.microsoft.com/office/drawing/2014/main" id="{CAB5FC26-484F-44C8-9E7E-13BEAD0DDF94}"/>
              </a:ext>
            </a:extLst>
          </p:cNvPr>
          <p:cNvPicPr>
            <a:picLocks noChangeAspect="1"/>
          </p:cNvPicPr>
          <p:nvPr/>
        </p:nvPicPr>
        <p:blipFill>
          <a:blip r:embed="rId5" cstate="print"/>
          <a:stretch>
            <a:fillRect/>
          </a:stretch>
        </p:blipFill>
        <p:spPr>
          <a:xfrm>
            <a:off x="3907990" y="2478852"/>
            <a:ext cx="3583710" cy="1333504"/>
          </a:xfrm>
          <a:prstGeom prst="rect">
            <a:avLst/>
          </a:prstGeom>
        </p:spPr>
      </p:pic>
      <p:pic>
        <p:nvPicPr>
          <p:cNvPr id="7" name="图片 6">
            <a:extLst>
              <a:ext uri="{FF2B5EF4-FFF2-40B4-BE49-F238E27FC236}">
                <a16:creationId xmlns:a16="http://schemas.microsoft.com/office/drawing/2014/main" id="{36FD5E1D-C2C7-42A1-9B7D-4E592583096B}"/>
              </a:ext>
            </a:extLst>
          </p:cNvPr>
          <p:cNvPicPr>
            <a:picLocks noChangeAspect="1"/>
          </p:cNvPicPr>
          <p:nvPr/>
        </p:nvPicPr>
        <p:blipFill>
          <a:blip r:embed="rId6" cstate="print"/>
          <a:stretch>
            <a:fillRect/>
          </a:stretch>
        </p:blipFill>
        <p:spPr>
          <a:xfrm>
            <a:off x="275505" y="266578"/>
            <a:ext cx="3417049" cy="2032500"/>
          </a:xfrm>
          <a:prstGeom prst="rect">
            <a:avLst/>
          </a:prstGeom>
        </p:spPr>
      </p:pic>
      <p:pic>
        <p:nvPicPr>
          <p:cNvPr id="14" name="图片 13">
            <a:extLst>
              <a:ext uri="{FF2B5EF4-FFF2-40B4-BE49-F238E27FC236}">
                <a16:creationId xmlns:a16="http://schemas.microsoft.com/office/drawing/2014/main" id="{3C54711A-3FCA-4330-8ED9-451489857129}"/>
              </a:ext>
            </a:extLst>
          </p:cNvPr>
          <p:cNvPicPr>
            <a:picLocks noChangeAspect="1"/>
          </p:cNvPicPr>
          <p:nvPr/>
        </p:nvPicPr>
        <p:blipFill>
          <a:blip r:embed="rId7" cstate="print"/>
          <a:stretch>
            <a:fillRect/>
          </a:stretch>
        </p:blipFill>
        <p:spPr>
          <a:xfrm flipH="1">
            <a:off x="8438382" y="4304859"/>
            <a:ext cx="3505968" cy="2324672"/>
          </a:xfrm>
          <a:prstGeom prst="rect">
            <a:avLst/>
          </a:prstGeom>
        </p:spPr>
      </p:pic>
      <p:grpSp>
        <p:nvGrpSpPr>
          <p:cNvPr id="24" name="组合 23">
            <a:extLst>
              <a:ext uri="{FF2B5EF4-FFF2-40B4-BE49-F238E27FC236}">
                <a16:creationId xmlns:a16="http://schemas.microsoft.com/office/drawing/2014/main" id="{1AF44616-6C7B-415E-B68B-A7E293A0C99A}"/>
              </a:ext>
            </a:extLst>
          </p:cNvPr>
          <p:cNvGrpSpPr/>
          <p:nvPr/>
        </p:nvGrpSpPr>
        <p:grpSpPr>
          <a:xfrm>
            <a:off x="355595" y="3741685"/>
            <a:ext cx="2346316" cy="2893987"/>
            <a:chOff x="355595" y="3741685"/>
            <a:chExt cx="2346316" cy="2893987"/>
          </a:xfrm>
        </p:grpSpPr>
        <p:pic>
          <p:nvPicPr>
            <p:cNvPr id="19" name="图片 18">
              <a:extLst>
                <a:ext uri="{FF2B5EF4-FFF2-40B4-BE49-F238E27FC236}">
                  <a16:creationId xmlns:a16="http://schemas.microsoft.com/office/drawing/2014/main" id="{06A4829A-448B-41B0-9C1C-1C2555B14416}"/>
                </a:ext>
              </a:extLst>
            </p:cNvPr>
            <p:cNvPicPr>
              <a:picLocks noChangeAspect="1"/>
            </p:cNvPicPr>
            <p:nvPr/>
          </p:nvPicPr>
          <p:blipFill>
            <a:blip r:embed="rId8" cstate="print"/>
            <a:stretch>
              <a:fillRect/>
            </a:stretch>
          </p:blipFill>
          <p:spPr>
            <a:xfrm rot="13973291">
              <a:off x="592238" y="4525999"/>
              <a:ext cx="2070935" cy="2148411"/>
            </a:xfrm>
            <a:prstGeom prst="rect">
              <a:avLst/>
            </a:prstGeom>
          </p:spPr>
        </p:pic>
        <p:pic>
          <p:nvPicPr>
            <p:cNvPr id="20" name="图片 19">
              <a:extLst>
                <a:ext uri="{FF2B5EF4-FFF2-40B4-BE49-F238E27FC236}">
                  <a16:creationId xmlns:a16="http://schemas.microsoft.com/office/drawing/2014/main" id="{8BE1F7BB-409C-40CC-8724-58B453F69760}"/>
                </a:ext>
              </a:extLst>
            </p:cNvPr>
            <p:cNvPicPr>
              <a:picLocks noChangeAspect="1"/>
            </p:cNvPicPr>
            <p:nvPr/>
          </p:nvPicPr>
          <p:blipFill>
            <a:blip r:embed="rId9" cstate="print"/>
            <a:stretch>
              <a:fillRect/>
            </a:stretch>
          </p:blipFill>
          <p:spPr>
            <a:xfrm>
              <a:off x="355595" y="3741685"/>
              <a:ext cx="1220293" cy="1340179"/>
            </a:xfrm>
            <a:prstGeom prst="rect">
              <a:avLst/>
            </a:prstGeom>
          </p:spPr>
        </p:pic>
      </p:grpSp>
      <p:pic>
        <p:nvPicPr>
          <p:cNvPr id="21" name="图片 20">
            <a:extLst>
              <a:ext uri="{FF2B5EF4-FFF2-40B4-BE49-F238E27FC236}">
                <a16:creationId xmlns:a16="http://schemas.microsoft.com/office/drawing/2014/main" id="{1DA3AB1B-5B08-4AFC-9C1D-FDA4273D2A2C}"/>
              </a:ext>
            </a:extLst>
          </p:cNvPr>
          <p:cNvPicPr>
            <a:picLocks noChangeAspect="1"/>
          </p:cNvPicPr>
          <p:nvPr/>
        </p:nvPicPr>
        <p:blipFill>
          <a:blip r:embed="rId10" cstate="print"/>
          <a:stretch>
            <a:fillRect/>
          </a:stretch>
        </p:blipFill>
        <p:spPr>
          <a:xfrm>
            <a:off x="3470435" y="1476812"/>
            <a:ext cx="990229" cy="822266"/>
          </a:xfrm>
          <a:prstGeom prst="rect">
            <a:avLst/>
          </a:prstGeom>
        </p:spPr>
      </p:pic>
      <p:sp>
        <p:nvSpPr>
          <p:cNvPr id="2" name="文本框 1">
            <a:extLst>
              <a:ext uri="{FF2B5EF4-FFF2-40B4-BE49-F238E27FC236}">
                <a16:creationId xmlns:a16="http://schemas.microsoft.com/office/drawing/2014/main" id="{7E239560-31E7-472A-8D5D-3B96D95E9ED3}"/>
              </a:ext>
            </a:extLst>
          </p:cNvPr>
          <p:cNvSpPr txBox="1"/>
          <p:nvPr/>
        </p:nvSpPr>
        <p:spPr>
          <a:xfrm>
            <a:off x="3624792" y="1740188"/>
            <a:ext cx="415010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smtClean="0">
                <a:ln>
                  <a:noFill/>
                </a:ln>
                <a:solidFill>
                  <a:prstClr val="black"/>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Hình</a:t>
            </a:r>
            <a:r>
              <a:rPr kumimoji="0" lang="en-US" altLang="zh-CN" sz="4800" b="1" i="0" u="none" strike="noStrike" kern="1200" cap="none" spc="0" normalizeH="0" noProof="0" dirty="0" smtClean="0">
                <a:ln>
                  <a:noFill/>
                </a:ln>
                <a:solidFill>
                  <a:prstClr val="black"/>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 thành kiến thức</a:t>
            </a:r>
            <a:endParaRPr kumimoji="0" lang="zh-CN" altLang="en-US" sz="4800" b="1" i="0" u="none" strike="noStrike" kern="1200" cap="none" spc="0" normalizeH="0" baseline="0" noProof="0" dirty="0">
              <a:ln>
                <a:noFill/>
              </a:ln>
              <a:solidFill>
                <a:prstClr val="black"/>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endParaRPr>
          </a:p>
        </p:txBody>
      </p:sp>
      <p:sp>
        <p:nvSpPr>
          <p:cNvPr id="3" name="TextBox 2"/>
          <p:cNvSpPr txBox="1"/>
          <p:nvPr/>
        </p:nvSpPr>
        <p:spPr>
          <a:xfrm>
            <a:off x="5278897" y="1072085"/>
            <a:ext cx="841897"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smtClean="0">
                <a:ln>
                  <a:noFill/>
                </a:ln>
                <a:solidFill>
                  <a:prstClr val="black"/>
                </a:solidFill>
                <a:effectLst/>
                <a:uLnTx/>
                <a:uFillTx/>
                <a:latin typeface="Comic Sans MS" pitchFamily="66" charset="0"/>
                <a:ea typeface="+mn-ea"/>
                <a:cs typeface="+mn-cs"/>
              </a:rPr>
              <a:t>02</a:t>
            </a:r>
            <a:endParaRPr kumimoji="0" lang="en-US" sz="4200" b="1"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627051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500"/>
                            </p:stCondLst>
                            <p:childTnLst>
                              <p:par>
                                <p:cTn id="18" presetID="2" presetClass="entr" presetSubtype="12"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53" y="-193970"/>
            <a:ext cx="12310875" cy="7051971"/>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84" y="1881256"/>
            <a:ext cx="1967017" cy="196743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442" y="1067737"/>
            <a:ext cx="3567783" cy="356854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grpSp>
        <p:nvGrpSpPr>
          <p:cNvPr id="2" name="组合 124"/>
          <p:cNvGrpSpPr/>
          <p:nvPr/>
        </p:nvGrpSpPr>
        <p:grpSpPr>
          <a:xfrm>
            <a:off x="8092212" y="5247970"/>
            <a:ext cx="1025902" cy="1026122"/>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 lastClr="FFFFFF"/>
                  </a:solidFill>
                  <a:ea typeface="微软雅黑" panose="020B0503020204020204" pitchFamily="34" charset="-122"/>
                  <a:cs typeface="+mn-ea"/>
                  <a:sym typeface="+mn-lt"/>
                </a:rPr>
                <a:t> </a:t>
              </a:r>
              <a:endParaRPr lang="zh-CN" altLang="en-US" sz="2500" kern="0" dirty="0">
                <a:solidFill>
                  <a:sysClr val="window" lastClr="FFFFFF"/>
                </a:solidFill>
                <a:ea typeface="微软雅黑" panose="020B0503020204020204" pitchFamily="34" charset="-122"/>
                <a:cs typeface="+mn-ea"/>
                <a:sym typeface="+mn-lt"/>
              </a:endParaRPr>
            </a:p>
          </p:txBody>
        </p:sp>
      </p:grpSp>
      <p:grpSp>
        <p:nvGrpSpPr>
          <p:cNvPr id="3" name="组合 127"/>
          <p:cNvGrpSpPr/>
          <p:nvPr/>
        </p:nvGrpSpPr>
        <p:grpSpPr>
          <a:xfrm>
            <a:off x="6255030" y="5508837"/>
            <a:ext cx="538289" cy="538400"/>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4" name="组合 130"/>
          <p:cNvGrpSpPr/>
          <p:nvPr/>
        </p:nvGrpSpPr>
        <p:grpSpPr>
          <a:xfrm>
            <a:off x="6960590" y="5778035"/>
            <a:ext cx="746911" cy="747071"/>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5" name="组合 133"/>
          <p:cNvGrpSpPr/>
          <p:nvPr/>
        </p:nvGrpSpPr>
        <p:grpSpPr>
          <a:xfrm>
            <a:off x="9282421" y="5588177"/>
            <a:ext cx="540807" cy="540920"/>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 lastClr="FFFFFF"/>
                  </a:solidFill>
                  <a:ea typeface="微软雅黑" panose="020B0503020204020204" pitchFamily="34" charset="-122"/>
                  <a:cs typeface="+mn-ea"/>
                  <a:sym typeface="+mn-lt"/>
                </a:rPr>
                <a:t> </a:t>
              </a:r>
              <a:endParaRPr lang="zh-CN" altLang="en-US" sz="2500" kern="0" dirty="0">
                <a:solidFill>
                  <a:sysClr val="window" lastClr="FFFFFF"/>
                </a:solidFill>
                <a:ea typeface="微软雅黑" panose="020B0503020204020204" pitchFamily="34" charset="-122"/>
                <a:cs typeface="+mn-ea"/>
                <a:sym typeface="+mn-lt"/>
              </a:endParaRPr>
            </a:p>
          </p:txBody>
        </p:sp>
      </p:grpSp>
      <p:grpSp>
        <p:nvGrpSpPr>
          <p:cNvPr id="6" name="组合 136"/>
          <p:cNvGrpSpPr/>
          <p:nvPr/>
        </p:nvGrpSpPr>
        <p:grpSpPr>
          <a:xfrm>
            <a:off x="2290879" y="5896758"/>
            <a:ext cx="588686" cy="588810"/>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7" name="组合 139"/>
          <p:cNvGrpSpPr/>
          <p:nvPr/>
        </p:nvGrpSpPr>
        <p:grpSpPr>
          <a:xfrm>
            <a:off x="5486581" y="5386159"/>
            <a:ext cx="252418" cy="25247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8" name="组合 142"/>
          <p:cNvGrpSpPr/>
          <p:nvPr/>
        </p:nvGrpSpPr>
        <p:grpSpPr>
          <a:xfrm>
            <a:off x="4705417" y="5183376"/>
            <a:ext cx="528922" cy="529034"/>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9" name="组合 145"/>
          <p:cNvGrpSpPr/>
          <p:nvPr/>
        </p:nvGrpSpPr>
        <p:grpSpPr>
          <a:xfrm>
            <a:off x="9987538" y="4688029"/>
            <a:ext cx="1044833" cy="1045055"/>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 lastClr="FFFFFF"/>
                  </a:solidFill>
                  <a:ea typeface="微软雅黑" panose="020B0503020204020204" pitchFamily="34" charset="-122"/>
                  <a:cs typeface="+mn-ea"/>
                  <a:sym typeface="+mn-lt"/>
                </a:rPr>
                <a:t> </a:t>
              </a:r>
              <a:endParaRPr lang="zh-CN" altLang="en-US" sz="2500" kern="0" dirty="0">
                <a:solidFill>
                  <a:sysClr val="window" lastClr="FFFFFF"/>
                </a:solidFill>
                <a:ea typeface="微软雅黑" panose="020B0503020204020204" pitchFamily="34" charset="-122"/>
                <a:cs typeface="+mn-ea"/>
                <a:sym typeface="+mn-lt"/>
              </a:endParaRPr>
            </a:p>
          </p:txBody>
        </p:sp>
      </p:grpSp>
      <p:grpSp>
        <p:nvGrpSpPr>
          <p:cNvPr id="10" name="组合 148"/>
          <p:cNvGrpSpPr/>
          <p:nvPr/>
        </p:nvGrpSpPr>
        <p:grpSpPr>
          <a:xfrm>
            <a:off x="5943649" y="5181469"/>
            <a:ext cx="223015" cy="223063"/>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11" name="组合 151"/>
          <p:cNvGrpSpPr/>
          <p:nvPr/>
        </p:nvGrpSpPr>
        <p:grpSpPr>
          <a:xfrm>
            <a:off x="3467445" y="5562440"/>
            <a:ext cx="962466" cy="962668"/>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 lastClr="FFFFFF"/>
                  </a:solidFill>
                  <a:ea typeface="微软雅黑" panose="020B0503020204020204" pitchFamily="34" charset="-122"/>
                  <a:cs typeface="+mn-ea"/>
                  <a:sym typeface="+mn-lt"/>
                </a:rPr>
                <a:t> </a:t>
              </a:r>
              <a:endParaRPr lang="zh-CN" altLang="en-US" sz="2500" kern="0" dirty="0">
                <a:solidFill>
                  <a:sysClr val="window" lastClr="FFFFFF"/>
                </a:solidFill>
                <a:ea typeface="微软雅黑" panose="020B0503020204020204" pitchFamily="34" charset="-122"/>
                <a:cs typeface="+mn-ea"/>
                <a:sym typeface="+mn-lt"/>
              </a:endParaRPr>
            </a:p>
          </p:txBody>
        </p:sp>
      </p:grpSp>
      <p:grpSp>
        <p:nvGrpSpPr>
          <p:cNvPr id="12" name="组合 154"/>
          <p:cNvGrpSpPr/>
          <p:nvPr/>
        </p:nvGrpSpPr>
        <p:grpSpPr>
          <a:xfrm>
            <a:off x="2799580" y="5462944"/>
            <a:ext cx="520041" cy="52015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13" name="组合 157"/>
          <p:cNvGrpSpPr/>
          <p:nvPr/>
        </p:nvGrpSpPr>
        <p:grpSpPr>
          <a:xfrm>
            <a:off x="1815575" y="5778038"/>
            <a:ext cx="316785" cy="316853"/>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14" name="组合 160"/>
          <p:cNvGrpSpPr/>
          <p:nvPr/>
        </p:nvGrpSpPr>
        <p:grpSpPr>
          <a:xfrm>
            <a:off x="1641664" y="5594741"/>
            <a:ext cx="158392" cy="158426"/>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sp>
        <p:nvSpPr>
          <p:cNvPr id="19" name="Rectangle 2"/>
          <p:cNvSpPr>
            <a:spLocks noChangeArrowheads="1"/>
          </p:cNvSpPr>
          <p:nvPr/>
        </p:nvSpPr>
        <p:spPr bwMode="auto">
          <a:xfrm flipV="1">
            <a:off x="2470995" y="1179582"/>
            <a:ext cx="14399935" cy="36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4" rIns="91425" bIns="45714" numCol="1" anchor="ctr" anchorCtr="0" compatLnSpc="1">
            <a:prstTxWarp prst="textNoShape">
              <a:avLst/>
            </a:prstTxWarp>
            <a:spAutoFit/>
          </a:bodyPr>
          <a:lstStyle/>
          <a:p>
            <a:endParaRPr lang="en-US" dirty="0"/>
          </a:p>
        </p:txBody>
      </p:sp>
      <p:sp>
        <p:nvSpPr>
          <p:cNvPr id="27" name="Rectangle 8"/>
          <p:cNvSpPr>
            <a:spLocks noChangeArrowheads="1"/>
          </p:cNvSpPr>
          <p:nvPr/>
        </p:nvSpPr>
        <p:spPr bwMode="auto">
          <a:xfrm>
            <a:off x="6293745" y="4053776"/>
            <a:ext cx="184731" cy="36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5" tIns="45714" rIns="91425" bIns="45714" numCol="1" anchor="ctr" anchorCtr="0" compatLnSpc="1">
            <a:prstTxWarp prst="textNoShape">
              <a:avLst/>
            </a:prstTxWarp>
            <a:spAutoFit/>
          </a:bodyPr>
          <a:lstStyle/>
          <a:p>
            <a:endParaRPr lang="en-US" dirty="0"/>
          </a:p>
        </p:txBody>
      </p:sp>
      <p:sp>
        <p:nvSpPr>
          <p:cNvPr id="18" name="TextBox 17"/>
          <p:cNvSpPr txBox="1"/>
          <p:nvPr/>
        </p:nvSpPr>
        <p:spPr>
          <a:xfrm>
            <a:off x="353957" y="2298768"/>
            <a:ext cx="2885283" cy="1354168"/>
          </a:xfrm>
          <a:prstGeom prst="rect">
            <a:avLst/>
          </a:prstGeom>
          <a:noFill/>
        </p:spPr>
        <p:txBody>
          <a:bodyPr wrap="square" lIns="121871" tIns="60936" rIns="121871" bIns="60936" rtlCol="0">
            <a:spAutoFit/>
          </a:bodyPr>
          <a:lstStyle/>
          <a:p>
            <a:r>
              <a:rPr lang="en-US" sz="4000" dirty="0" err="1">
                <a:solidFill>
                  <a:srgbClr val="0000FF"/>
                </a:solidFill>
                <a:latin typeface="Times New Roman" panose="02020603050405020304" pitchFamily="18" charset="0"/>
                <a:cs typeface="Times New Roman" panose="02020603050405020304" pitchFamily="18" charset="0"/>
              </a:rPr>
              <a:t>Hình</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thành</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kiến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thức</a:t>
            </a:r>
            <a:endParaRPr lang="en-US" sz="4000" dirty="0">
              <a:solidFill>
                <a:srgbClr val="0000FF"/>
              </a:solidFill>
              <a:latin typeface="Times New Roman" panose="02020603050405020304" pitchFamily="18" charset="0"/>
              <a:cs typeface="Times New Roman" panose="02020603050405020304" pitchFamily="18" charset="0"/>
            </a:endParaRPr>
          </a:p>
        </p:txBody>
      </p:sp>
      <p:sp>
        <p:nvSpPr>
          <p:cNvPr id="49" name="Horizontal Scroll 48"/>
          <p:cNvSpPr/>
          <p:nvPr/>
        </p:nvSpPr>
        <p:spPr>
          <a:xfrm>
            <a:off x="3021228" y="186458"/>
            <a:ext cx="8846619" cy="4697796"/>
          </a:xfrm>
          <a:prstGeom prst="horizontalScroll">
            <a:avLst/>
          </a:prstGeom>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lIns="121871" tIns="60936" rIns="121871" bIns="60936" rtlCol="0" anchor="ctr"/>
          <a:lstStyle/>
          <a:p>
            <a:pPr algn="ctr"/>
            <a:r>
              <a:rPr lang="en-US" sz="4000" dirty="0" err="1">
                <a:solidFill>
                  <a:srgbClr val="002060"/>
                </a:solidFill>
                <a:latin typeface="Times New Roman" pitchFamily="18" charset="0"/>
              </a:rPr>
              <a:t>Bài</a:t>
            </a:r>
            <a:r>
              <a:rPr lang="en-US" sz="4000" dirty="0">
                <a:solidFill>
                  <a:srgbClr val="002060"/>
                </a:solidFill>
                <a:latin typeface="Times New Roman" pitchFamily="18" charset="0"/>
              </a:rPr>
              <a:t> </a:t>
            </a:r>
            <a:r>
              <a:rPr lang="vi-VN" sz="4000" dirty="0">
                <a:solidFill>
                  <a:srgbClr val="002060"/>
                </a:solidFill>
                <a:latin typeface="Times New Roman" pitchFamily="18" charset="0"/>
              </a:rPr>
              <a:t>1- Tiết 2: THIẾT BỊ VÀO - RA</a:t>
            </a:r>
            <a:endParaRPr lang="en-US" sz="3600" dirty="0">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a:p>
            <a:pPr algn="ctr"/>
            <a:endParaRPr lang="en-US" sz="4000" dirty="0"/>
          </a:p>
        </p:txBody>
      </p:sp>
      <p:sp>
        <p:nvSpPr>
          <p:cNvPr id="50" name="TextBox 49"/>
          <p:cNvSpPr txBox="1"/>
          <p:nvPr/>
        </p:nvSpPr>
        <p:spPr>
          <a:xfrm>
            <a:off x="3340804" y="2415651"/>
            <a:ext cx="8927484" cy="676899"/>
          </a:xfrm>
          <a:prstGeom prst="rect">
            <a:avLst/>
          </a:prstGeom>
          <a:noFill/>
        </p:spPr>
        <p:txBody>
          <a:bodyPr wrap="square" lIns="121871" tIns="60936" rIns="121871" bIns="60936" rtlCol="0">
            <a:spAutoFit/>
          </a:bodyPr>
          <a:lstStyle/>
          <a:p>
            <a:r>
              <a:rPr lang="en-US"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sym typeface="Wingdings 2" panose="05020102010507070707" pitchFamily="18" charset="2"/>
              </a:rPr>
              <a:t></a:t>
            </a:r>
            <a:r>
              <a:rPr lang="vi-VN" sz="3600" dirty="0">
                <a:latin typeface="Times New Roman" panose="02020603050405020304" pitchFamily="18" charset="0"/>
                <a:cs typeface="Times New Roman" panose="02020603050405020304" pitchFamily="18" charset="0"/>
                <a:sym typeface="Wingdings 2" panose="05020102010507070707" pitchFamily="18" charset="2"/>
              </a:rPr>
              <a:t> An toàn thiết bị</a:t>
            </a:r>
            <a:endParaRPr lang="en-US" sz="3600" dirty="0"/>
          </a:p>
        </p:txBody>
      </p:sp>
      <p:sp>
        <p:nvSpPr>
          <p:cNvPr id="51" name="TextBox 50"/>
          <p:cNvSpPr txBox="1"/>
          <p:nvPr/>
        </p:nvSpPr>
        <p:spPr>
          <a:xfrm>
            <a:off x="3507401" y="3084451"/>
            <a:ext cx="7980515" cy="1231058"/>
          </a:xfrm>
          <a:prstGeom prst="rect">
            <a:avLst/>
          </a:prstGeom>
          <a:noFill/>
        </p:spPr>
        <p:txBody>
          <a:bodyPr wrap="square" lIns="121871" tIns="60936" rIns="121871" bIns="60936" rtlCol="0">
            <a:spAutoFit/>
          </a:bodyPr>
          <a:lstStyle/>
          <a:p>
            <a:pPr marL="457132" indent="-457132">
              <a:buFont typeface="Wingdings 2" panose="05020102010507070707" pitchFamily="18" charset="2"/>
              <a:buChar char="P"/>
            </a:pPr>
            <a:r>
              <a:rPr lang="en-US" sz="3600" dirty="0">
                <a:latin typeface="Times New Roman" panose="02020603050405020304" pitchFamily="18" charset="0"/>
                <a:cs typeface="Times New Roman" panose="02020603050405020304" pitchFamily="18" charset="0"/>
              </a:rPr>
              <a:t>M</a:t>
            </a:r>
            <a:r>
              <a:rPr lang="vi-VN" sz="3600" dirty="0">
                <a:latin typeface="Times New Roman" panose="02020603050405020304" pitchFamily="18" charset="0"/>
                <a:cs typeface="Times New Roman" panose="02020603050405020304" pitchFamily="18" charset="0"/>
              </a:rPr>
              <a:t>ột số việc nên và không nên khi </a:t>
            </a:r>
            <a:endParaRPr lang="en-US"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sử dụng máy tính</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91196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fade">
                                      <p:cBhvr>
                                        <p:cTn id="113" dur="1000"/>
                                        <p:tgtEl>
                                          <p:spTgt spid="49"/>
                                        </p:tgtEl>
                                      </p:cBhvr>
                                    </p:animEffect>
                                    <p:anim calcmode="lin" valueType="num">
                                      <p:cBhvr>
                                        <p:cTn id="114" dur="1000" fill="hold"/>
                                        <p:tgtEl>
                                          <p:spTgt spid="49"/>
                                        </p:tgtEl>
                                        <p:attrNameLst>
                                          <p:attrName>ppt_x</p:attrName>
                                        </p:attrNameLst>
                                      </p:cBhvr>
                                      <p:tavLst>
                                        <p:tav tm="0">
                                          <p:val>
                                            <p:strVal val="#ppt_x"/>
                                          </p:val>
                                        </p:tav>
                                        <p:tav tm="100000">
                                          <p:val>
                                            <p:strVal val="#ppt_x"/>
                                          </p:val>
                                        </p:tav>
                                      </p:tavLst>
                                    </p:anim>
                                    <p:anim calcmode="lin" valueType="num">
                                      <p:cBhvr>
                                        <p:cTn id="11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fade">
                                      <p:cBhvr>
                                        <p:cTn id="120" dur="1000"/>
                                        <p:tgtEl>
                                          <p:spTgt spid="50"/>
                                        </p:tgtEl>
                                      </p:cBhvr>
                                    </p:animEffect>
                                    <p:anim calcmode="lin" valueType="num">
                                      <p:cBhvr>
                                        <p:cTn id="121" dur="1000" fill="hold"/>
                                        <p:tgtEl>
                                          <p:spTgt spid="50"/>
                                        </p:tgtEl>
                                        <p:attrNameLst>
                                          <p:attrName>ppt_x</p:attrName>
                                        </p:attrNameLst>
                                      </p:cBhvr>
                                      <p:tavLst>
                                        <p:tav tm="0">
                                          <p:val>
                                            <p:strVal val="#ppt_x"/>
                                          </p:val>
                                        </p:tav>
                                        <p:tav tm="100000">
                                          <p:val>
                                            <p:strVal val="#ppt_x"/>
                                          </p:val>
                                        </p:tav>
                                      </p:tavLst>
                                    </p:anim>
                                    <p:anim calcmode="lin" valueType="num">
                                      <p:cBhvr>
                                        <p:cTn id="12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fade">
                                      <p:cBhvr>
                                        <p:cTn id="127" dur="1000"/>
                                        <p:tgtEl>
                                          <p:spTgt spid="51"/>
                                        </p:tgtEl>
                                      </p:cBhvr>
                                    </p:animEffect>
                                    <p:anim calcmode="lin" valueType="num">
                                      <p:cBhvr>
                                        <p:cTn id="128" dur="1000" fill="hold"/>
                                        <p:tgtEl>
                                          <p:spTgt spid="51"/>
                                        </p:tgtEl>
                                        <p:attrNameLst>
                                          <p:attrName>ppt_x</p:attrName>
                                        </p:attrNameLst>
                                      </p:cBhvr>
                                      <p:tavLst>
                                        <p:tav tm="0">
                                          <p:val>
                                            <p:strVal val="#ppt_x"/>
                                          </p:val>
                                        </p:tav>
                                        <p:tav tm="100000">
                                          <p:val>
                                            <p:strVal val="#ppt_x"/>
                                          </p:val>
                                        </p:tav>
                                      </p:tavLst>
                                    </p:anim>
                                    <p:anim calcmode="lin" valueType="num">
                                      <p:cBhvr>
                                        <p:cTn id="12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9" grpId="0" animBg="1"/>
      <p:bldP spid="50" grpId="0"/>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53" y="-193970"/>
            <a:ext cx="12310875" cy="705197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891EDDA-2EC4-4AE7-9C09-98567A17FC65}"/>
              </a:ext>
            </a:extLst>
          </p:cNvPr>
          <p:cNvSpPr txBox="1"/>
          <p:nvPr/>
        </p:nvSpPr>
        <p:spPr>
          <a:xfrm>
            <a:off x="1448365" y="85646"/>
            <a:ext cx="9936396" cy="678327"/>
          </a:xfrm>
          <a:prstGeom prst="rect">
            <a:avLst/>
          </a:prstGeom>
          <a:noFill/>
        </p:spPr>
        <p:txBody>
          <a:bodyPr wrap="square">
            <a:spAutoFit/>
          </a:bodyPr>
          <a:lstStyle/>
          <a:p>
            <a:pPr algn="just">
              <a:lnSpc>
                <a:spcPct val="115000"/>
              </a:lnSpc>
              <a:spcBef>
                <a:spcPts val="600"/>
              </a:spcBef>
              <a:spcAft>
                <a:spcPts val="600"/>
              </a:spcAft>
            </a:pPr>
            <a:r>
              <a:rPr lang="vi-VN" sz="3600" b="1" dirty="0">
                <a:solidFill>
                  <a:srgbClr val="FF0000"/>
                </a:solidFill>
                <a:latin typeface="Times New Roman" panose="02020603050405020304" pitchFamily="18" charset="0"/>
                <a:ea typeface="Calibri" panose="020F0502020204030204" pitchFamily="34" charset="0"/>
              </a:rPr>
              <a:t>Hoạt động 3: kết nối thiết bị vào - ra</a:t>
            </a:r>
            <a:endParaRPr lang="en-US" sz="3600" b="1" dirty="0">
              <a:solidFill>
                <a:srgbClr val="FF0000"/>
              </a:solidFill>
              <a:effectLst/>
              <a:latin typeface="Times New Roman" panose="02020603050405020304" pitchFamily="18" charset="0"/>
              <a:ea typeface="Calibri" panose="020F0502020204030204" pitchFamily="34" charset="0"/>
            </a:endParaRPr>
          </a:p>
        </p:txBody>
      </p:sp>
      <p:sp>
        <p:nvSpPr>
          <p:cNvPr id="3" name="TextBox 2"/>
          <p:cNvSpPr txBox="1"/>
          <p:nvPr/>
        </p:nvSpPr>
        <p:spPr>
          <a:xfrm>
            <a:off x="914400" y="975683"/>
            <a:ext cx="10994354" cy="2985433"/>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a:t>
            </a: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Em hãy lắp các thiết bị sau vào đúng cổng của nó bằng cách ghép mỗi chữ cái với số tương ứng: a</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Bàn phím; b) Dây mạng, c) Chuột; d) màn hình; e) Tai nghe.</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print"/>
          <a:stretch>
            <a:fillRect/>
          </a:stretch>
        </p:blipFill>
        <p:spPr>
          <a:xfrm>
            <a:off x="639150" y="3100620"/>
            <a:ext cx="9176084" cy="3161243"/>
          </a:xfrm>
          <a:prstGeom prst="rect">
            <a:avLst/>
          </a:prstGeom>
        </p:spPr>
      </p:pic>
      <p:sp>
        <p:nvSpPr>
          <p:cNvPr id="7" name="TextBox 6"/>
          <p:cNvSpPr txBox="1"/>
          <p:nvPr/>
        </p:nvSpPr>
        <p:spPr>
          <a:xfrm>
            <a:off x="1448365" y="5401366"/>
            <a:ext cx="6523461" cy="461665"/>
          </a:xfrm>
          <a:prstGeom prst="rect">
            <a:avLst/>
          </a:prstGeom>
          <a:noFill/>
        </p:spPr>
        <p:txBody>
          <a:bodyPr wrap="square" rtlCol="0">
            <a:spAutoFit/>
          </a:bodyPr>
          <a:lstStyle/>
          <a:p>
            <a:r>
              <a:rPr lang="vi-VN" sz="2400" b="1" dirty="0">
                <a:solidFill>
                  <a:schemeClr val="bg1"/>
                </a:solidFill>
                <a:latin typeface="+mj-lt"/>
              </a:rPr>
              <a:t>Câu1: </a:t>
            </a:r>
            <a:r>
              <a:rPr lang="en-US" sz="2400" b="1" dirty="0">
                <a:solidFill>
                  <a:schemeClr val="bg1"/>
                </a:solidFill>
                <a:latin typeface="+mj-lt"/>
              </a:rPr>
              <a:t>a-7; b-6; c-7; d-3; e-4; f-8. </a:t>
            </a:r>
          </a:p>
        </p:txBody>
      </p:sp>
      <p:grpSp>
        <p:nvGrpSpPr>
          <p:cNvPr id="10" name="组合 13"/>
          <p:cNvGrpSpPr/>
          <p:nvPr/>
        </p:nvGrpSpPr>
        <p:grpSpPr>
          <a:xfrm>
            <a:off x="9983609" y="4471379"/>
            <a:ext cx="2182545" cy="1980067"/>
            <a:chOff x="2067317" y="1810431"/>
            <a:chExt cx="2488837" cy="2293259"/>
          </a:xfrm>
          <a:effectLst>
            <a:outerShdw blurRad="139700" dist="63500" dir="2700000" algn="tl" rotWithShape="0">
              <a:prstClr val="black">
                <a:alpha val="40000"/>
              </a:prstClr>
            </a:outerShdw>
          </a:effectLst>
        </p:grpSpPr>
        <p:sp>
          <p:nvSpPr>
            <p:cNvPr id="11" name="圆角矩形 14"/>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defTabSz="914262">
                <a:defRPr/>
              </a:pPr>
              <a:endParaRPr lang="zh-CN" altLang="en-US" sz="1500" kern="0" dirty="0">
                <a:solidFill>
                  <a:srgbClr val="14436A"/>
                </a:solidFill>
                <a:latin typeface="Arial"/>
                <a:ea typeface="微软雅黑" panose="020B0503020204020204" pitchFamily="34" charset="-122"/>
                <a:cs typeface="+mn-ea"/>
                <a:sym typeface="+mn-lt"/>
              </a:endParaRPr>
            </a:p>
          </p:txBody>
        </p:sp>
        <p:sp>
          <p:nvSpPr>
            <p:cNvPr id="13" name="圆角矩形 15"/>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914262">
                <a:defRPr/>
              </a:pPr>
              <a:r>
                <a:rPr lang="en-US" altLang="zh-CN" sz="1500" kern="0" dirty="0">
                  <a:solidFill>
                    <a:srgbClr val="14436A"/>
                  </a:solidFill>
                  <a:latin typeface="Arial"/>
                  <a:ea typeface="微软雅黑" panose="020B0503020204020204" pitchFamily="34" charset="-122"/>
                  <a:cs typeface="+mn-ea"/>
                  <a:sym typeface="+mn-lt"/>
                </a:rPr>
                <a:t> </a:t>
              </a:r>
              <a:endParaRPr lang="zh-CN" altLang="en-US" sz="1500" kern="0" dirty="0">
                <a:solidFill>
                  <a:srgbClr val="14436A"/>
                </a:solidFill>
                <a:latin typeface="Arial"/>
                <a:ea typeface="微软雅黑" panose="020B0503020204020204" pitchFamily="34" charset="-122"/>
                <a:cs typeface="+mn-ea"/>
                <a:sym typeface="+mn-lt"/>
              </a:endParaRPr>
            </a:p>
          </p:txBody>
        </p:sp>
      </p:grpSp>
      <p:pic>
        <p:nvPicPr>
          <p:cNvPr id="14" name="Picture 13"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1660" y="4167511"/>
            <a:ext cx="1926442" cy="1926516"/>
          </a:xfrm>
          <a:prstGeom prst="rect">
            <a:avLst/>
          </a:prstGeom>
        </p:spPr>
      </p:pic>
    </p:spTree>
    <p:extLst>
      <p:ext uri="{BB962C8B-B14F-4D97-AF65-F5344CB8AC3E}">
        <p14:creationId xmlns:p14="http://schemas.microsoft.com/office/powerpoint/2010/main" val="1631285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5"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anim calcmode="lin" valueType="num">
                                      <p:cBhvr>
                                        <p:cTn id="31" dur="2000" fill="hold"/>
                                        <p:tgtEl>
                                          <p:spTgt spid="10"/>
                                        </p:tgtEl>
                                        <p:attrNameLst>
                                          <p:attrName>ppt_w</p:attrName>
                                        </p:attrNameLst>
                                      </p:cBhvr>
                                      <p:tavLst>
                                        <p:tav tm="0" fmla="#ppt_w*sin(2.5*pi*$)">
                                          <p:val>
                                            <p:fltVal val="0"/>
                                          </p:val>
                                        </p:tav>
                                        <p:tav tm="100000">
                                          <p:val>
                                            <p:fltVal val="1"/>
                                          </p:val>
                                        </p:tav>
                                      </p:tavLst>
                                    </p:anim>
                                    <p:anim calcmode="lin" valueType="num">
                                      <p:cBhvr>
                                        <p:cTn id="32" dur="2000" fill="hold"/>
                                        <p:tgtEl>
                                          <p:spTgt spid="10"/>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anim calcmode="lin" valueType="num">
                                      <p:cBhvr>
                                        <p:cTn id="36" dur="2000" fill="hold"/>
                                        <p:tgtEl>
                                          <p:spTgt spid="14"/>
                                        </p:tgtEl>
                                        <p:attrNameLst>
                                          <p:attrName>ppt_w</p:attrName>
                                        </p:attrNameLst>
                                      </p:cBhvr>
                                      <p:tavLst>
                                        <p:tav tm="0" fmla="#ppt_w*sin(2.5*pi*$)">
                                          <p:val>
                                            <p:fltVal val="0"/>
                                          </p:val>
                                        </p:tav>
                                        <p:tav tm="100000">
                                          <p:val>
                                            <p:fltVal val="1"/>
                                          </p:val>
                                        </p:tav>
                                      </p:tavLst>
                                    </p:anim>
                                    <p:anim calcmode="lin" valueType="num">
                                      <p:cBhvr>
                                        <p:cTn id="37"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21" y="-451885"/>
            <a:ext cx="12192000" cy="730988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24"/>
          <p:cNvGrpSpPr/>
          <p:nvPr/>
        </p:nvGrpSpPr>
        <p:grpSpPr>
          <a:xfrm>
            <a:off x="8092212" y="5247970"/>
            <a:ext cx="1025902" cy="1026122"/>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 lastClr="FFFFFF"/>
                  </a:solidFill>
                  <a:ea typeface="微软雅黑" panose="020B0503020204020204" pitchFamily="34" charset="-122"/>
                  <a:cs typeface="+mn-ea"/>
                  <a:sym typeface="+mn-lt"/>
                </a:rPr>
                <a:t> </a:t>
              </a:r>
              <a:endParaRPr lang="zh-CN" altLang="en-US" sz="2500" kern="0" dirty="0">
                <a:solidFill>
                  <a:sysClr val="window" lastClr="FFFFFF"/>
                </a:solidFill>
                <a:ea typeface="微软雅黑" panose="020B0503020204020204" pitchFamily="34" charset="-122"/>
                <a:cs typeface="+mn-ea"/>
                <a:sym typeface="+mn-lt"/>
              </a:endParaRPr>
            </a:p>
          </p:txBody>
        </p:sp>
      </p:grpSp>
      <p:grpSp>
        <p:nvGrpSpPr>
          <p:cNvPr id="3" name="组合 127"/>
          <p:cNvGrpSpPr/>
          <p:nvPr/>
        </p:nvGrpSpPr>
        <p:grpSpPr>
          <a:xfrm>
            <a:off x="6255030" y="5508837"/>
            <a:ext cx="538289" cy="538400"/>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4" name="组合 130"/>
          <p:cNvGrpSpPr/>
          <p:nvPr/>
        </p:nvGrpSpPr>
        <p:grpSpPr>
          <a:xfrm>
            <a:off x="6960590" y="5778035"/>
            <a:ext cx="746911" cy="747071"/>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5" name="组合 133"/>
          <p:cNvGrpSpPr/>
          <p:nvPr/>
        </p:nvGrpSpPr>
        <p:grpSpPr>
          <a:xfrm>
            <a:off x="9282421" y="5588177"/>
            <a:ext cx="540807" cy="540920"/>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 lastClr="FFFFFF"/>
                  </a:solidFill>
                  <a:ea typeface="微软雅黑" panose="020B0503020204020204" pitchFamily="34" charset="-122"/>
                  <a:cs typeface="+mn-ea"/>
                  <a:sym typeface="+mn-lt"/>
                </a:rPr>
                <a:t> </a:t>
              </a:r>
              <a:endParaRPr lang="zh-CN" altLang="en-US" sz="2500" kern="0" dirty="0">
                <a:solidFill>
                  <a:sysClr val="window" lastClr="FFFFFF"/>
                </a:solidFill>
                <a:ea typeface="微软雅黑" panose="020B0503020204020204" pitchFamily="34" charset="-122"/>
                <a:cs typeface="+mn-ea"/>
                <a:sym typeface="+mn-lt"/>
              </a:endParaRPr>
            </a:p>
          </p:txBody>
        </p:sp>
      </p:grpSp>
      <p:grpSp>
        <p:nvGrpSpPr>
          <p:cNvPr id="6" name="组合 136"/>
          <p:cNvGrpSpPr/>
          <p:nvPr/>
        </p:nvGrpSpPr>
        <p:grpSpPr>
          <a:xfrm>
            <a:off x="2290879" y="5896758"/>
            <a:ext cx="588686" cy="588810"/>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7" name="组合 139"/>
          <p:cNvGrpSpPr/>
          <p:nvPr/>
        </p:nvGrpSpPr>
        <p:grpSpPr>
          <a:xfrm>
            <a:off x="5486581" y="5386159"/>
            <a:ext cx="252418" cy="25247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8" name="组合 142"/>
          <p:cNvGrpSpPr/>
          <p:nvPr/>
        </p:nvGrpSpPr>
        <p:grpSpPr>
          <a:xfrm>
            <a:off x="4705417" y="5183376"/>
            <a:ext cx="528922" cy="529034"/>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9" name="组合 145"/>
          <p:cNvGrpSpPr/>
          <p:nvPr/>
        </p:nvGrpSpPr>
        <p:grpSpPr>
          <a:xfrm>
            <a:off x="9987538" y="4688029"/>
            <a:ext cx="1044833" cy="1045055"/>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 lastClr="FFFFFF"/>
                  </a:solidFill>
                  <a:ea typeface="微软雅黑" panose="020B0503020204020204" pitchFamily="34" charset="-122"/>
                  <a:cs typeface="+mn-ea"/>
                  <a:sym typeface="+mn-lt"/>
                </a:rPr>
                <a:t> </a:t>
              </a:r>
              <a:endParaRPr lang="zh-CN" altLang="en-US" sz="2500" kern="0" dirty="0">
                <a:solidFill>
                  <a:sysClr val="window" lastClr="FFFFFF"/>
                </a:solidFill>
                <a:ea typeface="微软雅黑" panose="020B0503020204020204" pitchFamily="34" charset="-122"/>
                <a:cs typeface="+mn-ea"/>
                <a:sym typeface="+mn-lt"/>
              </a:endParaRPr>
            </a:p>
          </p:txBody>
        </p:sp>
      </p:grpSp>
      <p:grpSp>
        <p:nvGrpSpPr>
          <p:cNvPr id="10" name="组合 148"/>
          <p:cNvGrpSpPr/>
          <p:nvPr/>
        </p:nvGrpSpPr>
        <p:grpSpPr>
          <a:xfrm>
            <a:off x="5943649" y="5181469"/>
            <a:ext cx="223015" cy="223063"/>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11" name="组合 151"/>
          <p:cNvGrpSpPr/>
          <p:nvPr/>
        </p:nvGrpSpPr>
        <p:grpSpPr>
          <a:xfrm>
            <a:off x="3467445" y="5562440"/>
            <a:ext cx="962466" cy="962668"/>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 lastClr="FFFFFF"/>
                  </a:solidFill>
                  <a:ea typeface="微软雅黑" panose="020B0503020204020204" pitchFamily="34" charset="-122"/>
                  <a:cs typeface="+mn-ea"/>
                  <a:sym typeface="+mn-lt"/>
                </a:rPr>
                <a:t> </a:t>
              </a:r>
              <a:endParaRPr lang="zh-CN" altLang="en-US" sz="2500" kern="0" dirty="0">
                <a:solidFill>
                  <a:sysClr val="window" lastClr="FFFFFF"/>
                </a:solidFill>
                <a:ea typeface="微软雅黑" panose="020B0503020204020204" pitchFamily="34" charset="-122"/>
                <a:cs typeface="+mn-ea"/>
                <a:sym typeface="+mn-lt"/>
              </a:endParaRPr>
            </a:p>
          </p:txBody>
        </p:sp>
      </p:grpSp>
      <p:grpSp>
        <p:nvGrpSpPr>
          <p:cNvPr id="12" name="组合 154"/>
          <p:cNvGrpSpPr/>
          <p:nvPr/>
        </p:nvGrpSpPr>
        <p:grpSpPr>
          <a:xfrm>
            <a:off x="2799580" y="5462944"/>
            <a:ext cx="520041" cy="52015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13" name="组合 157"/>
          <p:cNvGrpSpPr/>
          <p:nvPr/>
        </p:nvGrpSpPr>
        <p:grpSpPr>
          <a:xfrm>
            <a:off x="1815575" y="5778038"/>
            <a:ext cx="316785" cy="316853"/>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14" name="组合 160"/>
          <p:cNvGrpSpPr/>
          <p:nvPr/>
        </p:nvGrpSpPr>
        <p:grpSpPr>
          <a:xfrm>
            <a:off x="1641664" y="5594741"/>
            <a:ext cx="158392" cy="158426"/>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sp>
        <p:nvSpPr>
          <p:cNvPr id="19" name="Rectangle 2"/>
          <p:cNvSpPr>
            <a:spLocks noChangeArrowheads="1"/>
          </p:cNvSpPr>
          <p:nvPr/>
        </p:nvSpPr>
        <p:spPr bwMode="auto">
          <a:xfrm flipV="1">
            <a:off x="2470995" y="1179582"/>
            <a:ext cx="14399935" cy="36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4" rIns="91425" bIns="45714" numCol="1" anchor="ctr" anchorCtr="0" compatLnSpc="1">
            <a:prstTxWarp prst="textNoShape">
              <a:avLst/>
            </a:prstTxWarp>
            <a:spAutoFit/>
          </a:bodyPr>
          <a:lstStyle/>
          <a:p>
            <a:endParaRPr lang="en-US" dirty="0"/>
          </a:p>
        </p:txBody>
      </p:sp>
      <p:sp>
        <p:nvSpPr>
          <p:cNvPr id="27" name="Rectangle 8"/>
          <p:cNvSpPr>
            <a:spLocks noChangeArrowheads="1"/>
          </p:cNvSpPr>
          <p:nvPr/>
        </p:nvSpPr>
        <p:spPr bwMode="auto">
          <a:xfrm>
            <a:off x="6293745" y="4053776"/>
            <a:ext cx="184731" cy="36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5" tIns="45714" rIns="91425" bIns="45714" numCol="1" anchor="ctr" anchorCtr="0" compatLnSpc="1">
            <a:prstTxWarp prst="textNoShape">
              <a:avLst/>
            </a:prstTxWarp>
            <a:spAutoFit/>
          </a:bodyPr>
          <a:lstStyle/>
          <a:p>
            <a:endParaRPr lang="en-US" dirty="0"/>
          </a:p>
        </p:txBody>
      </p:sp>
      <p:pic>
        <p:nvPicPr>
          <p:cNvPr id="15" name="Picture 14"/>
          <p:cNvPicPr>
            <a:picLocks noChangeAspect="1"/>
          </p:cNvPicPr>
          <p:nvPr/>
        </p:nvPicPr>
        <p:blipFill>
          <a:blip r:embed="rId4" cstate="print"/>
          <a:stretch>
            <a:fillRect/>
          </a:stretch>
        </p:blipFill>
        <p:spPr>
          <a:xfrm>
            <a:off x="817245" y="213635"/>
            <a:ext cx="10797452" cy="6560495"/>
          </a:xfrm>
          <a:prstGeom prst="rect">
            <a:avLst/>
          </a:prstGeom>
        </p:spPr>
      </p:pic>
    </p:spTree>
    <p:extLst>
      <p:ext uri="{BB962C8B-B14F-4D97-AF65-F5344CB8AC3E}">
        <p14:creationId xmlns:p14="http://schemas.microsoft.com/office/powerpoint/2010/main" val="41613105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3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7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1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 calcmode="lin" valueType="num">
                                      <p:cBhvr>
                                        <p:cTn id="33" dur="500" fill="hold"/>
                                        <p:tgtEl>
                                          <p:spTgt spid="6"/>
                                        </p:tgtEl>
                                        <p:attrNameLst>
                                          <p:attrName>ppt_x</p:attrName>
                                        </p:attrNameLst>
                                      </p:cBhvr>
                                      <p:tavLst>
                                        <p:tav tm="0">
                                          <p:val>
                                            <p:fltVal val="0.5"/>
                                          </p:val>
                                        </p:tav>
                                        <p:tav tm="100000">
                                          <p:val>
                                            <p:strVal val="#ppt_x"/>
                                          </p:val>
                                        </p:tav>
                                      </p:tavLst>
                                    </p:anim>
                                    <p:anim calcmode="lin" valueType="num">
                                      <p:cBhvr>
                                        <p:cTn id="34" dur="500" fill="hold"/>
                                        <p:tgtEl>
                                          <p:spTgt spid="6"/>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60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 calcmode="lin" valueType="num">
                                      <p:cBhvr>
                                        <p:cTn id="39" dur="500" fill="hold"/>
                                        <p:tgtEl>
                                          <p:spTgt spid="7"/>
                                        </p:tgtEl>
                                        <p:attrNameLst>
                                          <p:attrName>ppt_x</p:attrName>
                                        </p:attrNameLst>
                                      </p:cBhvr>
                                      <p:tavLst>
                                        <p:tav tm="0">
                                          <p:val>
                                            <p:fltVal val="0.5"/>
                                          </p:val>
                                        </p:tav>
                                        <p:tav tm="100000">
                                          <p:val>
                                            <p:strVal val="#ppt_x"/>
                                          </p:val>
                                        </p:tav>
                                      </p:tavLst>
                                    </p:anim>
                                    <p:anim calcmode="lin" valueType="num">
                                      <p:cBhvr>
                                        <p:cTn id="40" dur="500" fill="hold"/>
                                        <p:tgtEl>
                                          <p:spTgt spid="7"/>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30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ppt_x</p:attrName>
                                        </p:attrNameLst>
                                      </p:cBhvr>
                                      <p:tavLst>
                                        <p:tav tm="0">
                                          <p:val>
                                            <p:fltVal val="0.5"/>
                                          </p:val>
                                        </p:tav>
                                        <p:tav tm="100000">
                                          <p:val>
                                            <p:strVal val="#ppt_x"/>
                                          </p:val>
                                        </p:tav>
                                      </p:tavLst>
                                    </p:anim>
                                    <p:anim calcmode="lin" valueType="num">
                                      <p:cBhvr>
                                        <p:cTn id="46" dur="500" fill="hold"/>
                                        <p:tgtEl>
                                          <p:spTgt spid="8"/>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6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ppt_x</p:attrName>
                                        </p:attrNameLst>
                                      </p:cBhvr>
                                      <p:tavLst>
                                        <p:tav tm="0">
                                          <p:val>
                                            <p:fltVal val="0.5"/>
                                          </p:val>
                                        </p:tav>
                                        <p:tav tm="100000">
                                          <p:val>
                                            <p:strVal val="#ppt_x"/>
                                          </p:val>
                                        </p:tav>
                                      </p:tavLst>
                                    </p:anim>
                                    <p:anim calcmode="lin" valueType="num">
                                      <p:cBhvr>
                                        <p:cTn id="58" dur="500" fill="hold"/>
                                        <p:tgtEl>
                                          <p:spTgt spid="10"/>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ppt_x</p:attrName>
                                        </p:attrNameLst>
                                      </p:cBhvr>
                                      <p:tavLst>
                                        <p:tav tm="0">
                                          <p:val>
                                            <p:fltVal val="0.5"/>
                                          </p:val>
                                        </p:tav>
                                        <p:tav tm="100000">
                                          <p:val>
                                            <p:strVal val="#ppt_x"/>
                                          </p:val>
                                        </p:tav>
                                      </p:tavLst>
                                    </p:anim>
                                    <p:anim calcmode="lin" valueType="num">
                                      <p:cBhvr>
                                        <p:cTn id="64" dur="500" fill="hold"/>
                                        <p:tgtEl>
                                          <p:spTgt spid="11"/>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 calcmode="lin" valueType="num">
                                      <p:cBhvr>
                                        <p:cTn id="69" dur="500" fill="hold"/>
                                        <p:tgtEl>
                                          <p:spTgt spid="12"/>
                                        </p:tgtEl>
                                        <p:attrNameLst>
                                          <p:attrName>ppt_x</p:attrName>
                                        </p:attrNameLst>
                                      </p:cBhvr>
                                      <p:tavLst>
                                        <p:tav tm="0">
                                          <p:val>
                                            <p:fltVal val="0.5"/>
                                          </p:val>
                                        </p:tav>
                                        <p:tav tm="100000">
                                          <p:val>
                                            <p:strVal val="#ppt_x"/>
                                          </p:val>
                                        </p:tav>
                                      </p:tavLst>
                                    </p:anim>
                                    <p:anim calcmode="lin" valueType="num">
                                      <p:cBhvr>
                                        <p:cTn id="70" dur="500" fill="hold"/>
                                        <p:tgtEl>
                                          <p:spTgt spid="12"/>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ppt_x</p:attrName>
                                        </p:attrNameLst>
                                      </p:cBhvr>
                                      <p:tavLst>
                                        <p:tav tm="0">
                                          <p:val>
                                            <p:fltVal val="0.5"/>
                                          </p:val>
                                        </p:tav>
                                        <p:tav tm="100000">
                                          <p:val>
                                            <p:strVal val="#ppt_x"/>
                                          </p:val>
                                        </p:tav>
                                      </p:tavLst>
                                    </p:anim>
                                    <p:anim calcmode="lin" valueType="num">
                                      <p:cBhvr>
                                        <p:cTn id="76" dur="500" fill="hold"/>
                                        <p:tgtEl>
                                          <p:spTgt spid="13"/>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 calcmode="lin" valueType="num">
                                      <p:cBhvr>
                                        <p:cTn id="81" dur="500" fill="hold"/>
                                        <p:tgtEl>
                                          <p:spTgt spid="14"/>
                                        </p:tgtEl>
                                        <p:attrNameLst>
                                          <p:attrName>ppt_x</p:attrName>
                                        </p:attrNameLst>
                                      </p:cBhvr>
                                      <p:tavLst>
                                        <p:tav tm="0">
                                          <p:val>
                                            <p:fltVal val="0.5"/>
                                          </p:val>
                                        </p:tav>
                                        <p:tav tm="100000">
                                          <p:val>
                                            <p:strVal val="#ppt_x"/>
                                          </p:val>
                                        </p:tav>
                                      </p:tavLst>
                                    </p:anim>
                                    <p:anim calcmode="lin" valueType="num">
                                      <p:cBhvr>
                                        <p:cTn id="82" dur="500" fill="hold"/>
                                        <p:tgtEl>
                                          <p:spTgt spid="14"/>
                                        </p:tgtEl>
                                        <p:attrNameLst>
                                          <p:attrName>ppt_y</p:attrName>
                                        </p:attrNameLst>
                                      </p:cBhvr>
                                      <p:tavLst>
                                        <p:tav tm="0">
                                          <p:val>
                                            <p:fltVal val="0.5"/>
                                          </p:val>
                                        </p:tav>
                                        <p:tav tm="100000">
                                          <p:val>
                                            <p:strVal val="#ppt_y"/>
                                          </p:val>
                                        </p:tav>
                                      </p:tavLst>
                                    </p:anim>
                                  </p:childTnLst>
                                </p:cTn>
                              </p:par>
                              <p:par>
                                <p:cTn id="83" presetID="26" presetClass="emph" presetSubtype="0" repeatCount="3000" fill="hold" nodeType="withEffect">
                                  <p:stCondLst>
                                    <p:cond delay="600"/>
                                  </p:stCondLst>
                                  <p:childTnLst>
                                    <p:animEffect transition="out" filter="fade">
                                      <p:cBhvr>
                                        <p:cTn id="84" dur="500" tmFilter="0, 0; .2, .5; .8, .5; 1, 0"/>
                                        <p:tgtEl>
                                          <p:spTgt spid="2"/>
                                        </p:tgtEl>
                                      </p:cBhvr>
                                    </p:animEffect>
                                    <p:animScale>
                                      <p:cBhvr>
                                        <p:cTn id="85" dur="250" autoRev="1" fill="hold"/>
                                        <p:tgtEl>
                                          <p:spTgt spid="2"/>
                                        </p:tgtEl>
                                      </p:cBhvr>
                                      <p:by x="105000" y="105000"/>
                                    </p:animScale>
                                  </p:childTnLst>
                                </p:cTn>
                              </p:par>
                              <p:par>
                                <p:cTn id="86" presetID="26" presetClass="emph" presetSubtype="0" repeatCount="3000" fill="hold" nodeType="withEffect">
                                  <p:stCondLst>
                                    <p:cond delay="710"/>
                                  </p:stCondLst>
                                  <p:childTnLst>
                                    <p:animEffect transition="out" filter="fade">
                                      <p:cBhvr>
                                        <p:cTn id="87" dur="500" tmFilter="0, 0; .2, .5; .8, .5; 1, 0"/>
                                        <p:tgtEl>
                                          <p:spTgt spid="9"/>
                                        </p:tgtEl>
                                      </p:cBhvr>
                                    </p:animEffect>
                                    <p:animScale>
                                      <p:cBhvr>
                                        <p:cTn id="88" dur="250" autoRev="1" fill="hold"/>
                                        <p:tgtEl>
                                          <p:spTgt spid="9"/>
                                        </p:tgtEl>
                                      </p:cBhvr>
                                      <p:by x="105000" y="105000"/>
                                    </p:animScale>
                                  </p:childTnLst>
                                </p:cTn>
                              </p:par>
                              <p:par>
                                <p:cTn id="89" presetID="26" presetClass="emph" presetSubtype="0" repeatCount="3000" fill="hold" nodeType="withEffect">
                                  <p:stCondLst>
                                    <p:cond delay="410"/>
                                  </p:stCondLst>
                                  <p:childTnLst>
                                    <p:animEffect transition="out" filter="fade">
                                      <p:cBhvr>
                                        <p:cTn id="90" dur="500" tmFilter="0, 0; .2, .5; .8, .5; 1, 0"/>
                                        <p:tgtEl>
                                          <p:spTgt spid="11"/>
                                        </p:tgtEl>
                                      </p:cBhvr>
                                    </p:animEffect>
                                    <p:animScale>
                                      <p:cBhvr>
                                        <p:cTn id="91" dur="250" autoRev="1" fill="hold"/>
                                        <p:tgtEl>
                                          <p:spTgt spid="11"/>
                                        </p:tgtEl>
                                      </p:cBhvr>
                                      <p:by x="105000" y="105000"/>
                                    </p:animScale>
                                  </p:childTnLst>
                                </p:cTn>
                              </p:par>
                              <p:par>
                                <p:cTn id="92" presetID="26" presetClass="emph" presetSubtype="0" repeatCount="3000" fill="hold" nodeType="withEffect">
                                  <p:stCondLst>
                                    <p:cond delay="810"/>
                                  </p:stCondLst>
                                  <p:childTnLst>
                                    <p:animEffect transition="out" filter="fade">
                                      <p:cBhvr>
                                        <p:cTn id="93" dur="500" tmFilter="0, 0; .2, .5; .8, .5; 1, 0"/>
                                        <p:tgtEl>
                                          <p:spTgt spid="12"/>
                                        </p:tgtEl>
                                      </p:cBhvr>
                                    </p:animEffect>
                                    <p:animScale>
                                      <p:cBhvr>
                                        <p:cTn id="94"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92" y="0"/>
            <a:ext cx="12203392"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24"/>
          <p:cNvGrpSpPr/>
          <p:nvPr/>
        </p:nvGrpSpPr>
        <p:grpSpPr>
          <a:xfrm>
            <a:off x="8092212" y="5247970"/>
            <a:ext cx="1025902" cy="1026122"/>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 lastClr="FFFFFF"/>
                  </a:solidFill>
                  <a:ea typeface="微软雅黑" panose="020B0503020204020204" pitchFamily="34" charset="-122"/>
                  <a:cs typeface="+mn-ea"/>
                  <a:sym typeface="+mn-lt"/>
                </a:rPr>
                <a:t> </a:t>
              </a:r>
              <a:endParaRPr lang="zh-CN" altLang="en-US" sz="2500" kern="0" dirty="0">
                <a:solidFill>
                  <a:sysClr val="window" lastClr="FFFFFF"/>
                </a:solidFill>
                <a:ea typeface="微软雅黑" panose="020B0503020204020204" pitchFamily="34" charset="-122"/>
                <a:cs typeface="+mn-ea"/>
                <a:sym typeface="+mn-lt"/>
              </a:endParaRPr>
            </a:p>
          </p:txBody>
        </p:sp>
      </p:grpSp>
      <p:grpSp>
        <p:nvGrpSpPr>
          <p:cNvPr id="3" name="组合 127"/>
          <p:cNvGrpSpPr/>
          <p:nvPr/>
        </p:nvGrpSpPr>
        <p:grpSpPr>
          <a:xfrm>
            <a:off x="6255030" y="5508837"/>
            <a:ext cx="538289" cy="538400"/>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4" name="组合 130"/>
          <p:cNvGrpSpPr/>
          <p:nvPr/>
        </p:nvGrpSpPr>
        <p:grpSpPr>
          <a:xfrm>
            <a:off x="6960590" y="5778035"/>
            <a:ext cx="746911" cy="747071"/>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5" name="组合 133"/>
          <p:cNvGrpSpPr/>
          <p:nvPr/>
        </p:nvGrpSpPr>
        <p:grpSpPr>
          <a:xfrm>
            <a:off x="9282421" y="5588177"/>
            <a:ext cx="540807" cy="540920"/>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 lastClr="FFFFFF"/>
                  </a:solidFill>
                  <a:ea typeface="微软雅黑" panose="020B0503020204020204" pitchFamily="34" charset="-122"/>
                  <a:cs typeface="+mn-ea"/>
                  <a:sym typeface="+mn-lt"/>
                </a:rPr>
                <a:t> </a:t>
              </a:r>
              <a:endParaRPr lang="zh-CN" altLang="en-US" sz="2500" kern="0" dirty="0">
                <a:solidFill>
                  <a:sysClr val="window" lastClr="FFFFFF"/>
                </a:solidFill>
                <a:ea typeface="微软雅黑" panose="020B0503020204020204" pitchFamily="34" charset="-122"/>
                <a:cs typeface="+mn-ea"/>
                <a:sym typeface="+mn-lt"/>
              </a:endParaRPr>
            </a:p>
          </p:txBody>
        </p:sp>
      </p:grpSp>
      <p:grpSp>
        <p:nvGrpSpPr>
          <p:cNvPr id="6" name="组合 136"/>
          <p:cNvGrpSpPr/>
          <p:nvPr/>
        </p:nvGrpSpPr>
        <p:grpSpPr>
          <a:xfrm>
            <a:off x="2290879" y="5896758"/>
            <a:ext cx="588686" cy="588810"/>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7" name="组合 139"/>
          <p:cNvGrpSpPr/>
          <p:nvPr/>
        </p:nvGrpSpPr>
        <p:grpSpPr>
          <a:xfrm>
            <a:off x="5486581" y="5386159"/>
            <a:ext cx="252418" cy="25247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8" name="组合 142"/>
          <p:cNvGrpSpPr/>
          <p:nvPr/>
        </p:nvGrpSpPr>
        <p:grpSpPr>
          <a:xfrm>
            <a:off x="4705417" y="5183376"/>
            <a:ext cx="528922" cy="529034"/>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9" name="组合 145"/>
          <p:cNvGrpSpPr/>
          <p:nvPr/>
        </p:nvGrpSpPr>
        <p:grpSpPr>
          <a:xfrm>
            <a:off x="9987538" y="4688029"/>
            <a:ext cx="1044833" cy="1045055"/>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 lastClr="FFFFFF"/>
                  </a:solidFill>
                  <a:ea typeface="微软雅黑" panose="020B0503020204020204" pitchFamily="34" charset="-122"/>
                  <a:cs typeface="+mn-ea"/>
                  <a:sym typeface="+mn-lt"/>
                </a:rPr>
                <a:t> </a:t>
              </a:r>
              <a:endParaRPr lang="zh-CN" altLang="en-US" sz="2500" kern="0" dirty="0">
                <a:solidFill>
                  <a:sysClr val="window" lastClr="FFFFFF"/>
                </a:solidFill>
                <a:ea typeface="微软雅黑" panose="020B0503020204020204" pitchFamily="34" charset="-122"/>
                <a:cs typeface="+mn-ea"/>
                <a:sym typeface="+mn-lt"/>
              </a:endParaRPr>
            </a:p>
          </p:txBody>
        </p:sp>
      </p:grpSp>
      <p:grpSp>
        <p:nvGrpSpPr>
          <p:cNvPr id="10" name="组合 148"/>
          <p:cNvGrpSpPr/>
          <p:nvPr/>
        </p:nvGrpSpPr>
        <p:grpSpPr>
          <a:xfrm>
            <a:off x="5943649" y="5181469"/>
            <a:ext cx="223015" cy="223063"/>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11" name="组合 151"/>
          <p:cNvGrpSpPr/>
          <p:nvPr/>
        </p:nvGrpSpPr>
        <p:grpSpPr>
          <a:xfrm>
            <a:off x="3467445" y="5562440"/>
            <a:ext cx="962466" cy="962668"/>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 lastClr="FFFFFF"/>
                  </a:solidFill>
                  <a:ea typeface="微软雅黑" panose="020B0503020204020204" pitchFamily="34" charset="-122"/>
                  <a:cs typeface="+mn-ea"/>
                  <a:sym typeface="+mn-lt"/>
                </a:rPr>
                <a:t> </a:t>
              </a:r>
              <a:endParaRPr lang="zh-CN" altLang="en-US" sz="2500" kern="0" dirty="0">
                <a:solidFill>
                  <a:sysClr val="window" lastClr="FFFFFF"/>
                </a:solidFill>
                <a:ea typeface="微软雅黑" panose="020B0503020204020204" pitchFamily="34" charset="-122"/>
                <a:cs typeface="+mn-ea"/>
                <a:sym typeface="+mn-lt"/>
              </a:endParaRPr>
            </a:p>
          </p:txBody>
        </p:sp>
      </p:grpSp>
      <p:grpSp>
        <p:nvGrpSpPr>
          <p:cNvPr id="12" name="组合 154"/>
          <p:cNvGrpSpPr/>
          <p:nvPr/>
        </p:nvGrpSpPr>
        <p:grpSpPr>
          <a:xfrm>
            <a:off x="2799580" y="5462944"/>
            <a:ext cx="520041" cy="52015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13" name="组合 157"/>
          <p:cNvGrpSpPr/>
          <p:nvPr/>
        </p:nvGrpSpPr>
        <p:grpSpPr>
          <a:xfrm>
            <a:off x="1815575" y="5778038"/>
            <a:ext cx="316785" cy="316853"/>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14" name="组合 160"/>
          <p:cNvGrpSpPr/>
          <p:nvPr/>
        </p:nvGrpSpPr>
        <p:grpSpPr>
          <a:xfrm>
            <a:off x="1641664" y="5594741"/>
            <a:ext cx="158392" cy="158426"/>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sp>
        <p:nvSpPr>
          <p:cNvPr id="19" name="Rectangle 2"/>
          <p:cNvSpPr>
            <a:spLocks noChangeArrowheads="1"/>
          </p:cNvSpPr>
          <p:nvPr/>
        </p:nvSpPr>
        <p:spPr bwMode="auto">
          <a:xfrm flipV="1">
            <a:off x="2470995" y="1179582"/>
            <a:ext cx="14399935" cy="36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4" rIns="91425" bIns="45714" numCol="1" anchor="ctr" anchorCtr="0" compatLnSpc="1">
            <a:prstTxWarp prst="textNoShape">
              <a:avLst/>
            </a:prstTxWarp>
            <a:spAutoFit/>
          </a:bodyPr>
          <a:lstStyle/>
          <a:p>
            <a:endParaRPr lang="en-US" dirty="0"/>
          </a:p>
        </p:txBody>
      </p:sp>
      <p:sp>
        <p:nvSpPr>
          <p:cNvPr id="27" name="Rectangle 8"/>
          <p:cNvSpPr>
            <a:spLocks noChangeArrowheads="1"/>
          </p:cNvSpPr>
          <p:nvPr/>
        </p:nvSpPr>
        <p:spPr bwMode="auto">
          <a:xfrm>
            <a:off x="6293745" y="4053776"/>
            <a:ext cx="184731" cy="36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5" tIns="45714" rIns="91425" bIns="45714" numCol="1" anchor="ctr" anchorCtr="0" compatLnSpc="1">
            <a:prstTxWarp prst="textNoShape">
              <a:avLst/>
            </a:prstTxWarp>
            <a:spAutoFit/>
          </a:bodyPr>
          <a:lstStyle/>
          <a:p>
            <a:endParaRPr lang="en-US" dirty="0"/>
          </a:p>
        </p:txBody>
      </p:sp>
      <p:pic>
        <p:nvPicPr>
          <p:cNvPr id="15" name="Picture 14"/>
          <p:cNvPicPr>
            <a:picLocks noChangeAspect="1"/>
          </p:cNvPicPr>
          <p:nvPr/>
        </p:nvPicPr>
        <p:blipFill>
          <a:blip r:embed="rId4" cstate="print"/>
          <a:stretch>
            <a:fillRect/>
          </a:stretch>
        </p:blipFill>
        <p:spPr>
          <a:xfrm>
            <a:off x="838567" y="507079"/>
            <a:ext cx="10832924" cy="5718316"/>
          </a:xfrm>
          <a:prstGeom prst="rect">
            <a:avLst/>
          </a:prstGeom>
        </p:spPr>
      </p:pic>
    </p:spTree>
    <p:extLst>
      <p:ext uri="{BB962C8B-B14F-4D97-AF65-F5344CB8AC3E}">
        <p14:creationId xmlns:p14="http://schemas.microsoft.com/office/powerpoint/2010/main" val="1377731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3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7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1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 calcmode="lin" valueType="num">
                                      <p:cBhvr>
                                        <p:cTn id="33" dur="500" fill="hold"/>
                                        <p:tgtEl>
                                          <p:spTgt spid="6"/>
                                        </p:tgtEl>
                                        <p:attrNameLst>
                                          <p:attrName>ppt_x</p:attrName>
                                        </p:attrNameLst>
                                      </p:cBhvr>
                                      <p:tavLst>
                                        <p:tav tm="0">
                                          <p:val>
                                            <p:fltVal val="0.5"/>
                                          </p:val>
                                        </p:tav>
                                        <p:tav tm="100000">
                                          <p:val>
                                            <p:strVal val="#ppt_x"/>
                                          </p:val>
                                        </p:tav>
                                      </p:tavLst>
                                    </p:anim>
                                    <p:anim calcmode="lin" valueType="num">
                                      <p:cBhvr>
                                        <p:cTn id="34" dur="500" fill="hold"/>
                                        <p:tgtEl>
                                          <p:spTgt spid="6"/>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60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 calcmode="lin" valueType="num">
                                      <p:cBhvr>
                                        <p:cTn id="39" dur="500" fill="hold"/>
                                        <p:tgtEl>
                                          <p:spTgt spid="7"/>
                                        </p:tgtEl>
                                        <p:attrNameLst>
                                          <p:attrName>ppt_x</p:attrName>
                                        </p:attrNameLst>
                                      </p:cBhvr>
                                      <p:tavLst>
                                        <p:tav tm="0">
                                          <p:val>
                                            <p:fltVal val="0.5"/>
                                          </p:val>
                                        </p:tav>
                                        <p:tav tm="100000">
                                          <p:val>
                                            <p:strVal val="#ppt_x"/>
                                          </p:val>
                                        </p:tav>
                                      </p:tavLst>
                                    </p:anim>
                                    <p:anim calcmode="lin" valueType="num">
                                      <p:cBhvr>
                                        <p:cTn id="40" dur="500" fill="hold"/>
                                        <p:tgtEl>
                                          <p:spTgt spid="7"/>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30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ppt_x</p:attrName>
                                        </p:attrNameLst>
                                      </p:cBhvr>
                                      <p:tavLst>
                                        <p:tav tm="0">
                                          <p:val>
                                            <p:fltVal val="0.5"/>
                                          </p:val>
                                        </p:tav>
                                        <p:tav tm="100000">
                                          <p:val>
                                            <p:strVal val="#ppt_x"/>
                                          </p:val>
                                        </p:tav>
                                      </p:tavLst>
                                    </p:anim>
                                    <p:anim calcmode="lin" valueType="num">
                                      <p:cBhvr>
                                        <p:cTn id="46" dur="500" fill="hold"/>
                                        <p:tgtEl>
                                          <p:spTgt spid="8"/>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6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ppt_x</p:attrName>
                                        </p:attrNameLst>
                                      </p:cBhvr>
                                      <p:tavLst>
                                        <p:tav tm="0">
                                          <p:val>
                                            <p:fltVal val="0.5"/>
                                          </p:val>
                                        </p:tav>
                                        <p:tav tm="100000">
                                          <p:val>
                                            <p:strVal val="#ppt_x"/>
                                          </p:val>
                                        </p:tav>
                                      </p:tavLst>
                                    </p:anim>
                                    <p:anim calcmode="lin" valueType="num">
                                      <p:cBhvr>
                                        <p:cTn id="58" dur="500" fill="hold"/>
                                        <p:tgtEl>
                                          <p:spTgt spid="10"/>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ppt_x</p:attrName>
                                        </p:attrNameLst>
                                      </p:cBhvr>
                                      <p:tavLst>
                                        <p:tav tm="0">
                                          <p:val>
                                            <p:fltVal val="0.5"/>
                                          </p:val>
                                        </p:tav>
                                        <p:tav tm="100000">
                                          <p:val>
                                            <p:strVal val="#ppt_x"/>
                                          </p:val>
                                        </p:tav>
                                      </p:tavLst>
                                    </p:anim>
                                    <p:anim calcmode="lin" valueType="num">
                                      <p:cBhvr>
                                        <p:cTn id="64" dur="500" fill="hold"/>
                                        <p:tgtEl>
                                          <p:spTgt spid="11"/>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 calcmode="lin" valueType="num">
                                      <p:cBhvr>
                                        <p:cTn id="69" dur="500" fill="hold"/>
                                        <p:tgtEl>
                                          <p:spTgt spid="12"/>
                                        </p:tgtEl>
                                        <p:attrNameLst>
                                          <p:attrName>ppt_x</p:attrName>
                                        </p:attrNameLst>
                                      </p:cBhvr>
                                      <p:tavLst>
                                        <p:tav tm="0">
                                          <p:val>
                                            <p:fltVal val="0.5"/>
                                          </p:val>
                                        </p:tav>
                                        <p:tav tm="100000">
                                          <p:val>
                                            <p:strVal val="#ppt_x"/>
                                          </p:val>
                                        </p:tav>
                                      </p:tavLst>
                                    </p:anim>
                                    <p:anim calcmode="lin" valueType="num">
                                      <p:cBhvr>
                                        <p:cTn id="70" dur="500" fill="hold"/>
                                        <p:tgtEl>
                                          <p:spTgt spid="12"/>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ppt_x</p:attrName>
                                        </p:attrNameLst>
                                      </p:cBhvr>
                                      <p:tavLst>
                                        <p:tav tm="0">
                                          <p:val>
                                            <p:fltVal val="0.5"/>
                                          </p:val>
                                        </p:tav>
                                        <p:tav tm="100000">
                                          <p:val>
                                            <p:strVal val="#ppt_x"/>
                                          </p:val>
                                        </p:tav>
                                      </p:tavLst>
                                    </p:anim>
                                    <p:anim calcmode="lin" valueType="num">
                                      <p:cBhvr>
                                        <p:cTn id="76" dur="500" fill="hold"/>
                                        <p:tgtEl>
                                          <p:spTgt spid="13"/>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 calcmode="lin" valueType="num">
                                      <p:cBhvr>
                                        <p:cTn id="81" dur="500" fill="hold"/>
                                        <p:tgtEl>
                                          <p:spTgt spid="14"/>
                                        </p:tgtEl>
                                        <p:attrNameLst>
                                          <p:attrName>ppt_x</p:attrName>
                                        </p:attrNameLst>
                                      </p:cBhvr>
                                      <p:tavLst>
                                        <p:tav tm="0">
                                          <p:val>
                                            <p:fltVal val="0.5"/>
                                          </p:val>
                                        </p:tav>
                                        <p:tav tm="100000">
                                          <p:val>
                                            <p:strVal val="#ppt_x"/>
                                          </p:val>
                                        </p:tav>
                                      </p:tavLst>
                                    </p:anim>
                                    <p:anim calcmode="lin" valueType="num">
                                      <p:cBhvr>
                                        <p:cTn id="82" dur="500" fill="hold"/>
                                        <p:tgtEl>
                                          <p:spTgt spid="14"/>
                                        </p:tgtEl>
                                        <p:attrNameLst>
                                          <p:attrName>ppt_y</p:attrName>
                                        </p:attrNameLst>
                                      </p:cBhvr>
                                      <p:tavLst>
                                        <p:tav tm="0">
                                          <p:val>
                                            <p:fltVal val="0.5"/>
                                          </p:val>
                                        </p:tav>
                                        <p:tav tm="100000">
                                          <p:val>
                                            <p:strVal val="#ppt_y"/>
                                          </p:val>
                                        </p:tav>
                                      </p:tavLst>
                                    </p:anim>
                                  </p:childTnLst>
                                </p:cTn>
                              </p:par>
                              <p:par>
                                <p:cTn id="83" presetID="26" presetClass="emph" presetSubtype="0" repeatCount="3000" fill="hold" nodeType="withEffect">
                                  <p:stCondLst>
                                    <p:cond delay="600"/>
                                  </p:stCondLst>
                                  <p:childTnLst>
                                    <p:animEffect transition="out" filter="fade">
                                      <p:cBhvr>
                                        <p:cTn id="84" dur="500" tmFilter="0, 0; .2, .5; .8, .5; 1, 0"/>
                                        <p:tgtEl>
                                          <p:spTgt spid="2"/>
                                        </p:tgtEl>
                                      </p:cBhvr>
                                    </p:animEffect>
                                    <p:animScale>
                                      <p:cBhvr>
                                        <p:cTn id="85" dur="250" autoRev="1" fill="hold"/>
                                        <p:tgtEl>
                                          <p:spTgt spid="2"/>
                                        </p:tgtEl>
                                      </p:cBhvr>
                                      <p:by x="105000" y="105000"/>
                                    </p:animScale>
                                  </p:childTnLst>
                                </p:cTn>
                              </p:par>
                              <p:par>
                                <p:cTn id="86" presetID="26" presetClass="emph" presetSubtype="0" repeatCount="3000" fill="hold" nodeType="withEffect">
                                  <p:stCondLst>
                                    <p:cond delay="710"/>
                                  </p:stCondLst>
                                  <p:childTnLst>
                                    <p:animEffect transition="out" filter="fade">
                                      <p:cBhvr>
                                        <p:cTn id="87" dur="500" tmFilter="0, 0; .2, .5; .8, .5; 1, 0"/>
                                        <p:tgtEl>
                                          <p:spTgt spid="9"/>
                                        </p:tgtEl>
                                      </p:cBhvr>
                                    </p:animEffect>
                                    <p:animScale>
                                      <p:cBhvr>
                                        <p:cTn id="88" dur="250" autoRev="1" fill="hold"/>
                                        <p:tgtEl>
                                          <p:spTgt spid="9"/>
                                        </p:tgtEl>
                                      </p:cBhvr>
                                      <p:by x="105000" y="105000"/>
                                    </p:animScale>
                                  </p:childTnLst>
                                </p:cTn>
                              </p:par>
                              <p:par>
                                <p:cTn id="89" presetID="26" presetClass="emph" presetSubtype="0" repeatCount="3000" fill="hold" nodeType="withEffect">
                                  <p:stCondLst>
                                    <p:cond delay="410"/>
                                  </p:stCondLst>
                                  <p:childTnLst>
                                    <p:animEffect transition="out" filter="fade">
                                      <p:cBhvr>
                                        <p:cTn id="90" dur="500" tmFilter="0, 0; .2, .5; .8, .5; 1, 0"/>
                                        <p:tgtEl>
                                          <p:spTgt spid="11"/>
                                        </p:tgtEl>
                                      </p:cBhvr>
                                    </p:animEffect>
                                    <p:animScale>
                                      <p:cBhvr>
                                        <p:cTn id="91" dur="250" autoRev="1" fill="hold"/>
                                        <p:tgtEl>
                                          <p:spTgt spid="11"/>
                                        </p:tgtEl>
                                      </p:cBhvr>
                                      <p:by x="105000" y="105000"/>
                                    </p:animScale>
                                  </p:childTnLst>
                                </p:cTn>
                              </p:par>
                              <p:par>
                                <p:cTn id="92" presetID="26" presetClass="emph" presetSubtype="0" repeatCount="3000" fill="hold" nodeType="withEffect">
                                  <p:stCondLst>
                                    <p:cond delay="810"/>
                                  </p:stCondLst>
                                  <p:childTnLst>
                                    <p:animEffect transition="out" filter="fade">
                                      <p:cBhvr>
                                        <p:cTn id="93" dur="500" tmFilter="0, 0; .2, .5; .8, .5; 1, 0"/>
                                        <p:tgtEl>
                                          <p:spTgt spid="12"/>
                                        </p:tgtEl>
                                      </p:cBhvr>
                                    </p:animEffect>
                                    <p:animScale>
                                      <p:cBhvr>
                                        <p:cTn id="94"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24" descr="100+ Hình nền Slide đẹp 2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92" y="0"/>
            <a:ext cx="1220339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stretch>
            <a:fillRect/>
          </a:stretch>
        </p:blipFill>
        <p:spPr>
          <a:xfrm>
            <a:off x="1187116" y="1812757"/>
            <a:ext cx="10587789" cy="4491789"/>
          </a:xfrm>
          <a:prstGeom prst="rect">
            <a:avLst/>
          </a:prstGeom>
        </p:spPr>
      </p:pic>
      <p:sp>
        <p:nvSpPr>
          <p:cNvPr id="7" name="TextBox 6"/>
          <p:cNvSpPr txBox="1"/>
          <p:nvPr/>
        </p:nvSpPr>
        <p:spPr>
          <a:xfrm>
            <a:off x="740610" y="314475"/>
            <a:ext cx="11480799" cy="1384995"/>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Khi sử dụng máy tính em cần tuân theo một số quy tắc an toàn để không gẩy ra lỗi, một số lời khuyên của việc nên làm và không nên làm khi sử dụng máy tính.</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527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B2D325B-3B05-4C36-88E2-0BE125767F4F}"/>
              </a:ext>
            </a:extLst>
          </p:cNvPr>
          <p:cNvGrpSpPr/>
          <p:nvPr/>
        </p:nvGrpSpPr>
        <p:grpSpPr>
          <a:xfrm flipH="1">
            <a:off x="0" y="-65303"/>
            <a:ext cx="12192000" cy="7131482"/>
            <a:chOff x="-131361" y="-759"/>
            <a:chExt cx="11320172" cy="6858000"/>
          </a:xfrm>
        </p:grpSpPr>
        <p:pic>
          <p:nvPicPr>
            <p:cNvPr id="3" name="Picture 2">
              <a:extLst>
                <a:ext uri="{FF2B5EF4-FFF2-40B4-BE49-F238E27FC236}">
                  <a16:creationId xmlns:a16="http://schemas.microsoft.com/office/drawing/2014/main" id="{E2FC1D57-A8F1-4393-B4A3-EC76BC0FB7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891" r="22301"/>
            <a:stretch>
              <a:fillRect/>
            </a:stretch>
          </p:blipFill>
          <p:spPr>
            <a:xfrm>
              <a:off x="-131361" y="-759"/>
              <a:ext cx="5422900" cy="6858000"/>
            </a:xfrm>
            <a:prstGeom prst="rect">
              <a:avLst/>
            </a:prstGeom>
          </p:spPr>
        </p:pic>
        <p:pic>
          <p:nvPicPr>
            <p:cNvPr id="4" name="Picture 3">
              <a:extLst>
                <a:ext uri="{FF2B5EF4-FFF2-40B4-BE49-F238E27FC236}">
                  <a16:creationId xmlns:a16="http://schemas.microsoft.com/office/drawing/2014/main" id="{1DB2EBA5-267A-4BDB-A248-FD6B8BB37D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347"/>
            <a:stretch>
              <a:fillRect/>
            </a:stretch>
          </p:blipFill>
          <p:spPr>
            <a:xfrm>
              <a:off x="4248255" y="-759"/>
              <a:ext cx="6940556" cy="6857999"/>
            </a:xfrm>
            <a:prstGeom prst="rect">
              <a:avLst/>
            </a:prstGeom>
          </p:spPr>
        </p:pic>
      </p:gr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7723" y="3100262"/>
            <a:ext cx="3506378" cy="2202946"/>
          </a:xfrm>
          <a:prstGeom prst="rect">
            <a:avLst/>
          </a:prstGeom>
        </p:spPr>
      </p:pic>
      <p:sp>
        <p:nvSpPr>
          <p:cNvPr id="20" name="Oval Callout 19"/>
          <p:cNvSpPr/>
          <p:nvPr/>
        </p:nvSpPr>
        <p:spPr>
          <a:xfrm>
            <a:off x="7008630" y="741447"/>
            <a:ext cx="4247213" cy="2113613"/>
          </a:xfrm>
          <a:prstGeom prst="wedgeEllipseCallout">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Một số quy tắc an toàn khi sử dụng thiết bị là gì?</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5" cstate="print"/>
          <a:stretch>
            <a:fillRect/>
          </a:stretch>
        </p:blipFill>
        <p:spPr>
          <a:xfrm>
            <a:off x="468902" y="2855060"/>
            <a:ext cx="2766063" cy="266889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356" y="2036802"/>
            <a:ext cx="1501775" cy="1501775"/>
          </a:xfrm>
          <a:prstGeom prst="rect">
            <a:avLst/>
          </a:prstGeom>
        </p:spPr>
      </p:pic>
      <p:sp>
        <p:nvSpPr>
          <p:cNvPr id="36" name="TextBox 35"/>
          <p:cNvSpPr txBox="1"/>
          <p:nvPr/>
        </p:nvSpPr>
        <p:spPr>
          <a:xfrm>
            <a:off x="2454442" y="240632"/>
            <a:ext cx="5823284" cy="584775"/>
          </a:xfrm>
          <a:prstGeom prst="rect">
            <a:avLst/>
          </a:prstGeom>
          <a:noFill/>
        </p:spPr>
        <p:txBody>
          <a:bodyPr wrap="square" rtlCol="0">
            <a:spAutoFit/>
          </a:bodyPr>
          <a:lstStyle/>
          <a:p>
            <a:r>
              <a:rPr lang="vi-VN" sz="3200" b="1" dirty="0">
                <a:solidFill>
                  <a:srgbClr val="FF0000"/>
                </a:solidFill>
                <a:latin typeface="+mj-lt"/>
              </a:rPr>
              <a:t>An toàn thiết bị vào - ra</a:t>
            </a:r>
            <a:endParaRPr lang="en-US" sz="3200" b="1" dirty="0">
              <a:solidFill>
                <a:srgbClr val="FF0000"/>
              </a:solidFill>
              <a:latin typeface="+mj-lt"/>
            </a:endParaRPr>
          </a:p>
        </p:txBody>
      </p:sp>
      <p:pic>
        <p:nvPicPr>
          <p:cNvPr id="27" name="Picture 26"/>
          <p:cNvPicPr>
            <a:picLocks noChangeAspect="1"/>
          </p:cNvPicPr>
          <p:nvPr/>
        </p:nvPicPr>
        <p:blipFill>
          <a:blip r:embed="rId7"/>
          <a:stretch>
            <a:fillRect/>
          </a:stretch>
        </p:blipFill>
        <p:spPr>
          <a:xfrm>
            <a:off x="2917916" y="1869448"/>
            <a:ext cx="6931753" cy="1572904"/>
          </a:xfrm>
          <a:prstGeom prst="rect">
            <a:avLst/>
          </a:prstGeom>
        </p:spPr>
      </p:pic>
      <p:pic>
        <p:nvPicPr>
          <p:cNvPr id="31" name="Picture 30"/>
          <p:cNvPicPr>
            <a:picLocks noChangeAspect="1"/>
          </p:cNvPicPr>
          <p:nvPr/>
        </p:nvPicPr>
        <p:blipFill>
          <a:blip r:embed="rId8"/>
          <a:stretch>
            <a:fillRect/>
          </a:stretch>
        </p:blipFill>
        <p:spPr>
          <a:xfrm>
            <a:off x="3176276" y="3565699"/>
            <a:ext cx="5407621" cy="1158340"/>
          </a:xfrm>
          <a:prstGeom prst="rect">
            <a:avLst/>
          </a:prstGeom>
        </p:spPr>
      </p:pic>
      <p:pic>
        <p:nvPicPr>
          <p:cNvPr id="32" name="Picture 31"/>
          <p:cNvPicPr>
            <a:picLocks noChangeAspect="1"/>
          </p:cNvPicPr>
          <p:nvPr/>
        </p:nvPicPr>
        <p:blipFill>
          <a:blip r:embed="rId9"/>
          <a:stretch>
            <a:fillRect/>
          </a:stretch>
        </p:blipFill>
        <p:spPr>
          <a:xfrm>
            <a:off x="2917916" y="5014257"/>
            <a:ext cx="6316003" cy="1231499"/>
          </a:xfrm>
          <a:prstGeom prst="rect">
            <a:avLst/>
          </a:prstGeom>
        </p:spPr>
      </p:pic>
    </p:spTree>
    <p:extLst>
      <p:ext uri="{BB962C8B-B14F-4D97-AF65-F5344CB8AC3E}">
        <p14:creationId xmlns:p14="http://schemas.microsoft.com/office/powerpoint/2010/main" val="272708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8B3129D-F236-4298-87C7-B58D43A9C090}"/>
              </a:ext>
            </a:extLst>
          </p:cNvPr>
          <p:cNvPicPr>
            <a:picLocks noChangeAspect="1"/>
          </p:cNvPicPr>
          <p:nvPr/>
        </p:nvPicPr>
        <p:blipFill rotWithShape="1">
          <a:blip r:embed="rId3" cstate="print"/>
          <a:srcRect t="24673" r="17857"/>
          <a:stretch/>
        </p:blipFill>
        <p:spPr>
          <a:xfrm>
            <a:off x="10191366" y="266578"/>
            <a:ext cx="1752984" cy="1473610"/>
          </a:xfrm>
          <a:prstGeom prst="rect">
            <a:avLst/>
          </a:prstGeom>
        </p:spPr>
      </p:pic>
      <p:pic>
        <p:nvPicPr>
          <p:cNvPr id="5" name="图片 4">
            <a:extLst>
              <a:ext uri="{FF2B5EF4-FFF2-40B4-BE49-F238E27FC236}">
                <a16:creationId xmlns:a16="http://schemas.microsoft.com/office/drawing/2014/main" id="{DEA551C9-A24D-4F6F-AE60-DF7D6B83A414}"/>
              </a:ext>
            </a:extLst>
          </p:cNvPr>
          <p:cNvPicPr>
            <a:picLocks noChangeAspect="1"/>
          </p:cNvPicPr>
          <p:nvPr/>
        </p:nvPicPr>
        <p:blipFill>
          <a:blip r:embed="rId4" cstate="print"/>
          <a:stretch>
            <a:fillRect/>
          </a:stretch>
        </p:blipFill>
        <p:spPr>
          <a:xfrm>
            <a:off x="4263097" y="683853"/>
            <a:ext cx="3214254" cy="1295719"/>
          </a:xfrm>
          <a:prstGeom prst="rect">
            <a:avLst/>
          </a:prstGeom>
        </p:spPr>
      </p:pic>
      <p:pic>
        <p:nvPicPr>
          <p:cNvPr id="6" name="图片 5">
            <a:extLst>
              <a:ext uri="{FF2B5EF4-FFF2-40B4-BE49-F238E27FC236}">
                <a16:creationId xmlns:a16="http://schemas.microsoft.com/office/drawing/2014/main" id="{CAB5FC26-484F-44C8-9E7E-13BEAD0DDF94}"/>
              </a:ext>
            </a:extLst>
          </p:cNvPr>
          <p:cNvPicPr>
            <a:picLocks noChangeAspect="1"/>
          </p:cNvPicPr>
          <p:nvPr/>
        </p:nvPicPr>
        <p:blipFill>
          <a:blip r:embed="rId5" cstate="print"/>
          <a:stretch>
            <a:fillRect/>
          </a:stretch>
        </p:blipFill>
        <p:spPr>
          <a:xfrm>
            <a:off x="3907990" y="2478852"/>
            <a:ext cx="3583710" cy="1333504"/>
          </a:xfrm>
          <a:prstGeom prst="rect">
            <a:avLst/>
          </a:prstGeom>
        </p:spPr>
      </p:pic>
      <p:pic>
        <p:nvPicPr>
          <p:cNvPr id="7" name="图片 6">
            <a:extLst>
              <a:ext uri="{FF2B5EF4-FFF2-40B4-BE49-F238E27FC236}">
                <a16:creationId xmlns:a16="http://schemas.microsoft.com/office/drawing/2014/main" id="{36FD5E1D-C2C7-42A1-9B7D-4E592583096B}"/>
              </a:ext>
            </a:extLst>
          </p:cNvPr>
          <p:cNvPicPr>
            <a:picLocks noChangeAspect="1"/>
          </p:cNvPicPr>
          <p:nvPr/>
        </p:nvPicPr>
        <p:blipFill>
          <a:blip r:embed="rId6" cstate="print"/>
          <a:stretch>
            <a:fillRect/>
          </a:stretch>
        </p:blipFill>
        <p:spPr>
          <a:xfrm>
            <a:off x="275505" y="266578"/>
            <a:ext cx="3417049" cy="2032500"/>
          </a:xfrm>
          <a:prstGeom prst="rect">
            <a:avLst/>
          </a:prstGeom>
        </p:spPr>
      </p:pic>
      <p:pic>
        <p:nvPicPr>
          <p:cNvPr id="14" name="图片 13">
            <a:extLst>
              <a:ext uri="{FF2B5EF4-FFF2-40B4-BE49-F238E27FC236}">
                <a16:creationId xmlns:a16="http://schemas.microsoft.com/office/drawing/2014/main" id="{3C54711A-3FCA-4330-8ED9-451489857129}"/>
              </a:ext>
            </a:extLst>
          </p:cNvPr>
          <p:cNvPicPr>
            <a:picLocks noChangeAspect="1"/>
          </p:cNvPicPr>
          <p:nvPr/>
        </p:nvPicPr>
        <p:blipFill>
          <a:blip r:embed="rId7" cstate="print"/>
          <a:stretch>
            <a:fillRect/>
          </a:stretch>
        </p:blipFill>
        <p:spPr>
          <a:xfrm flipH="1">
            <a:off x="8438382" y="4304859"/>
            <a:ext cx="3505968" cy="2324672"/>
          </a:xfrm>
          <a:prstGeom prst="rect">
            <a:avLst/>
          </a:prstGeom>
        </p:spPr>
      </p:pic>
      <p:grpSp>
        <p:nvGrpSpPr>
          <p:cNvPr id="24" name="组合 23">
            <a:extLst>
              <a:ext uri="{FF2B5EF4-FFF2-40B4-BE49-F238E27FC236}">
                <a16:creationId xmlns:a16="http://schemas.microsoft.com/office/drawing/2014/main" id="{1AF44616-6C7B-415E-B68B-A7E293A0C99A}"/>
              </a:ext>
            </a:extLst>
          </p:cNvPr>
          <p:cNvGrpSpPr/>
          <p:nvPr/>
        </p:nvGrpSpPr>
        <p:grpSpPr>
          <a:xfrm>
            <a:off x="355595" y="3741685"/>
            <a:ext cx="2346316" cy="2893987"/>
            <a:chOff x="355595" y="3741685"/>
            <a:chExt cx="2346316" cy="2893987"/>
          </a:xfrm>
        </p:grpSpPr>
        <p:pic>
          <p:nvPicPr>
            <p:cNvPr id="19" name="图片 18">
              <a:extLst>
                <a:ext uri="{FF2B5EF4-FFF2-40B4-BE49-F238E27FC236}">
                  <a16:creationId xmlns:a16="http://schemas.microsoft.com/office/drawing/2014/main" id="{06A4829A-448B-41B0-9C1C-1C2555B14416}"/>
                </a:ext>
              </a:extLst>
            </p:cNvPr>
            <p:cNvPicPr>
              <a:picLocks noChangeAspect="1"/>
            </p:cNvPicPr>
            <p:nvPr/>
          </p:nvPicPr>
          <p:blipFill>
            <a:blip r:embed="rId8" cstate="print"/>
            <a:stretch>
              <a:fillRect/>
            </a:stretch>
          </p:blipFill>
          <p:spPr>
            <a:xfrm rot="13973291">
              <a:off x="592238" y="4525999"/>
              <a:ext cx="2070935" cy="2148411"/>
            </a:xfrm>
            <a:prstGeom prst="rect">
              <a:avLst/>
            </a:prstGeom>
          </p:spPr>
        </p:pic>
        <p:pic>
          <p:nvPicPr>
            <p:cNvPr id="20" name="图片 19">
              <a:extLst>
                <a:ext uri="{FF2B5EF4-FFF2-40B4-BE49-F238E27FC236}">
                  <a16:creationId xmlns:a16="http://schemas.microsoft.com/office/drawing/2014/main" id="{8BE1F7BB-409C-40CC-8724-58B453F69760}"/>
                </a:ext>
              </a:extLst>
            </p:cNvPr>
            <p:cNvPicPr>
              <a:picLocks noChangeAspect="1"/>
            </p:cNvPicPr>
            <p:nvPr/>
          </p:nvPicPr>
          <p:blipFill>
            <a:blip r:embed="rId9" cstate="print"/>
            <a:stretch>
              <a:fillRect/>
            </a:stretch>
          </p:blipFill>
          <p:spPr>
            <a:xfrm>
              <a:off x="355595" y="3741685"/>
              <a:ext cx="1220293" cy="1340179"/>
            </a:xfrm>
            <a:prstGeom prst="rect">
              <a:avLst/>
            </a:prstGeom>
          </p:spPr>
        </p:pic>
      </p:grpSp>
      <p:pic>
        <p:nvPicPr>
          <p:cNvPr id="21" name="图片 20">
            <a:extLst>
              <a:ext uri="{FF2B5EF4-FFF2-40B4-BE49-F238E27FC236}">
                <a16:creationId xmlns:a16="http://schemas.microsoft.com/office/drawing/2014/main" id="{1DA3AB1B-5B08-4AFC-9C1D-FDA4273D2A2C}"/>
              </a:ext>
            </a:extLst>
          </p:cNvPr>
          <p:cNvPicPr>
            <a:picLocks noChangeAspect="1"/>
          </p:cNvPicPr>
          <p:nvPr/>
        </p:nvPicPr>
        <p:blipFill>
          <a:blip r:embed="rId10" cstate="print"/>
          <a:stretch>
            <a:fillRect/>
          </a:stretch>
        </p:blipFill>
        <p:spPr>
          <a:xfrm>
            <a:off x="3470435" y="1476812"/>
            <a:ext cx="990229" cy="822266"/>
          </a:xfrm>
          <a:prstGeom prst="rect">
            <a:avLst/>
          </a:prstGeom>
        </p:spPr>
      </p:pic>
      <p:sp>
        <p:nvSpPr>
          <p:cNvPr id="2" name="文本框 1">
            <a:extLst>
              <a:ext uri="{FF2B5EF4-FFF2-40B4-BE49-F238E27FC236}">
                <a16:creationId xmlns:a16="http://schemas.microsoft.com/office/drawing/2014/main" id="{7E239560-31E7-472A-8D5D-3B96D95E9ED3}"/>
              </a:ext>
            </a:extLst>
          </p:cNvPr>
          <p:cNvSpPr txBox="1"/>
          <p:nvPr/>
        </p:nvSpPr>
        <p:spPr>
          <a:xfrm>
            <a:off x="3624792" y="1740188"/>
            <a:ext cx="4150106" cy="830997"/>
          </a:xfrm>
          <a:prstGeom prst="rect">
            <a:avLst/>
          </a:prstGeom>
          <a:noFill/>
        </p:spPr>
        <p:txBody>
          <a:bodyPr wrap="square" rtlCol="0">
            <a:spAutoFit/>
          </a:bodyPr>
          <a:lstStyle/>
          <a:p>
            <a:pPr algn="ctr"/>
            <a:r>
              <a:rPr lang="vi-VN" altLang="zh-CN" sz="4800" b="1" dirty="0">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L</a:t>
            </a:r>
            <a:r>
              <a:rPr lang="en-US" altLang="zh-CN" sz="4800" b="1" dirty="0" err="1">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uyện</a:t>
            </a:r>
            <a:r>
              <a:rPr lang="en-US" altLang="zh-CN" sz="4800" b="1" dirty="0">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 </a:t>
            </a:r>
            <a:r>
              <a:rPr lang="en-US" altLang="zh-CN" sz="4800" b="1" dirty="0" err="1">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tập</a:t>
            </a:r>
            <a:endParaRPr lang="zh-CN" altLang="en-US" sz="4800" b="1" dirty="0">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endParaRPr>
          </a:p>
        </p:txBody>
      </p:sp>
      <p:sp>
        <p:nvSpPr>
          <p:cNvPr id="3" name="TextBox 2"/>
          <p:cNvSpPr txBox="1"/>
          <p:nvPr/>
        </p:nvSpPr>
        <p:spPr>
          <a:xfrm>
            <a:off x="5278897" y="1072085"/>
            <a:ext cx="841897" cy="738664"/>
          </a:xfrm>
          <a:prstGeom prst="rect">
            <a:avLst/>
          </a:prstGeom>
          <a:noFill/>
        </p:spPr>
        <p:txBody>
          <a:bodyPr wrap="none" rtlCol="0">
            <a:spAutoFit/>
          </a:bodyPr>
          <a:lstStyle/>
          <a:p>
            <a:r>
              <a:rPr lang="en-US" sz="4200" b="1" dirty="0">
                <a:latin typeface="Comic Sans MS" pitchFamily="66" charset="0"/>
              </a:rPr>
              <a:t>03</a:t>
            </a:r>
          </a:p>
        </p:txBody>
      </p:sp>
    </p:spTree>
    <p:extLst>
      <p:ext uri="{BB962C8B-B14F-4D97-AF65-F5344CB8AC3E}">
        <p14:creationId xmlns:p14="http://schemas.microsoft.com/office/powerpoint/2010/main" val="797082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500"/>
                            </p:stCondLst>
                            <p:childTnLst>
                              <p:par>
                                <p:cTn id="18" presetID="2" presetClass="entr" presetSubtype="12"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3">
            <a:extLst>
              <a:ext uri="{FF2B5EF4-FFF2-40B4-BE49-F238E27FC236}">
                <a16:creationId xmlns:a16="http://schemas.microsoft.com/office/drawing/2014/main" id="{A1DC5F26-4648-415C-B07B-16F563B411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3581400" y="990600"/>
            <a:ext cx="48768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Butterfly">
            <a:extLst>
              <a:ext uri="{FF2B5EF4-FFF2-40B4-BE49-F238E27FC236}">
                <a16:creationId xmlns:a16="http://schemas.microsoft.com/office/drawing/2014/main" id="{9BD16D2D-7102-43E5-AAF2-6A725F63406F}"/>
              </a:ext>
            </a:extLst>
          </p:cNvPr>
          <p:cNvPicPr>
            <a:picLocks noChangeAspect="1" noChangeArrowheads="1" noCrop="1"/>
          </p:cNvPicPr>
          <p:nvPr/>
        </p:nvPicPr>
        <p:blipFill>
          <a:blip r:embed="rId4" cstate="print">
            <a:lum bright="-30000" contrast="12000"/>
            <a:extLst>
              <a:ext uri="{28A0092B-C50C-407E-A947-70E740481C1C}">
                <a14:useLocalDpi xmlns:a14="http://schemas.microsoft.com/office/drawing/2010/main" val="0"/>
              </a:ext>
            </a:extLst>
          </a:blip>
          <a:srcRect/>
          <a:stretch>
            <a:fillRect/>
          </a:stretch>
        </p:blipFill>
        <p:spPr bwMode="auto">
          <a:xfrm rot="5040998">
            <a:off x="2476500" y="4953000"/>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3d butterfly">
            <a:hlinkClick r:id="" action="ppaction://noaction"/>
            <a:extLst>
              <a:ext uri="{FF2B5EF4-FFF2-40B4-BE49-F238E27FC236}">
                <a16:creationId xmlns:a16="http://schemas.microsoft.com/office/drawing/2014/main" id="{653096D2-8F42-49FC-9841-5B40E1A49F0B}"/>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524001" y="4114800"/>
            <a:ext cx="4794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GEOMTRY">
            <a:extLst>
              <a:ext uri="{FF2B5EF4-FFF2-40B4-BE49-F238E27FC236}">
                <a16:creationId xmlns:a16="http://schemas.microsoft.com/office/drawing/2014/main" id="{27ED0598-EC3C-4341-8D34-713A14D31A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3987801"/>
            <a:ext cx="1676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1012-042-10-1042">
            <a:extLst>
              <a:ext uri="{FF2B5EF4-FFF2-40B4-BE49-F238E27FC236}">
                <a16:creationId xmlns:a16="http://schemas.microsoft.com/office/drawing/2014/main" id="{7AC078B6-34E0-4009-BC0C-35FE6899EDFC}"/>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31105" y="11263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2" name="AutoShape 20">
            <a:extLst>
              <a:ext uri="{FF2B5EF4-FFF2-40B4-BE49-F238E27FC236}">
                <a16:creationId xmlns:a16="http://schemas.microsoft.com/office/drawing/2014/main" id="{9A001EF1-B1EE-4444-9C55-F0786885BDB3}"/>
              </a:ext>
            </a:extLst>
          </p:cNvPr>
          <p:cNvSpPr>
            <a:spLocks noChangeArrowheads="1"/>
          </p:cNvSpPr>
          <p:nvPr/>
        </p:nvSpPr>
        <p:spPr bwMode="auto">
          <a:xfrm rot="20226833">
            <a:off x="874637" y="192401"/>
            <a:ext cx="779463" cy="712788"/>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anchor="ctr"/>
          <a:lstStyle/>
          <a:p>
            <a:pPr algn="ctr" eaLnBrk="1" hangingPunct="1">
              <a:defRPr/>
            </a:pPr>
            <a:endParaRPr lang="en-US"/>
          </a:p>
        </p:txBody>
      </p:sp>
      <p:sp>
        <p:nvSpPr>
          <p:cNvPr id="44053" name="AutoShape 21">
            <a:extLst>
              <a:ext uri="{FF2B5EF4-FFF2-40B4-BE49-F238E27FC236}">
                <a16:creationId xmlns:a16="http://schemas.microsoft.com/office/drawing/2014/main" id="{CAC7132C-6DA7-4B21-9FE7-CD6EF69855D1}"/>
              </a:ext>
            </a:extLst>
          </p:cNvPr>
          <p:cNvSpPr>
            <a:spLocks noChangeArrowheads="1"/>
          </p:cNvSpPr>
          <p:nvPr/>
        </p:nvSpPr>
        <p:spPr bwMode="auto">
          <a:xfrm rot="20226833">
            <a:off x="1905000" y="2514600"/>
            <a:ext cx="685800" cy="611188"/>
          </a:xfrm>
          <a:prstGeom prst="star5">
            <a:avLst/>
          </a:prstGeom>
          <a:gradFill rotWithShape="1">
            <a:gsLst>
              <a:gs pos="0">
                <a:srgbClr val="FF0066"/>
              </a:gs>
              <a:gs pos="100000">
                <a:srgbClr val="0000FF"/>
              </a:gs>
            </a:gsLst>
            <a:path path="shape">
              <a:fillToRect l="50000" t="50000" r="50000" b="50000"/>
            </a:path>
          </a:gradFill>
          <a:ln w="9525">
            <a:solidFill>
              <a:srgbClr val="0000FF"/>
            </a:solidFill>
            <a:miter lim="800000"/>
            <a:headEnd/>
            <a:tailEnd/>
          </a:ln>
          <a:effectLst>
            <a:outerShdw dist="25400" algn="ctr" rotWithShape="0">
              <a:schemeClr val="bg2"/>
            </a:outerShdw>
          </a:effectLst>
        </p:spPr>
        <p:txBody>
          <a:bodyPr wrap="none" anchor="ctr"/>
          <a:lstStyle/>
          <a:p>
            <a:pPr algn="ctr" eaLnBrk="1" hangingPunct="1">
              <a:defRPr/>
            </a:pPr>
            <a:endParaRPr lang="en-US"/>
          </a:p>
        </p:txBody>
      </p:sp>
      <p:pic>
        <p:nvPicPr>
          <p:cNvPr id="3082" name="Picture 22" descr="white_W">
            <a:extLst>
              <a:ext uri="{FF2B5EF4-FFF2-40B4-BE49-F238E27FC236}">
                <a16:creationId xmlns:a16="http://schemas.microsoft.com/office/drawing/2014/main" id="{F30002CB-3B83-4C37-B074-0C29E7B5740D}"/>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0700" y="4533900"/>
            <a:ext cx="6096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4">
            <a:extLst>
              <a:ext uri="{FF2B5EF4-FFF2-40B4-BE49-F238E27FC236}">
                <a16:creationId xmlns:a16="http://schemas.microsoft.com/office/drawing/2014/main" id="{0617097D-54EF-4C4E-93C4-C8594562433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548" y="558958"/>
            <a:ext cx="9144000" cy="656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AE56BF79-4CCC-49DD-87E5-9E8A8E5A48CB}"/>
              </a:ext>
            </a:extLst>
          </p:cNvPr>
          <p:cNvSpPr txBox="1"/>
          <p:nvPr/>
        </p:nvSpPr>
        <p:spPr>
          <a:xfrm>
            <a:off x="3336113" y="5243729"/>
            <a:ext cx="5224760" cy="646331"/>
          </a:xfrm>
          <a:prstGeom prst="rect">
            <a:avLst/>
          </a:prstGeom>
          <a:noFill/>
        </p:spPr>
        <p:txBody>
          <a:bodyPr wrap="square">
            <a:spAutoFit/>
          </a:bodyPr>
          <a:lstStyle/>
          <a:p>
            <a:pPr algn="ctr"/>
            <a:r>
              <a:rPr lang="en-US" sz="3600" b="1" i="1" kern="10" dirty="0">
                <a:ln w="0"/>
                <a:effectLst>
                  <a:outerShdw blurRad="38100" dist="19050" dir="2700000" algn="tl" rotWithShape="0">
                    <a:schemeClr val="dk1">
                      <a:alpha val="40000"/>
                    </a:schemeClr>
                  </a:outerShdw>
                </a:effectLst>
                <a:latin typeface="Times New Roman"/>
                <a:cs typeface="Times New Roman"/>
              </a:rPr>
              <a:t>GV</a:t>
            </a:r>
            <a:r>
              <a:rPr lang="vi-VN" sz="3600" b="1" i="1" kern="10" dirty="0">
                <a:ln w="0"/>
                <a:effectLst>
                  <a:outerShdw blurRad="38100" dist="19050" dir="2700000" algn="tl" rotWithShape="0">
                    <a:schemeClr val="dk1">
                      <a:alpha val="40000"/>
                    </a:schemeClr>
                  </a:outerShdw>
                </a:effectLst>
                <a:latin typeface="Times New Roman"/>
                <a:cs typeface="Times New Roman"/>
              </a:rPr>
              <a:t>:</a:t>
            </a:r>
            <a:r>
              <a:rPr lang="en-US" sz="3600" b="1" i="1" kern="10" dirty="0">
                <a:ln w="0"/>
                <a:effectLst>
                  <a:outerShdw blurRad="38100" dist="19050" dir="2700000" algn="tl" rotWithShape="0">
                    <a:schemeClr val="dk1">
                      <a:alpha val="40000"/>
                    </a:schemeClr>
                  </a:outerShdw>
                </a:effectLst>
                <a:latin typeface="Times New Roman"/>
                <a:cs typeface="Times New Roman"/>
              </a:rPr>
              <a:t> </a:t>
            </a:r>
            <a:r>
              <a:rPr lang="vi-VN" sz="3600" b="1" i="1" kern="10" dirty="0">
                <a:ln w="0"/>
                <a:effectLst>
                  <a:outerShdw blurRad="38100" dist="19050" dir="2700000" algn="tl" rotWithShape="0">
                    <a:schemeClr val="dk1">
                      <a:alpha val="40000"/>
                    </a:schemeClr>
                  </a:outerShdw>
                </a:effectLst>
                <a:latin typeface="Times New Roman"/>
                <a:cs typeface="Times New Roman"/>
              </a:rPr>
              <a:t>Nguyễn Thị Ngân.</a:t>
            </a:r>
            <a:endParaRPr lang="en-US" sz="3600" b="1" i="1" kern="10" dirty="0">
              <a:ln w="0"/>
              <a:effectLst>
                <a:outerShdw blurRad="38100" dist="19050" dir="2700000" algn="tl" rotWithShape="0">
                  <a:schemeClr val="dk1">
                    <a:alpha val="40000"/>
                  </a:schemeClr>
                </a:outerShdw>
              </a:effectLst>
              <a:latin typeface="Times New Roman"/>
              <a:cs typeface="Times New Roman"/>
            </a:endParaRPr>
          </a:p>
        </p:txBody>
      </p:sp>
      <p:sp>
        <p:nvSpPr>
          <p:cNvPr id="16" name="AutoShape 31">
            <a:extLst>
              <a:ext uri="{FF2B5EF4-FFF2-40B4-BE49-F238E27FC236}">
                <a16:creationId xmlns:a16="http://schemas.microsoft.com/office/drawing/2014/main" id="{F09435CA-6E6A-45F9-93A4-7F9F7204B101}"/>
              </a:ext>
            </a:extLst>
          </p:cNvPr>
          <p:cNvSpPr>
            <a:spLocks noChangeArrowheads="1"/>
          </p:cNvSpPr>
          <p:nvPr/>
        </p:nvSpPr>
        <p:spPr bwMode="auto">
          <a:xfrm>
            <a:off x="3051748" y="3244028"/>
            <a:ext cx="6508998" cy="870772"/>
          </a:xfrm>
          <a:prstGeom prst="roundRect">
            <a:avLst>
              <a:gd name="adj" fmla="val 16667"/>
            </a:avLst>
          </a:prstGeom>
          <a:noFill/>
          <a:ln>
            <a:noFill/>
          </a:ln>
          <a:effectLst/>
        </p:spPr>
        <p:txBody>
          <a:bodyPr wrap="none" anchor="ctr"/>
          <a:lstStyle/>
          <a:p>
            <a:pPr marL="457200" indent="-457200" algn="ctr" fontAlgn="base">
              <a:spcBef>
                <a:spcPct val="0"/>
              </a:spcBef>
              <a:spcAft>
                <a:spcPct val="0"/>
              </a:spcAft>
            </a:pPr>
            <a:r>
              <a:rPr lang="en-US" sz="4000" b="1" dirty="0" err="1">
                <a:latin typeface="Times New Roman" pitchFamily="18" charset="0"/>
              </a:rPr>
              <a:t>Bài</a:t>
            </a:r>
            <a:r>
              <a:rPr lang="en-US" sz="4000" b="1" dirty="0">
                <a:latin typeface="Times New Roman" pitchFamily="18" charset="0"/>
              </a:rPr>
              <a:t> </a:t>
            </a:r>
            <a:r>
              <a:rPr lang="vi-VN" sz="4000" b="1" dirty="0">
                <a:latin typeface="Times New Roman" pitchFamily="18" charset="0"/>
              </a:rPr>
              <a:t>1 - Tiết </a:t>
            </a:r>
            <a:r>
              <a:rPr lang="vi-VN" sz="4000" b="1">
                <a:latin typeface="Times New Roman" pitchFamily="18" charset="0"/>
              </a:rPr>
              <a:t>2: THIẾT </a:t>
            </a:r>
            <a:r>
              <a:rPr lang="vi-VN" sz="4000" b="1" dirty="0">
                <a:latin typeface="Times New Roman" pitchFamily="18" charset="0"/>
              </a:rPr>
              <a:t>BỊ VÀO - RA</a:t>
            </a:r>
            <a:endParaRPr lang="en-US" sz="4000" b="1" dirty="0">
              <a:latin typeface="Times New Roman" pitchFamily="18" charset="0"/>
            </a:endParaRPr>
          </a:p>
        </p:txBody>
      </p:sp>
      <p:sp>
        <p:nvSpPr>
          <p:cNvPr id="2" name="Rounded Rectangle 1"/>
          <p:cNvSpPr/>
          <p:nvPr/>
        </p:nvSpPr>
        <p:spPr>
          <a:xfrm>
            <a:off x="1524001" y="445075"/>
            <a:ext cx="9744177" cy="1960228"/>
          </a:xfrm>
          <a:prstGeom prst="round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231432" y="586136"/>
            <a:ext cx="6329314" cy="707886"/>
          </a:xfrm>
          <a:prstGeom prst="rect">
            <a:avLst/>
          </a:prstGeom>
          <a:noFill/>
        </p:spPr>
        <p:txBody>
          <a:bodyPr wrap="square" rtlCol="0">
            <a:spAutoFit/>
          </a:bodyPr>
          <a:lstStyle/>
          <a:p>
            <a:pPr algn="ctr">
              <a:spcBef>
                <a:spcPct val="50000"/>
              </a:spcBef>
            </a:pPr>
            <a:r>
              <a:rPr lang="en-US" sz="4000" b="1" dirty="0" err="1">
                <a:solidFill>
                  <a:schemeClr val="bg1"/>
                </a:solidFill>
                <a:latin typeface="Times New Roman" pitchFamily="18" charset="0"/>
              </a:rPr>
              <a:t>Trường</a:t>
            </a:r>
            <a:r>
              <a:rPr lang="en-US" sz="4000" b="1" dirty="0">
                <a:solidFill>
                  <a:schemeClr val="bg1"/>
                </a:solidFill>
                <a:latin typeface="Times New Roman" pitchFamily="18" charset="0"/>
              </a:rPr>
              <a:t> THCS </a:t>
            </a:r>
            <a:r>
              <a:rPr lang="vi-VN" sz="4000" b="1" dirty="0">
                <a:solidFill>
                  <a:schemeClr val="bg1"/>
                </a:solidFill>
                <a:latin typeface="Times New Roman" pitchFamily="18" charset="0"/>
              </a:rPr>
              <a:t>Hoà Xá</a:t>
            </a:r>
            <a:endParaRPr lang="en-US" sz="4000" b="1" dirty="0">
              <a:solidFill>
                <a:schemeClr val="bg1"/>
              </a:solidFill>
              <a:latin typeface="Times New Roman" pitchFamily="18" charset="0"/>
            </a:endParaRPr>
          </a:p>
        </p:txBody>
      </p:sp>
      <p:sp>
        <p:nvSpPr>
          <p:cNvPr id="5" name="TextBox 4"/>
          <p:cNvSpPr txBox="1"/>
          <p:nvPr/>
        </p:nvSpPr>
        <p:spPr>
          <a:xfrm>
            <a:off x="2395439" y="1485900"/>
            <a:ext cx="8213946" cy="646331"/>
          </a:xfrm>
          <a:prstGeom prst="rect">
            <a:avLst/>
          </a:prstGeom>
          <a:noFill/>
        </p:spPr>
        <p:txBody>
          <a:bodyPr wrap="square" rtlCol="0">
            <a:spAutoFit/>
          </a:bodyPr>
          <a:lstStyle/>
          <a:p>
            <a:pPr algn="ctr"/>
            <a:r>
              <a:rPr lang="vi-VN" sz="3600" b="1" dirty="0">
                <a:solidFill>
                  <a:schemeClr val="bg1"/>
                </a:solidFill>
                <a:latin typeface="+mj-lt"/>
              </a:rPr>
              <a:t>BỘ MÔN TIN HỌC LỚP 7</a:t>
            </a:r>
            <a:endParaRPr lang="en-US" sz="3600" b="1"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6" y="-145523"/>
            <a:ext cx="12174254" cy="7003523"/>
          </a:xfrm>
          <a:prstGeom prst="rect">
            <a:avLst/>
          </a:prstGeom>
          <a:noFill/>
          <a:extLst>
            <a:ext uri="{909E8E84-426E-40DD-AFC4-6F175D3DCCD1}">
              <a14:hiddenFill xmlns:a14="http://schemas.microsoft.com/office/drawing/2010/main">
                <a:solidFill>
                  <a:srgbClr val="FFFFFF"/>
                </a:solidFill>
              </a14:hiddenFill>
            </a:ext>
          </a:extLst>
        </p:spPr>
      </p:pic>
      <p:sp>
        <p:nvSpPr>
          <p:cNvPr id="54" name="Rounded Rectangle 23"/>
          <p:cNvSpPr/>
          <p:nvPr/>
        </p:nvSpPr>
        <p:spPr>
          <a:xfrm>
            <a:off x="8971917" y="559087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55" name="Rounded Rectangle 24"/>
          <p:cNvSpPr/>
          <p:nvPr/>
        </p:nvSpPr>
        <p:spPr>
          <a:xfrm>
            <a:off x="8971917" y="560565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56" name="Rounded Rectangle 25"/>
          <p:cNvSpPr/>
          <p:nvPr/>
        </p:nvSpPr>
        <p:spPr>
          <a:xfrm>
            <a:off x="8971917" y="561562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57" name="Rounded Rectangle 26"/>
          <p:cNvSpPr/>
          <p:nvPr/>
        </p:nvSpPr>
        <p:spPr>
          <a:xfrm>
            <a:off x="8971917" y="560597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58" name="Rounded Rectangle 27"/>
          <p:cNvSpPr/>
          <p:nvPr/>
        </p:nvSpPr>
        <p:spPr>
          <a:xfrm>
            <a:off x="8971917" y="559087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59" name="Rounded Rectangle 28"/>
          <p:cNvSpPr/>
          <p:nvPr/>
        </p:nvSpPr>
        <p:spPr>
          <a:xfrm>
            <a:off x="8971917" y="56108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60" name="Rounded Rectangle 29"/>
          <p:cNvSpPr/>
          <p:nvPr/>
        </p:nvSpPr>
        <p:spPr>
          <a:xfrm>
            <a:off x="8971917" y="560083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61" name="Rounded Rectangle 30"/>
          <p:cNvSpPr/>
          <p:nvPr/>
        </p:nvSpPr>
        <p:spPr>
          <a:xfrm>
            <a:off x="8971917" y="559087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62" name="Rounded Rectangle 31"/>
          <p:cNvSpPr/>
          <p:nvPr/>
        </p:nvSpPr>
        <p:spPr>
          <a:xfrm>
            <a:off x="8971917" y="557094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63" name="Rounded Rectangle 32"/>
          <p:cNvSpPr/>
          <p:nvPr/>
        </p:nvSpPr>
        <p:spPr>
          <a:xfrm>
            <a:off x="8971917" y="558091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64" name="Rounded Rectangle 33"/>
          <p:cNvSpPr/>
          <p:nvPr/>
        </p:nvSpPr>
        <p:spPr>
          <a:xfrm>
            <a:off x="8971917" y="556271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00:00</a:t>
            </a:r>
          </a:p>
        </p:txBody>
      </p:sp>
      <p:pic>
        <p:nvPicPr>
          <p:cNvPr id="65" name="Picture 2" descr="Káº¿t quáº£ hÃ¬nh áº£nh cho icon Äá»ng há»"/>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933986" y="5603934"/>
            <a:ext cx="780874" cy="79057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p:cNvPicPr>
            <a:picLocks noChangeAspect="1"/>
          </p:cNvPicPr>
          <p:nvPr/>
        </p:nvPicPr>
        <p:blipFill>
          <a:blip r:embed="rId6"/>
          <a:stretch>
            <a:fillRect/>
          </a:stretch>
        </p:blipFill>
        <p:spPr>
          <a:xfrm>
            <a:off x="164318" y="160833"/>
            <a:ext cx="3188484" cy="3023878"/>
          </a:xfrm>
          <a:prstGeom prst="rect">
            <a:avLst/>
          </a:prstGeom>
        </p:spPr>
      </p:pic>
      <p:pic>
        <p:nvPicPr>
          <p:cNvPr id="67" name="Picture 66"/>
          <p:cNvPicPr>
            <a:picLocks noChangeAspect="1"/>
          </p:cNvPicPr>
          <p:nvPr/>
        </p:nvPicPr>
        <p:blipFill>
          <a:blip r:embed="rId7"/>
          <a:stretch>
            <a:fillRect/>
          </a:stretch>
        </p:blipFill>
        <p:spPr>
          <a:xfrm>
            <a:off x="438661" y="38778"/>
            <a:ext cx="2639797" cy="2322777"/>
          </a:xfrm>
          <a:prstGeom prst="rect">
            <a:avLst/>
          </a:prstGeom>
        </p:spPr>
      </p:pic>
      <p:sp>
        <p:nvSpPr>
          <p:cNvPr id="68" name="TextBox 67"/>
          <p:cNvSpPr txBox="1"/>
          <p:nvPr/>
        </p:nvSpPr>
        <p:spPr>
          <a:xfrm>
            <a:off x="3898231" y="689811"/>
            <a:ext cx="7234990" cy="1354217"/>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1: Thao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dưới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tắt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máy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an </a:t>
            </a:r>
            <a:r>
              <a:rPr lang="en-US" sz="3200" b="1" dirty="0" err="1">
                <a:latin typeface="Times New Roman" panose="02020603050405020304" pitchFamily="18" charset="0"/>
                <a:cs typeface="Times New Roman" panose="02020603050405020304" pitchFamily="18" charset="0"/>
              </a:rPr>
              <a:t>toàn</a:t>
            </a:r>
            <a:r>
              <a:rPr lang="en-US" sz="3200" b="1" dirty="0">
                <a:latin typeface="Times New Roman" panose="02020603050405020304" pitchFamily="18" charset="0"/>
                <a:cs typeface="Times New Roman" panose="02020603050405020304" pitchFamily="18" charset="0"/>
              </a:rPr>
              <a:t>?</a:t>
            </a:r>
          </a:p>
          <a:p>
            <a:endParaRPr lang="en-US" dirty="0"/>
          </a:p>
        </p:txBody>
      </p:sp>
      <p:sp>
        <p:nvSpPr>
          <p:cNvPr id="69" name="TextBox 68"/>
          <p:cNvSpPr txBox="1"/>
          <p:nvPr/>
        </p:nvSpPr>
        <p:spPr>
          <a:xfrm>
            <a:off x="3866146" y="1915691"/>
            <a:ext cx="713873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 Restart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Windows. </a:t>
            </a:r>
          </a:p>
        </p:txBody>
      </p:sp>
      <p:sp>
        <p:nvSpPr>
          <p:cNvPr id="70" name="TextBox 69"/>
          <p:cNvSpPr txBox="1"/>
          <p:nvPr/>
        </p:nvSpPr>
        <p:spPr>
          <a:xfrm>
            <a:off x="3898232" y="2518611"/>
            <a:ext cx="790875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Shut down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Windows.</a:t>
            </a:r>
          </a:p>
        </p:txBody>
      </p:sp>
      <p:sp>
        <p:nvSpPr>
          <p:cNvPr id="71" name="TextBox 70"/>
          <p:cNvSpPr txBox="1"/>
          <p:nvPr/>
        </p:nvSpPr>
        <p:spPr>
          <a:xfrm>
            <a:off x="3954379" y="3236379"/>
            <a:ext cx="750770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giây</a:t>
            </a:r>
            <a:r>
              <a:rPr lang="en-US" sz="2800" dirty="0">
                <a:latin typeface="Times New Roman" panose="02020603050405020304" pitchFamily="18" charset="0"/>
                <a:cs typeface="Times New Roman" panose="02020603050405020304" pitchFamily="18" charset="0"/>
              </a:rPr>
              <a:t>.</a:t>
            </a:r>
          </a:p>
          <a:p>
            <a:endParaRPr lang="en-US" sz="2800" b="1" dirty="0">
              <a:latin typeface="Times New Roman" panose="02020603050405020304" pitchFamily="18" charset="0"/>
              <a:cs typeface="Times New Roman" panose="02020603050405020304" pitchFamily="18" charset="0"/>
            </a:endParaRPr>
          </a:p>
        </p:txBody>
      </p:sp>
      <p:sp>
        <p:nvSpPr>
          <p:cNvPr id="72" name="TextBox 71"/>
          <p:cNvSpPr txBox="1"/>
          <p:nvPr/>
        </p:nvSpPr>
        <p:spPr>
          <a:xfrm>
            <a:off x="3954379" y="3907980"/>
            <a:ext cx="5165558"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khỏi</a:t>
            </a:r>
            <a:r>
              <a:rPr lang="en-US" sz="2800" dirty="0">
                <a:latin typeface="Times New Roman" panose="02020603050405020304" pitchFamily="18" charset="0"/>
                <a:cs typeface="Times New Roman" panose="02020603050405020304" pitchFamily="18" charset="0"/>
              </a:rPr>
              <a:t> ổ </a:t>
            </a:r>
            <a:r>
              <a:rPr lang="en-US" sz="2800" dirty="0" err="1">
                <a:latin typeface="Times New Roman" panose="02020603050405020304" pitchFamily="18" charset="0"/>
                <a:cs typeface="Times New Roman" panose="02020603050405020304" pitchFamily="18" charset="0"/>
              </a:rPr>
              <a:t>cắm</a:t>
            </a:r>
            <a:r>
              <a:rPr lang="en-US" sz="2800" dirty="0">
                <a:latin typeface="Times New Roman" panose="02020603050405020304" pitchFamily="18" charset="0"/>
                <a:cs typeface="Times New Roman" panose="02020603050405020304" pitchFamily="18" charset="0"/>
              </a:rPr>
              <a:t>.</a:t>
            </a:r>
          </a:p>
          <a:p>
            <a:endParaRPr lang="en-US" sz="2800" b="1" dirty="0">
              <a:latin typeface="Times New Roman" panose="02020603050405020304" pitchFamily="18" charset="0"/>
              <a:cs typeface="Times New Roman" panose="02020603050405020304" pitchFamily="18" charset="0"/>
            </a:endParaRPr>
          </a:p>
        </p:txBody>
      </p:sp>
      <p:sp>
        <p:nvSpPr>
          <p:cNvPr id="73" name="TextBox 72"/>
          <p:cNvSpPr txBox="1"/>
          <p:nvPr/>
        </p:nvSpPr>
        <p:spPr>
          <a:xfrm>
            <a:off x="3954379" y="4689181"/>
            <a:ext cx="389823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9418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1000"/>
                                        <p:tgtEl>
                                          <p:spTgt spid="71"/>
                                        </p:tgtEl>
                                      </p:cBhvr>
                                    </p:animEffect>
                                    <p:anim calcmode="lin" valueType="num">
                                      <p:cBhvr>
                                        <p:cTn id="22" dur="1000" fill="hold"/>
                                        <p:tgtEl>
                                          <p:spTgt spid="71"/>
                                        </p:tgtEl>
                                        <p:attrNameLst>
                                          <p:attrName>ppt_x</p:attrName>
                                        </p:attrNameLst>
                                      </p:cBhvr>
                                      <p:tavLst>
                                        <p:tav tm="0">
                                          <p:val>
                                            <p:strVal val="#ppt_x"/>
                                          </p:val>
                                        </p:tav>
                                        <p:tav tm="100000">
                                          <p:val>
                                            <p:strVal val="#ppt_x"/>
                                          </p:val>
                                        </p:tav>
                                      </p:tavLst>
                                    </p:anim>
                                    <p:anim calcmode="lin" valueType="num">
                                      <p:cBhvr>
                                        <p:cTn id="23"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1000"/>
                                        <p:tgtEl>
                                          <p:spTgt spid="72"/>
                                        </p:tgtEl>
                                      </p:cBhvr>
                                    </p:animEffect>
                                    <p:anim calcmode="lin" valueType="num">
                                      <p:cBhvr>
                                        <p:cTn id="29" dur="1000" fill="hold"/>
                                        <p:tgtEl>
                                          <p:spTgt spid="72"/>
                                        </p:tgtEl>
                                        <p:attrNameLst>
                                          <p:attrName>ppt_x</p:attrName>
                                        </p:attrNameLst>
                                      </p:cBhvr>
                                      <p:tavLst>
                                        <p:tav tm="0">
                                          <p:val>
                                            <p:strVal val="#ppt_x"/>
                                          </p:val>
                                        </p:tav>
                                        <p:tav tm="100000">
                                          <p:val>
                                            <p:strVal val="#ppt_x"/>
                                          </p:val>
                                        </p:tav>
                                      </p:tavLst>
                                    </p:anim>
                                    <p:anim calcmode="lin" valueType="num">
                                      <p:cBhvr>
                                        <p:cTn id="30"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1000"/>
                                        <p:tgtEl>
                                          <p:spTgt spid="73"/>
                                        </p:tgtEl>
                                      </p:cBhvr>
                                    </p:animEffect>
                                    <p:anim calcmode="lin" valueType="num">
                                      <p:cBhvr>
                                        <p:cTn id="36" dur="1000" fill="hold"/>
                                        <p:tgtEl>
                                          <p:spTgt spid="73"/>
                                        </p:tgtEl>
                                        <p:attrNameLst>
                                          <p:attrName>ppt_x</p:attrName>
                                        </p:attrNameLst>
                                      </p:cBhvr>
                                      <p:tavLst>
                                        <p:tav tm="0">
                                          <p:val>
                                            <p:strVal val="#ppt_x"/>
                                          </p:val>
                                        </p:tav>
                                        <p:tav tm="100000">
                                          <p:val>
                                            <p:strVal val="#ppt_x"/>
                                          </p:val>
                                        </p:tav>
                                      </p:tavLst>
                                    </p:anim>
                                    <p:anim calcmode="lin" valueType="num">
                                      <p:cBhvr>
                                        <p:cTn id="37"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mph" presetSubtype="2" fill="hold" grpId="1" nodeType="clickEffect">
                                  <p:stCondLst>
                                    <p:cond delay="0"/>
                                  </p:stCondLst>
                                  <p:childTnLst>
                                    <p:animClr clrSpc="rgb" dir="cw">
                                      <p:cBhvr override="childStyle">
                                        <p:cTn id="41" dur="2000" fill="hold"/>
                                        <p:tgtEl>
                                          <p:spTgt spid="7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65"/>
                    </p:tgtEl>
                  </p:cond>
                </p:stCondLst>
                <p:endSync evt="end" delay="0">
                  <p:rtn val="all"/>
                </p:endSync>
                <p:childTnLst>
                  <p:par>
                    <p:cTn id="43" fill="hold">
                      <p:stCondLst>
                        <p:cond delay="0"/>
                      </p:stCondLst>
                      <p:childTnLst>
                        <p:par>
                          <p:cTn id="44" fill="hold">
                            <p:stCondLst>
                              <p:cond delay="0"/>
                            </p:stCondLst>
                            <p:childTnLst>
                              <p:par>
                                <p:cTn id="45" presetID="11" presetClass="entr" presetSubtype="0" fill="hold" grpId="0" nodeType="afterEffect">
                                  <p:stCondLst>
                                    <p:cond delay="0"/>
                                  </p:stCondLst>
                                  <p:childTnLst>
                                    <p:set>
                                      <p:cBhvr>
                                        <p:cTn id="46" dur="1000">
                                          <p:stCondLst>
                                            <p:cond delay="0"/>
                                          </p:stCondLst>
                                        </p:cTn>
                                        <p:tgtEl>
                                          <p:spTgt spid="54"/>
                                        </p:tgtEl>
                                        <p:attrNameLst>
                                          <p:attrName>style.visibility</p:attrName>
                                        </p:attrNameLst>
                                      </p:cBhvr>
                                      <p:to>
                                        <p:strVal val="visible"/>
                                      </p:to>
                                    </p:set>
                                  </p:childTnLst>
                                </p:cTn>
                              </p:par>
                            </p:childTnLst>
                          </p:cTn>
                        </p:par>
                        <p:par>
                          <p:cTn id="47" fill="hold">
                            <p:stCondLst>
                              <p:cond delay="1000"/>
                            </p:stCondLst>
                            <p:childTnLst>
                              <p:par>
                                <p:cTn id="48" presetID="11" presetClass="entr" presetSubtype="0" fill="hold" grpId="0" nodeType="afterEffect">
                                  <p:stCondLst>
                                    <p:cond delay="0"/>
                                  </p:stCondLst>
                                  <p:childTnLst>
                                    <p:set>
                                      <p:cBhvr>
                                        <p:cTn id="49" dur="1000">
                                          <p:stCondLst>
                                            <p:cond delay="0"/>
                                          </p:stCondLst>
                                        </p:cTn>
                                        <p:tgtEl>
                                          <p:spTgt spid="55"/>
                                        </p:tgtEl>
                                        <p:attrNameLst>
                                          <p:attrName>style.visibility</p:attrName>
                                        </p:attrNameLst>
                                      </p:cBhvr>
                                      <p:to>
                                        <p:strVal val="visible"/>
                                      </p:to>
                                    </p:set>
                                  </p:childTnLst>
                                </p:cTn>
                              </p:par>
                            </p:childTnLst>
                          </p:cTn>
                        </p:par>
                        <p:par>
                          <p:cTn id="50" fill="hold">
                            <p:stCondLst>
                              <p:cond delay="2000"/>
                            </p:stCondLst>
                            <p:childTnLst>
                              <p:par>
                                <p:cTn id="51" presetID="11" presetClass="entr" presetSubtype="0" fill="hold" grpId="0" nodeType="afterEffect">
                                  <p:stCondLst>
                                    <p:cond delay="0"/>
                                  </p:stCondLst>
                                  <p:childTnLst>
                                    <p:set>
                                      <p:cBhvr>
                                        <p:cTn id="52" dur="1000">
                                          <p:stCondLst>
                                            <p:cond delay="0"/>
                                          </p:stCondLst>
                                        </p:cTn>
                                        <p:tgtEl>
                                          <p:spTgt spid="56"/>
                                        </p:tgtEl>
                                        <p:attrNameLst>
                                          <p:attrName>style.visibility</p:attrName>
                                        </p:attrNameLst>
                                      </p:cBhvr>
                                      <p:to>
                                        <p:strVal val="visible"/>
                                      </p:to>
                                    </p:set>
                                  </p:childTnLst>
                                </p:cTn>
                              </p:par>
                            </p:childTnLst>
                          </p:cTn>
                        </p:par>
                        <p:par>
                          <p:cTn id="53" fill="hold">
                            <p:stCondLst>
                              <p:cond delay="3000"/>
                            </p:stCondLst>
                            <p:childTnLst>
                              <p:par>
                                <p:cTn id="54" presetID="11" presetClass="entr" presetSubtype="0" fill="hold" grpId="0" nodeType="afterEffect">
                                  <p:stCondLst>
                                    <p:cond delay="0"/>
                                  </p:stCondLst>
                                  <p:childTnLst>
                                    <p:set>
                                      <p:cBhvr>
                                        <p:cTn id="55" dur="1000">
                                          <p:stCondLst>
                                            <p:cond delay="0"/>
                                          </p:stCondLst>
                                        </p:cTn>
                                        <p:tgtEl>
                                          <p:spTgt spid="57"/>
                                        </p:tgtEl>
                                        <p:attrNameLst>
                                          <p:attrName>style.visibility</p:attrName>
                                        </p:attrNameLst>
                                      </p:cBhvr>
                                      <p:to>
                                        <p:strVal val="visible"/>
                                      </p:to>
                                    </p:set>
                                  </p:childTnLst>
                                </p:cTn>
                              </p:par>
                            </p:childTnLst>
                          </p:cTn>
                        </p:par>
                        <p:par>
                          <p:cTn id="56" fill="hold">
                            <p:stCondLst>
                              <p:cond delay="4000"/>
                            </p:stCondLst>
                            <p:childTnLst>
                              <p:par>
                                <p:cTn id="57" presetID="11" presetClass="entr" presetSubtype="0" fill="hold" grpId="0" nodeType="afterEffect">
                                  <p:stCondLst>
                                    <p:cond delay="0"/>
                                  </p:stCondLst>
                                  <p:childTnLst>
                                    <p:set>
                                      <p:cBhvr>
                                        <p:cTn id="58" dur="1000">
                                          <p:stCondLst>
                                            <p:cond delay="0"/>
                                          </p:stCondLst>
                                        </p:cTn>
                                        <p:tgtEl>
                                          <p:spTgt spid="58"/>
                                        </p:tgtEl>
                                        <p:attrNameLst>
                                          <p:attrName>style.visibility</p:attrName>
                                        </p:attrNameLst>
                                      </p:cBhvr>
                                      <p:to>
                                        <p:strVal val="visible"/>
                                      </p:to>
                                    </p:set>
                                  </p:childTnLst>
                                </p:cTn>
                              </p:par>
                            </p:childTnLst>
                          </p:cTn>
                        </p:par>
                        <p:par>
                          <p:cTn id="59" fill="hold">
                            <p:stCondLst>
                              <p:cond delay="5000"/>
                            </p:stCondLst>
                            <p:childTnLst>
                              <p:par>
                                <p:cTn id="60" presetID="11" presetClass="entr" presetSubtype="0" fill="hold" grpId="0" nodeType="afterEffect">
                                  <p:stCondLst>
                                    <p:cond delay="0"/>
                                  </p:stCondLst>
                                  <p:childTnLst>
                                    <p:set>
                                      <p:cBhvr>
                                        <p:cTn id="61" dur="1000">
                                          <p:stCondLst>
                                            <p:cond delay="0"/>
                                          </p:stCondLst>
                                        </p:cTn>
                                        <p:tgtEl>
                                          <p:spTgt spid="59"/>
                                        </p:tgtEl>
                                        <p:attrNameLst>
                                          <p:attrName>style.visibility</p:attrName>
                                        </p:attrNameLst>
                                      </p:cBhvr>
                                      <p:to>
                                        <p:strVal val="visible"/>
                                      </p:to>
                                    </p:set>
                                  </p:childTnLst>
                                </p:cTn>
                              </p:par>
                            </p:childTnLst>
                          </p:cTn>
                        </p:par>
                        <p:par>
                          <p:cTn id="62" fill="hold">
                            <p:stCondLst>
                              <p:cond delay="6000"/>
                            </p:stCondLst>
                            <p:childTnLst>
                              <p:par>
                                <p:cTn id="63" presetID="11" presetClass="entr" presetSubtype="0" fill="hold" grpId="0" nodeType="afterEffect">
                                  <p:stCondLst>
                                    <p:cond delay="0"/>
                                  </p:stCondLst>
                                  <p:childTnLst>
                                    <p:set>
                                      <p:cBhvr>
                                        <p:cTn id="64" dur="1000">
                                          <p:stCondLst>
                                            <p:cond delay="0"/>
                                          </p:stCondLst>
                                        </p:cTn>
                                        <p:tgtEl>
                                          <p:spTgt spid="60"/>
                                        </p:tgtEl>
                                        <p:attrNameLst>
                                          <p:attrName>style.visibility</p:attrName>
                                        </p:attrNameLst>
                                      </p:cBhvr>
                                      <p:to>
                                        <p:strVal val="visible"/>
                                      </p:to>
                                    </p:set>
                                  </p:childTnLst>
                                </p:cTn>
                              </p:par>
                            </p:childTnLst>
                          </p:cTn>
                        </p:par>
                        <p:par>
                          <p:cTn id="65" fill="hold">
                            <p:stCondLst>
                              <p:cond delay="7000"/>
                            </p:stCondLst>
                            <p:childTnLst>
                              <p:par>
                                <p:cTn id="66" presetID="11" presetClass="entr" presetSubtype="0" fill="hold" grpId="0" nodeType="afterEffect">
                                  <p:stCondLst>
                                    <p:cond delay="0"/>
                                  </p:stCondLst>
                                  <p:childTnLst>
                                    <p:set>
                                      <p:cBhvr>
                                        <p:cTn id="67" dur="1000">
                                          <p:stCondLst>
                                            <p:cond delay="0"/>
                                          </p:stCondLst>
                                        </p:cTn>
                                        <p:tgtEl>
                                          <p:spTgt spid="61"/>
                                        </p:tgtEl>
                                        <p:attrNameLst>
                                          <p:attrName>style.visibility</p:attrName>
                                        </p:attrNameLst>
                                      </p:cBhvr>
                                      <p:to>
                                        <p:strVal val="visible"/>
                                      </p:to>
                                    </p:set>
                                  </p:childTnLst>
                                </p:cTn>
                              </p:par>
                            </p:childTnLst>
                          </p:cTn>
                        </p:par>
                        <p:par>
                          <p:cTn id="68" fill="hold">
                            <p:stCondLst>
                              <p:cond delay="8000"/>
                            </p:stCondLst>
                            <p:childTnLst>
                              <p:par>
                                <p:cTn id="69" presetID="11" presetClass="entr" presetSubtype="0" fill="hold" grpId="0" nodeType="afterEffect">
                                  <p:stCondLst>
                                    <p:cond delay="0"/>
                                  </p:stCondLst>
                                  <p:childTnLst>
                                    <p:set>
                                      <p:cBhvr>
                                        <p:cTn id="70" dur="1000">
                                          <p:stCondLst>
                                            <p:cond delay="0"/>
                                          </p:stCondLst>
                                        </p:cTn>
                                        <p:tgtEl>
                                          <p:spTgt spid="62"/>
                                        </p:tgtEl>
                                        <p:attrNameLst>
                                          <p:attrName>style.visibility</p:attrName>
                                        </p:attrNameLst>
                                      </p:cBhvr>
                                      <p:to>
                                        <p:strVal val="visible"/>
                                      </p:to>
                                    </p:set>
                                  </p:childTnLst>
                                </p:cTn>
                              </p:par>
                            </p:childTnLst>
                          </p:cTn>
                        </p:par>
                        <p:par>
                          <p:cTn id="71" fill="hold">
                            <p:stCondLst>
                              <p:cond delay="9000"/>
                            </p:stCondLst>
                            <p:childTnLst>
                              <p:par>
                                <p:cTn id="72" presetID="11" presetClass="entr" presetSubtype="0" fill="hold" grpId="0" nodeType="afterEffect">
                                  <p:stCondLst>
                                    <p:cond delay="0"/>
                                  </p:stCondLst>
                                  <p:childTnLst>
                                    <p:set>
                                      <p:cBhvr>
                                        <p:cTn id="73" dur="1000">
                                          <p:stCondLst>
                                            <p:cond delay="0"/>
                                          </p:stCondLst>
                                        </p:cTn>
                                        <p:tgtEl>
                                          <p:spTgt spid="63"/>
                                        </p:tgtEl>
                                        <p:attrNameLst>
                                          <p:attrName>style.visibility</p:attrName>
                                        </p:attrNameLst>
                                      </p:cBhvr>
                                      <p:to>
                                        <p:strVal val="visible"/>
                                      </p:to>
                                    </p:set>
                                  </p:childTnLst>
                                </p:cTn>
                              </p:par>
                            </p:childTnLst>
                          </p:cTn>
                        </p:par>
                        <p:par>
                          <p:cTn id="74" fill="hold">
                            <p:stCondLst>
                              <p:cond delay="10000"/>
                            </p:stCondLst>
                            <p:childTnLst>
                              <p:par>
                                <p:cTn id="75" presetID="11" presetClass="entr" presetSubtype="0" fill="hold" grpId="0" nodeType="afterEffect">
                                  <p:stCondLst>
                                    <p:cond delay="0"/>
                                  </p:stCondLst>
                                  <p:childTnLst>
                                    <p:set>
                                      <p:cBhvr>
                                        <p:cTn id="76" dur="1000">
                                          <p:stCondLst>
                                            <p:cond delay="0"/>
                                          </p:stCondLst>
                                        </p:cTn>
                                        <p:tgtEl>
                                          <p:spTgt spid="64"/>
                                        </p:tgtEl>
                                        <p:attrNameLst>
                                          <p:attrName>style.visibility</p:attrName>
                                        </p:attrNameLst>
                                      </p:cBhvr>
                                      <p:to>
                                        <p:strVal val="visible"/>
                                      </p:to>
                                    </p:set>
                                  </p:childTnLst>
                                </p:cTn>
                              </p:par>
                            </p:childTnLst>
                          </p:cTn>
                        </p:par>
                      </p:childTnLst>
                    </p:cTn>
                  </p:par>
                </p:childTnLst>
              </p:cTn>
              <p:nextCondLst>
                <p:cond evt="onClick" delay="0">
                  <p:tgtEl>
                    <p:spTgt spid="65"/>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p:bldP spid="70" grpId="0"/>
      <p:bldP spid="70" grpId="1"/>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224" descr="100+ Hình nền Slide đẹp 20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46" y="-145523"/>
            <a:ext cx="12174254" cy="7003523"/>
          </a:xfrm>
          <a:prstGeom prst="rect">
            <a:avLst/>
          </a:prstGeom>
          <a:noFill/>
          <a:extLst>
            <a:ext uri="{909E8E84-426E-40DD-AFC4-6F175D3DCCD1}">
              <a14:hiddenFill xmlns:a14="http://schemas.microsoft.com/office/drawing/2010/main">
                <a:solidFill>
                  <a:srgbClr val="FFFFFF"/>
                </a:solidFill>
              </a14:hiddenFill>
            </a:ext>
          </a:extLst>
        </p:spPr>
      </p:pic>
      <p:pic>
        <p:nvPicPr>
          <p:cNvPr id="48" name="StartThinking.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8" cstate="print"/>
          <a:stretch>
            <a:fillRect/>
          </a:stretch>
        </p:blipFill>
        <p:spPr>
          <a:xfrm>
            <a:off x="13106400" y="5029200"/>
            <a:ext cx="304800" cy="304800"/>
          </a:xfrm>
          <a:prstGeom prst="rect">
            <a:avLst/>
          </a:prstGeom>
        </p:spPr>
      </p:pic>
      <p:pic>
        <p:nvPicPr>
          <p:cNvPr id="62" name="FinishWrongAnswer.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9" cstate="print"/>
          <a:stretch>
            <a:fillRect/>
          </a:stretch>
        </p:blipFill>
        <p:spPr>
          <a:xfrm>
            <a:off x="13487400" y="5562600"/>
            <a:ext cx="304800" cy="304800"/>
          </a:xfrm>
          <a:prstGeom prst="rect">
            <a:avLst/>
          </a:prstGeom>
        </p:spPr>
      </p:pic>
      <p:sp>
        <p:nvSpPr>
          <p:cNvPr id="39" name="Rectangle: Rounded Corners 38">
            <a:extLst>
              <a:ext uri="{FF2B5EF4-FFF2-40B4-BE49-F238E27FC236}">
                <a16:creationId xmlns:a16="http://schemas.microsoft.com/office/drawing/2014/main" id="{DDC8C99D-1B3C-4199-9984-F88E920FA5DD}"/>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40" name="Rectangle: Rounded Corners 39">
            <a:extLst>
              <a:ext uri="{FF2B5EF4-FFF2-40B4-BE49-F238E27FC236}">
                <a16:creationId xmlns:a16="http://schemas.microsoft.com/office/drawing/2014/main" id="{B4F0655F-4977-4E4F-9B77-5E05F42744FE}"/>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00</a:t>
            </a:r>
          </a:p>
        </p:txBody>
      </p:sp>
      <p:sp>
        <p:nvSpPr>
          <p:cNvPr id="41" name="Rectangle: Rounded Corners 40">
            <a:extLst>
              <a:ext uri="{FF2B5EF4-FFF2-40B4-BE49-F238E27FC236}">
                <a16:creationId xmlns:a16="http://schemas.microsoft.com/office/drawing/2014/main" id="{F9426334-3CF6-4F18-88C3-51F99487C49A}"/>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59</a:t>
            </a:r>
          </a:p>
        </p:txBody>
      </p:sp>
      <p:sp>
        <p:nvSpPr>
          <p:cNvPr id="42" name="Rectangle: Rounded Corners 41">
            <a:extLst>
              <a:ext uri="{FF2B5EF4-FFF2-40B4-BE49-F238E27FC236}">
                <a16:creationId xmlns:a16="http://schemas.microsoft.com/office/drawing/2014/main" id="{9A7B0D20-65DC-4570-ABB5-812800AEF815}"/>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58</a:t>
            </a:r>
          </a:p>
        </p:txBody>
      </p:sp>
      <p:sp>
        <p:nvSpPr>
          <p:cNvPr id="43" name="Rectangle: Rounded Corners 42">
            <a:extLst>
              <a:ext uri="{FF2B5EF4-FFF2-40B4-BE49-F238E27FC236}">
                <a16:creationId xmlns:a16="http://schemas.microsoft.com/office/drawing/2014/main" id="{89017A12-438B-473C-AC52-6E2F94F51B3A}"/>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57</a:t>
            </a:r>
          </a:p>
        </p:txBody>
      </p:sp>
      <p:sp>
        <p:nvSpPr>
          <p:cNvPr id="44" name="Rectangle: Rounded Corners 43">
            <a:extLst>
              <a:ext uri="{FF2B5EF4-FFF2-40B4-BE49-F238E27FC236}">
                <a16:creationId xmlns:a16="http://schemas.microsoft.com/office/drawing/2014/main" id="{7D537D27-B181-4F37-96C7-5510B88D1A9B}"/>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56</a:t>
            </a:r>
          </a:p>
        </p:txBody>
      </p:sp>
      <p:sp>
        <p:nvSpPr>
          <p:cNvPr id="45" name="Rectangle: Rounded Corners 44">
            <a:extLst>
              <a:ext uri="{FF2B5EF4-FFF2-40B4-BE49-F238E27FC236}">
                <a16:creationId xmlns:a16="http://schemas.microsoft.com/office/drawing/2014/main" id="{58D24474-C3C4-412E-ADA3-A15C3EAE9314}"/>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55</a:t>
            </a:r>
          </a:p>
        </p:txBody>
      </p:sp>
      <p:sp>
        <p:nvSpPr>
          <p:cNvPr id="46" name="Rectangle: Rounded Corners 45">
            <a:extLst>
              <a:ext uri="{FF2B5EF4-FFF2-40B4-BE49-F238E27FC236}">
                <a16:creationId xmlns:a16="http://schemas.microsoft.com/office/drawing/2014/main" id="{D2C5B98E-9D85-4FB3-86F1-C369FBA23A99}"/>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54</a:t>
            </a:r>
          </a:p>
        </p:txBody>
      </p:sp>
      <p:sp>
        <p:nvSpPr>
          <p:cNvPr id="47" name="Rectangle: Rounded Corners 46">
            <a:extLst>
              <a:ext uri="{FF2B5EF4-FFF2-40B4-BE49-F238E27FC236}">
                <a16:creationId xmlns:a16="http://schemas.microsoft.com/office/drawing/2014/main" id="{2E6173BD-2CD7-4C26-B2DE-62C3F67B7473}"/>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53</a:t>
            </a:r>
          </a:p>
        </p:txBody>
      </p:sp>
      <p:sp>
        <p:nvSpPr>
          <p:cNvPr id="49" name="Rectangle: Rounded Corners 48">
            <a:extLst>
              <a:ext uri="{FF2B5EF4-FFF2-40B4-BE49-F238E27FC236}">
                <a16:creationId xmlns:a16="http://schemas.microsoft.com/office/drawing/2014/main" id="{AFF78DA1-F0F5-4862-A767-01713A31CABF}"/>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52</a:t>
            </a:r>
          </a:p>
        </p:txBody>
      </p:sp>
      <p:sp>
        <p:nvSpPr>
          <p:cNvPr id="50" name="Rectangle: Rounded Corners 49">
            <a:extLst>
              <a:ext uri="{FF2B5EF4-FFF2-40B4-BE49-F238E27FC236}">
                <a16:creationId xmlns:a16="http://schemas.microsoft.com/office/drawing/2014/main" id="{2A6A00B8-DD6A-4099-82A6-F7CCDB82030E}"/>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51</a:t>
            </a:r>
          </a:p>
        </p:txBody>
      </p:sp>
      <p:sp>
        <p:nvSpPr>
          <p:cNvPr id="51" name="Rectangle: Rounded Corners 50">
            <a:extLst>
              <a:ext uri="{FF2B5EF4-FFF2-40B4-BE49-F238E27FC236}">
                <a16:creationId xmlns:a16="http://schemas.microsoft.com/office/drawing/2014/main" id="{85016E62-F4F4-4611-873B-5BF37AD5C64D}"/>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50</a:t>
            </a:r>
          </a:p>
        </p:txBody>
      </p:sp>
      <p:sp>
        <p:nvSpPr>
          <p:cNvPr id="52" name="Rectangle: Rounded Corners 51">
            <a:extLst>
              <a:ext uri="{FF2B5EF4-FFF2-40B4-BE49-F238E27FC236}">
                <a16:creationId xmlns:a16="http://schemas.microsoft.com/office/drawing/2014/main" id="{D9CFF99E-CCEC-464F-97CE-BCCBDE6DDCCC}"/>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49</a:t>
            </a:r>
          </a:p>
        </p:txBody>
      </p:sp>
      <p:sp>
        <p:nvSpPr>
          <p:cNvPr id="53" name="Rectangle: Rounded Corners 52">
            <a:extLst>
              <a:ext uri="{FF2B5EF4-FFF2-40B4-BE49-F238E27FC236}">
                <a16:creationId xmlns:a16="http://schemas.microsoft.com/office/drawing/2014/main" id="{68CD567C-1E2E-4400-92F7-7CBBBBA19F50}"/>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48</a:t>
            </a:r>
          </a:p>
        </p:txBody>
      </p:sp>
      <p:sp>
        <p:nvSpPr>
          <p:cNvPr id="54" name="Rectangle: Rounded Corners 53">
            <a:extLst>
              <a:ext uri="{FF2B5EF4-FFF2-40B4-BE49-F238E27FC236}">
                <a16:creationId xmlns:a16="http://schemas.microsoft.com/office/drawing/2014/main" id="{4431D9D6-0B35-4E93-9DCC-F51A1CEB9CAB}"/>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47</a:t>
            </a:r>
          </a:p>
        </p:txBody>
      </p:sp>
      <p:sp>
        <p:nvSpPr>
          <p:cNvPr id="55" name="Rectangle: Rounded Corners 54">
            <a:extLst>
              <a:ext uri="{FF2B5EF4-FFF2-40B4-BE49-F238E27FC236}">
                <a16:creationId xmlns:a16="http://schemas.microsoft.com/office/drawing/2014/main" id="{50BA29F1-8A39-42DF-B655-9EE094B58A49}"/>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46</a:t>
            </a:r>
          </a:p>
        </p:txBody>
      </p:sp>
      <p:sp>
        <p:nvSpPr>
          <p:cNvPr id="59" name="Rectangle: Rounded Corners 58">
            <a:extLst>
              <a:ext uri="{FF2B5EF4-FFF2-40B4-BE49-F238E27FC236}">
                <a16:creationId xmlns:a16="http://schemas.microsoft.com/office/drawing/2014/main" id="{528D54CE-9A74-4801-80BD-80202A9F0907}"/>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45</a:t>
            </a:r>
          </a:p>
        </p:txBody>
      </p:sp>
      <p:sp>
        <p:nvSpPr>
          <p:cNvPr id="77" name="Rectangle: Rounded Corners 76">
            <a:extLst>
              <a:ext uri="{FF2B5EF4-FFF2-40B4-BE49-F238E27FC236}">
                <a16:creationId xmlns:a16="http://schemas.microsoft.com/office/drawing/2014/main" id="{5A9CA248-8E44-42D1-BC99-C2096825C087}"/>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44</a:t>
            </a:r>
          </a:p>
        </p:txBody>
      </p:sp>
      <p:sp>
        <p:nvSpPr>
          <p:cNvPr id="78" name="Rectangle: Rounded Corners 77">
            <a:extLst>
              <a:ext uri="{FF2B5EF4-FFF2-40B4-BE49-F238E27FC236}">
                <a16:creationId xmlns:a16="http://schemas.microsoft.com/office/drawing/2014/main" id="{A63A6E19-56BD-4A99-B4C8-60EE678D4B6B}"/>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43</a:t>
            </a:r>
          </a:p>
        </p:txBody>
      </p:sp>
      <p:sp>
        <p:nvSpPr>
          <p:cNvPr id="79" name="Rectangle: Rounded Corners 78">
            <a:extLst>
              <a:ext uri="{FF2B5EF4-FFF2-40B4-BE49-F238E27FC236}">
                <a16:creationId xmlns:a16="http://schemas.microsoft.com/office/drawing/2014/main" id="{7039CC4C-D2DD-43AC-B391-3F45B91F9450}"/>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42</a:t>
            </a:r>
          </a:p>
        </p:txBody>
      </p:sp>
      <p:sp>
        <p:nvSpPr>
          <p:cNvPr id="80" name="Rectangle: Rounded Corners 79">
            <a:extLst>
              <a:ext uri="{FF2B5EF4-FFF2-40B4-BE49-F238E27FC236}">
                <a16:creationId xmlns:a16="http://schemas.microsoft.com/office/drawing/2014/main" id="{717B6603-5262-45BF-8973-08BF403DAF47}"/>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41</a:t>
            </a:r>
          </a:p>
        </p:txBody>
      </p:sp>
      <p:sp>
        <p:nvSpPr>
          <p:cNvPr id="81" name="Rectangle: Rounded Corners 80">
            <a:extLst>
              <a:ext uri="{FF2B5EF4-FFF2-40B4-BE49-F238E27FC236}">
                <a16:creationId xmlns:a16="http://schemas.microsoft.com/office/drawing/2014/main" id="{812B7DFA-B8A8-4F6F-B313-84861A9C8061}"/>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40</a:t>
            </a:r>
          </a:p>
        </p:txBody>
      </p:sp>
      <p:sp>
        <p:nvSpPr>
          <p:cNvPr id="82" name="Rectangle: Rounded Corners 81">
            <a:extLst>
              <a:ext uri="{FF2B5EF4-FFF2-40B4-BE49-F238E27FC236}">
                <a16:creationId xmlns:a16="http://schemas.microsoft.com/office/drawing/2014/main" id="{4D4D7343-54AC-4853-8B3C-B5D06DB1F8C9}"/>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39</a:t>
            </a:r>
          </a:p>
        </p:txBody>
      </p:sp>
      <p:sp>
        <p:nvSpPr>
          <p:cNvPr id="83" name="Rectangle: Rounded Corners 82">
            <a:extLst>
              <a:ext uri="{FF2B5EF4-FFF2-40B4-BE49-F238E27FC236}">
                <a16:creationId xmlns:a16="http://schemas.microsoft.com/office/drawing/2014/main" id="{E98D73CE-6E97-492F-A8B4-AB117648B188}"/>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38</a:t>
            </a:r>
          </a:p>
        </p:txBody>
      </p:sp>
      <p:sp>
        <p:nvSpPr>
          <p:cNvPr id="84" name="Rectangle: Rounded Corners 83">
            <a:extLst>
              <a:ext uri="{FF2B5EF4-FFF2-40B4-BE49-F238E27FC236}">
                <a16:creationId xmlns:a16="http://schemas.microsoft.com/office/drawing/2014/main" id="{74D56CB2-E02D-4CB9-ACB0-2F0F5D0312A8}"/>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37</a:t>
            </a:r>
          </a:p>
        </p:txBody>
      </p:sp>
      <p:sp>
        <p:nvSpPr>
          <p:cNvPr id="85" name="Rectangle: Rounded Corners 84">
            <a:extLst>
              <a:ext uri="{FF2B5EF4-FFF2-40B4-BE49-F238E27FC236}">
                <a16:creationId xmlns:a16="http://schemas.microsoft.com/office/drawing/2014/main" id="{72EC6427-DE09-4F97-862B-92A23FAFCEF9}"/>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36</a:t>
            </a:r>
          </a:p>
        </p:txBody>
      </p:sp>
      <p:sp>
        <p:nvSpPr>
          <p:cNvPr id="86" name="Rectangle: Rounded Corners 85">
            <a:extLst>
              <a:ext uri="{FF2B5EF4-FFF2-40B4-BE49-F238E27FC236}">
                <a16:creationId xmlns:a16="http://schemas.microsoft.com/office/drawing/2014/main" id="{84521EBE-1253-418C-A288-7DFF50272FB4}"/>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35</a:t>
            </a:r>
          </a:p>
        </p:txBody>
      </p:sp>
      <p:sp>
        <p:nvSpPr>
          <p:cNvPr id="87" name="Rectangle: Rounded Corners 86">
            <a:extLst>
              <a:ext uri="{FF2B5EF4-FFF2-40B4-BE49-F238E27FC236}">
                <a16:creationId xmlns:a16="http://schemas.microsoft.com/office/drawing/2014/main" id="{15FBDDCB-19B8-4CF7-9BB9-EC3071487294}"/>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34</a:t>
            </a:r>
          </a:p>
        </p:txBody>
      </p:sp>
      <p:sp>
        <p:nvSpPr>
          <p:cNvPr id="88" name="Rectangle: Rounded Corners 87">
            <a:extLst>
              <a:ext uri="{FF2B5EF4-FFF2-40B4-BE49-F238E27FC236}">
                <a16:creationId xmlns:a16="http://schemas.microsoft.com/office/drawing/2014/main" id="{1CB0E7DD-8408-414B-92F1-67EACD1D93BF}"/>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43</a:t>
            </a:r>
          </a:p>
        </p:txBody>
      </p:sp>
      <p:sp>
        <p:nvSpPr>
          <p:cNvPr id="89" name="Rectangle: Rounded Corners 88">
            <a:extLst>
              <a:ext uri="{FF2B5EF4-FFF2-40B4-BE49-F238E27FC236}">
                <a16:creationId xmlns:a16="http://schemas.microsoft.com/office/drawing/2014/main" id="{4EB97DA4-AB5D-4575-9A74-B08126E97A2C}"/>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32</a:t>
            </a:r>
          </a:p>
        </p:txBody>
      </p:sp>
      <p:sp>
        <p:nvSpPr>
          <p:cNvPr id="90" name="Rectangle: Rounded Corners 89">
            <a:extLst>
              <a:ext uri="{FF2B5EF4-FFF2-40B4-BE49-F238E27FC236}">
                <a16:creationId xmlns:a16="http://schemas.microsoft.com/office/drawing/2014/main" id="{8A1484B9-9BCC-4A54-9067-E3595CDC9E01}"/>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31</a:t>
            </a:r>
          </a:p>
        </p:txBody>
      </p:sp>
      <p:sp>
        <p:nvSpPr>
          <p:cNvPr id="91" name="Rectangle: Rounded Corners 90">
            <a:extLst>
              <a:ext uri="{FF2B5EF4-FFF2-40B4-BE49-F238E27FC236}">
                <a16:creationId xmlns:a16="http://schemas.microsoft.com/office/drawing/2014/main" id="{D2948B25-6416-4174-8CF8-CA5DF8DF5D2D}"/>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92" name="Rectangle: Rounded Corners 91">
            <a:extLst>
              <a:ext uri="{FF2B5EF4-FFF2-40B4-BE49-F238E27FC236}">
                <a16:creationId xmlns:a16="http://schemas.microsoft.com/office/drawing/2014/main" id="{E95E7AE5-C9E3-417D-9E10-4748D84DFC4C}"/>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93" name="Rectangle: Rounded Corners 92">
            <a:extLst>
              <a:ext uri="{FF2B5EF4-FFF2-40B4-BE49-F238E27FC236}">
                <a16:creationId xmlns:a16="http://schemas.microsoft.com/office/drawing/2014/main" id="{6F179714-3B7A-4E47-B4FB-C185F5669455}"/>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94" name="Rectangle: Rounded Corners 93">
            <a:extLst>
              <a:ext uri="{FF2B5EF4-FFF2-40B4-BE49-F238E27FC236}">
                <a16:creationId xmlns:a16="http://schemas.microsoft.com/office/drawing/2014/main" id="{8B0117BF-1B63-47BE-A81F-D5B9F338132A}"/>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95" name="Rectangle: Rounded Corners 94">
            <a:extLst>
              <a:ext uri="{FF2B5EF4-FFF2-40B4-BE49-F238E27FC236}">
                <a16:creationId xmlns:a16="http://schemas.microsoft.com/office/drawing/2014/main" id="{098CAF40-C05B-4139-90B8-9CC15C736590}"/>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96" name="Rectangle: Rounded Corners 95">
            <a:extLst>
              <a:ext uri="{FF2B5EF4-FFF2-40B4-BE49-F238E27FC236}">
                <a16:creationId xmlns:a16="http://schemas.microsoft.com/office/drawing/2014/main" id="{E418D333-9BEC-43C7-BA30-F01F2E4BF4CE}"/>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97" name="Rectangle: Rounded Corners 96">
            <a:extLst>
              <a:ext uri="{FF2B5EF4-FFF2-40B4-BE49-F238E27FC236}">
                <a16:creationId xmlns:a16="http://schemas.microsoft.com/office/drawing/2014/main" id="{8CE164F3-C00E-4E1E-B3F7-C3680A087CC2}"/>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98" name="Rectangle: Rounded Corners 97">
            <a:extLst>
              <a:ext uri="{FF2B5EF4-FFF2-40B4-BE49-F238E27FC236}">
                <a16:creationId xmlns:a16="http://schemas.microsoft.com/office/drawing/2014/main" id="{EEB3AD03-2D29-44AF-B98D-556458C20FC6}"/>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99" name="Rectangle: Rounded Corners 98">
            <a:extLst>
              <a:ext uri="{FF2B5EF4-FFF2-40B4-BE49-F238E27FC236}">
                <a16:creationId xmlns:a16="http://schemas.microsoft.com/office/drawing/2014/main" id="{FDFC8FAF-E8A3-4356-9E84-5161FAFE3626}"/>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100" name="Rectangle: Rounded Corners 99">
            <a:extLst>
              <a:ext uri="{FF2B5EF4-FFF2-40B4-BE49-F238E27FC236}">
                <a16:creationId xmlns:a16="http://schemas.microsoft.com/office/drawing/2014/main" id="{52FD03DD-C1D6-4462-92FF-E1B8EA899343}"/>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101" name="Rectangle: Rounded Corners 100">
            <a:extLst>
              <a:ext uri="{FF2B5EF4-FFF2-40B4-BE49-F238E27FC236}">
                <a16:creationId xmlns:a16="http://schemas.microsoft.com/office/drawing/2014/main" id="{0600956F-D01A-409F-83B7-669449324177}"/>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102" name="Rectangle: Rounded Corners 101">
            <a:extLst>
              <a:ext uri="{FF2B5EF4-FFF2-40B4-BE49-F238E27FC236}">
                <a16:creationId xmlns:a16="http://schemas.microsoft.com/office/drawing/2014/main" id="{CAC3680C-86C3-4258-9DB1-BCD46BA1510A}"/>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103" name="Rectangle: Rounded Corners 102">
            <a:extLst>
              <a:ext uri="{FF2B5EF4-FFF2-40B4-BE49-F238E27FC236}">
                <a16:creationId xmlns:a16="http://schemas.microsoft.com/office/drawing/2014/main" id="{62B03BAB-08AF-4FB8-949D-9AF93F484B00}"/>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104" name="Rectangle: Rounded Corners 103">
            <a:extLst>
              <a:ext uri="{FF2B5EF4-FFF2-40B4-BE49-F238E27FC236}">
                <a16:creationId xmlns:a16="http://schemas.microsoft.com/office/drawing/2014/main" id="{ECB89A91-E2C7-4C82-9F2D-C2DAD2C304D4}"/>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105" name="Rectangle: Rounded Corners 104">
            <a:extLst>
              <a:ext uri="{FF2B5EF4-FFF2-40B4-BE49-F238E27FC236}">
                <a16:creationId xmlns:a16="http://schemas.microsoft.com/office/drawing/2014/main" id="{B9BD9818-9C04-4A0E-AAEF-C0D5449786B2}"/>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106" name="Rectangle: Rounded Corners 105">
            <a:extLst>
              <a:ext uri="{FF2B5EF4-FFF2-40B4-BE49-F238E27FC236}">
                <a16:creationId xmlns:a16="http://schemas.microsoft.com/office/drawing/2014/main" id="{71F9E2DB-7BF2-4DE0-8B16-07C46B5DB5F1}"/>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107" name="Rectangle: Rounded Corners 106">
            <a:extLst>
              <a:ext uri="{FF2B5EF4-FFF2-40B4-BE49-F238E27FC236}">
                <a16:creationId xmlns:a16="http://schemas.microsoft.com/office/drawing/2014/main" id="{910FB960-25DD-4F1A-8F1F-1B4DB0100E73}"/>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108" name="Rectangle: Rounded Corners 107">
            <a:extLst>
              <a:ext uri="{FF2B5EF4-FFF2-40B4-BE49-F238E27FC236}">
                <a16:creationId xmlns:a16="http://schemas.microsoft.com/office/drawing/2014/main" id="{652D88E4-2F32-4F21-903F-BCC993FCACFB}"/>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110" name="Rectangle: Rounded Corners 109">
            <a:extLst>
              <a:ext uri="{FF2B5EF4-FFF2-40B4-BE49-F238E27FC236}">
                <a16:creationId xmlns:a16="http://schemas.microsoft.com/office/drawing/2014/main" id="{35CCE765-6EAD-4B75-8C12-1E98BDED24F0}"/>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111" name="Rectangle: Rounded Corners 110">
            <a:extLst>
              <a:ext uri="{FF2B5EF4-FFF2-40B4-BE49-F238E27FC236}">
                <a16:creationId xmlns:a16="http://schemas.microsoft.com/office/drawing/2014/main" id="{363E9A01-CFCD-46F2-843E-350764F94DDF}"/>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112" name="Rectangle: Rounded Corners 111">
            <a:extLst>
              <a:ext uri="{FF2B5EF4-FFF2-40B4-BE49-F238E27FC236}">
                <a16:creationId xmlns:a16="http://schemas.microsoft.com/office/drawing/2014/main" id="{9D355070-EBA3-4CC7-9FFD-6EA0A5E4F05F}"/>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113" name="Rectangle: Rounded Corners 112">
            <a:extLst>
              <a:ext uri="{FF2B5EF4-FFF2-40B4-BE49-F238E27FC236}">
                <a16:creationId xmlns:a16="http://schemas.microsoft.com/office/drawing/2014/main" id="{2C7CEC25-A918-4A45-8036-B3073F117CAA}"/>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124" name="Rectangle: Rounded Corners 123">
            <a:extLst>
              <a:ext uri="{FF2B5EF4-FFF2-40B4-BE49-F238E27FC236}">
                <a16:creationId xmlns:a16="http://schemas.microsoft.com/office/drawing/2014/main" id="{6188C4F4-44F4-4174-A47E-F78842456A29}"/>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125" name="Rectangle: Rounded Corners 124">
            <a:extLst>
              <a:ext uri="{FF2B5EF4-FFF2-40B4-BE49-F238E27FC236}">
                <a16:creationId xmlns:a16="http://schemas.microsoft.com/office/drawing/2014/main" id="{6C3FF755-6C4A-42C4-83C8-7D4D03697A13}"/>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126" name="Rectangle: Rounded Corners 125">
            <a:extLst>
              <a:ext uri="{FF2B5EF4-FFF2-40B4-BE49-F238E27FC236}">
                <a16:creationId xmlns:a16="http://schemas.microsoft.com/office/drawing/2014/main" id="{9C6A43D0-9EE3-4B89-85FE-C5E82C24B642}"/>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127" name="Rectangle: Rounded Corners 126">
            <a:extLst>
              <a:ext uri="{FF2B5EF4-FFF2-40B4-BE49-F238E27FC236}">
                <a16:creationId xmlns:a16="http://schemas.microsoft.com/office/drawing/2014/main" id="{3B22A132-BD6B-4978-87B4-0497CC058831}"/>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128" name="Rectangle: Rounded Corners 127">
            <a:extLst>
              <a:ext uri="{FF2B5EF4-FFF2-40B4-BE49-F238E27FC236}">
                <a16:creationId xmlns:a16="http://schemas.microsoft.com/office/drawing/2014/main" id="{F219CCEC-2F09-4368-AC83-E4CC624004F3}"/>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129" name="Rectangle: Rounded Corners 128">
            <a:extLst>
              <a:ext uri="{FF2B5EF4-FFF2-40B4-BE49-F238E27FC236}">
                <a16:creationId xmlns:a16="http://schemas.microsoft.com/office/drawing/2014/main" id="{40D851C4-F7AF-4029-8F42-A740D9F10921}"/>
              </a:ext>
            </a:extLst>
          </p:cNvPr>
          <p:cNvSpPr/>
          <p:nvPr/>
        </p:nvSpPr>
        <p:spPr>
          <a:xfrm>
            <a:off x="8375373" y="501097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130" name="Rectangle: Rounded Corners 129">
            <a:extLst>
              <a:ext uri="{FF2B5EF4-FFF2-40B4-BE49-F238E27FC236}">
                <a16:creationId xmlns:a16="http://schemas.microsoft.com/office/drawing/2014/main" id="{FAEC1BDF-CB10-4BDE-90CF-6442A795BB52}"/>
              </a:ext>
            </a:extLst>
          </p:cNvPr>
          <p:cNvSpPr/>
          <p:nvPr/>
        </p:nvSpPr>
        <p:spPr>
          <a:xfrm>
            <a:off x="8375373" y="501097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131" name="Rectangle: Rounded Corners 130">
            <a:extLst>
              <a:ext uri="{FF2B5EF4-FFF2-40B4-BE49-F238E27FC236}">
                <a16:creationId xmlns:a16="http://schemas.microsoft.com/office/drawing/2014/main" id="{E4F188D7-D12B-47BB-90EB-A9759FA1B0FF}"/>
              </a:ext>
            </a:extLst>
          </p:cNvPr>
          <p:cNvSpPr/>
          <p:nvPr/>
        </p:nvSpPr>
        <p:spPr>
          <a:xfrm>
            <a:off x="8375373" y="501097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132" name="Rectangle: Rounded Corners 131">
            <a:extLst>
              <a:ext uri="{FF2B5EF4-FFF2-40B4-BE49-F238E27FC236}">
                <a16:creationId xmlns:a16="http://schemas.microsoft.com/office/drawing/2014/main" id="{6BEE5FD9-DDE9-4873-BD59-47821724502A}"/>
              </a:ext>
            </a:extLst>
          </p:cNvPr>
          <p:cNvSpPr/>
          <p:nvPr/>
        </p:nvSpPr>
        <p:spPr>
          <a:xfrm>
            <a:off x="8375373" y="501097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133" name="Rectangle: Rounded Corners 132">
            <a:extLst>
              <a:ext uri="{FF2B5EF4-FFF2-40B4-BE49-F238E27FC236}">
                <a16:creationId xmlns:a16="http://schemas.microsoft.com/office/drawing/2014/main" id="{3CCE7FEC-1652-4101-8098-4980D3547F54}"/>
              </a:ext>
            </a:extLst>
          </p:cNvPr>
          <p:cNvSpPr/>
          <p:nvPr/>
        </p:nvSpPr>
        <p:spPr>
          <a:xfrm>
            <a:off x="8375373" y="501097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sp>
        <p:nvSpPr>
          <p:cNvPr id="114" name="Arrow: Right 113">
            <a:hlinkClick r:id="rId10" action="ppaction://hlinksldjump"/>
            <a:extLst>
              <a:ext uri="{FF2B5EF4-FFF2-40B4-BE49-F238E27FC236}">
                <a16:creationId xmlns:a16="http://schemas.microsoft.com/office/drawing/2014/main" id="{E199AE5B-1A19-4598-B03E-F74184CF2223}"/>
              </a:ext>
            </a:extLst>
          </p:cNvPr>
          <p:cNvSpPr/>
          <p:nvPr/>
        </p:nvSpPr>
        <p:spPr>
          <a:xfrm>
            <a:off x="11451861" y="6324600"/>
            <a:ext cx="569626" cy="359764"/>
          </a:xfrm>
          <a:prstGeom prst="rightArrow">
            <a:avLst>
              <a:gd name="adj1" fmla="val 10000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2859390" y="398981"/>
            <a:ext cx="8592471" cy="1598386"/>
          </a:xfrm>
          <a:prstGeom prst="rect">
            <a:avLst/>
          </a:prstGeom>
        </p:spPr>
        <p:txBody>
          <a:bodyPr wrap="square">
            <a:spAutoFit/>
          </a:bodyPr>
          <a:lstStyle/>
          <a:p>
            <a:pPr indent="-292100" algn="just">
              <a:lnSpc>
                <a:spcPct val="120000"/>
              </a:lnSpc>
              <a:spcBef>
                <a:spcPts val="2700"/>
              </a:spcBef>
              <a:spcAft>
                <a:spcPts val="0"/>
              </a:spcAft>
              <a:tabLst>
                <a:tab pos="618490" algn="l"/>
              </a:tabLst>
            </a:pP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Máy</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tệp</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thẻ</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sắp</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xếp</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thao</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máy</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toàn</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mất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dữ</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8" name="Picture 117"/>
          <p:cNvPicPr>
            <a:picLocks noChangeAspect="1"/>
          </p:cNvPicPr>
          <p:nvPr/>
        </p:nvPicPr>
        <p:blipFill>
          <a:blip r:embed="rId11"/>
          <a:stretch>
            <a:fillRect/>
          </a:stretch>
        </p:blipFill>
        <p:spPr>
          <a:xfrm>
            <a:off x="415430" y="398981"/>
            <a:ext cx="2488742" cy="2360261"/>
          </a:xfrm>
          <a:prstGeom prst="rect">
            <a:avLst/>
          </a:prstGeom>
        </p:spPr>
      </p:pic>
      <p:pic>
        <p:nvPicPr>
          <p:cNvPr id="119" name="Picture 118"/>
          <p:cNvPicPr>
            <a:picLocks noChangeAspect="1"/>
          </p:cNvPicPr>
          <p:nvPr/>
        </p:nvPicPr>
        <p:blipFill>
          <a:blip r:embed="rId12"/>
          <a:stretch>
            <a:fillRect/>
          </a:stretch>
        </p:blipFill>
        <p:spPr>
          <a:xfrm>
            <a:off x="646560" y="221711"/>
            <a:ext cx="2060471" cy="1813022"/>
          </a:xfrm>
          <a:prstGeom prst="rect">
            <a:avLst/>
          </a:prstGeom>
        </p:spPr>
      </p:pic>
      <p:sp>
        <p:nvSpPr>
          <p:cNvPr id="120" name="Rectangle 119"/>
          <p:cNvSpPr/>
          <p:nvPr/>
        </p:nvSpPr>
        <p:spPr>
          <a:xfrm>
            <a:off x="2707031" y="2413292"/>
            <a:ext cx="6612708" cy="523220"/>
          </a:xfrm>
          <a:prstGeom prst="rect">
            <a:avLst/>
          </a:prstGeom>
        </p:spPr>
        <p:txBody>
          <a:bodyPr wrap="none">
            <a:spAutoFit/>
          </a:bodyPr>
          <a:lstStyle/>
          <a:p>
            <a:r>
              <a:rPr lang="vi-VN" sz="2800"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 Shut down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a:t>
            </a:r>
          </a:p>
        </p:txBody>
      </p:sp>
      <p:sp>
        <p:nvSpPr>
          <p:cNvPr id="121" name="TextBox 120"/>
          <p:cNvSpPr txBox="1"/>
          <p:nvPr/>
        </p:nvSpPr>
        <p:spPr>
          <a:xfrm>
            <a:off x="2707031" y="2998021"/>
            <a:ext cx="5197642" cy="800219"/>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a:t>
            </a:r>
          </a:p>
          <a:p>
            <a:endParaRPr lang="en-US" dirty="0"/>
          </a:p>
        </p:txBody>
      </p:sp>
      <p:sp>
        <p:nvSpPr>
          <p:cNvPr id="122" name="TextBox 121"/>
          <p:cNvSpPr txBox="1"/>
          <p:nvPr/>
        </p:nvSpPr>
        <p:spPr>
          <a:xfrm>
            <a:off x="2707031" y="3542447"/>
            <a:ext cx="8454190" cy="1231106"/>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“Safe To Remove Hardware”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a:t>
            </a:r>
          </a:p>
          <a:p>
            <a:endParaRPr lang="en-US" dirty="0"/>
          </a:p>
        </p:txBody>
      </p:sp>
      <p:sp>
        <p:nvSpPr>
          <p:cNvPr id="123" name="TextBox 122"/>
          <p:cNvSpPr txBox="1"/>
          <p:nvPr/>
        </p:nvSpPr>
        <p:spPr>
          <a:xfrm>
            <a:off x="2707031" y="4670047"/>
            <a:ext cx="4523874" cy="892552"/>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tệp</a:t>
            </a:r>
            <a:r>
              <a:rPr lang="en-US" sz="28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134" name="TextBox 133"/>
          <p:cNvSpPr txBox="1"/>
          <p:nvPr/>
        </p:nvSpPr>
        <p:spPr>
          <a:xfrm>
            <a:off x="3275053" y="5611585"/>
            <a:ext cx="5100320" cy="800219"/>
          </a:xfrm>
          <a:prstGeom prst="rect">
            <a:avLst/>
          </a:prstGeom>
          <a:noFill/>
        </p:spPr>
        <p:txBody>
          <a:bodyPr wrap="square" rtlCol="0">
            <a:spAutoFit/>
          </a:bodyPr>
          <a:lstStyle/>
          <a:p>
            <a:pPr lvl="0"/>
            <a:r>
              <a:rPr lang="en-US" sz="2800" dirty="0" err="1">
                <a:solidFill>
                  <a:srgbClr val="FF0000"/>
                </a:solidFill>
                <a:latin typeface="Times New Roman" panose="02020603050405020304" pitchFamily="18" charset="0"/>
                <a:cs typeface="Times New Roman" panose="02020603050405020304" pitchFamily="18" charset="0"/>
              </a:rPr>
              <a:t>Đáp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án</a:t>
            </a:r>
            <a:r>
              <a:rPr lang="en-US" sz="2800" dirty="0">
                <a:solidFill>
                  <a:srgbClr val="FF0000"/>
                </a:solidFill>
                <a:latin typeface="Times New Roman" panose="02020603050405020304" pitchFamily="18" charset="0"/>
                <a:cs typeface="Times New Roman" panose="02020603050405020304" pitchFamily="18" charset="0"/>
              </a:rPr>
              <a:t>: D =&gt;B =&gt; C =&gt;A</a:t>
            </a:r>
          </a:p>
          <a:p>
            <a:endParaRPr lang="en-US" dirty="0"/>
          </a:p>
        </p:txBody>
      </p:sp>
    </p:spTree>
    <p:extLst>
      <p:ext uri="{BB962C8B-B14F-4D97-AF65-F5344CB8AC3E}">
        <p14:creationId xmlns:p14="http://schemas.microsoft.com/office/powerpoint/2010/main" val="386801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blinds(horizontal)">
                                      <p:cBhvr>
                                        <p:cTn id="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8" fill="hold" display="0">
                  <p:stCondLst>
                    <p:cond delay="indefinite"/>
                  </p:stCondLst>
                  <p:endCondLst>
                    <p:cond evt="onNext" delay="0">
                      <p:tgtEl>
                        <p:sldTgt/>
                      </p:tgtEl>
                    </p:cond>
                    <p:cond evt="onPrev" delay="0">
                      <p:tgtEl>
                        <p:sldTgt/>
                      </p:tgtEl>
                    </p:cond>
                    <p:cond evt="onStopAudio" delay="0">
                      <p:tgtEl>
                        <p:sldTgt/>
                      </p:tgtEl>
                    </p:cond>
                  </p:endCondLst>
                </p:cTn>
                <p:tgtEl>
                  <p:spTgt spid="48"/>
                </p:tgtEl>
              </p:cMediaNode>
            </p:audio>
            <p:audio>
              <p:cMediaNode vol="100000">
                <p:cTn id="9"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10" restart="whenNotActive" fill="hold" evtFilter="cancelBubble" nodeType="interactiveSeq">
                <p:stCondLst>
                  <p:cond evt="onClick" delay="0">
                    <p:tgtEl>
                      <p:spTgt spid="39"/>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39"/>
                                        </p:tgtEl>
                                      </p:cBhvr>
                                    </p:animEffect>
                                    <p:animScale>
                                      <p:cBhvr>
                                        <p:cTn id="15" dur="250" autoRev="1" fill="hold"/>
                                        <p:tgtEl>
                                          <p:spTgt spid="39"/>
                                        </p:tgtEl>
                                      </p:cBhvr>
                                      <p:by x="105000" y="105000"/>
                                    </p:animScale>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999"/>
                                          </p:stCondLst>
                                        </p:cTn>
                                        <p:tgtEl>
                                          <p:spTgt spid="40"/>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999"/>
                                          </p:stCondLst>
                                        </p:cTn>
                                        <p:tgtEl>
                                          <p:spTgt spid="41"/>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0"/>
                                  </p:stCondLst>
                                  <p:childTnLst>
                                    <p:set>
                                      <p:cBhvr>
                                        <p:cTn id="24" dur="1" fill="hold">
                                          <p:stCondLst>
                                            <p:cond delay="999"/>
                                          </p:stCondLst>
                                        </p:cTn>
                                        <p:tgtEl>
                                          <p:spTgt spid="42"/>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999"/>
                                          </p:stCondLst>
                                        </p:cTn>
                                        <p:tgtEl>
                                          <p:spTgt spid="43"/>
                                        </p:tgtEl>
                                        <p:attrNameLst>
                                          <p:attrName>style.visibility</p:attrName>
                                        </p:attrNameLst>
                                      </p:cBhvr>
                                      <p:to>
                                        <p:strVal val="visible"/>
                                      </p:to>
                                    </p:set>
                                  </p:childTnLst>
                                </p:cTn>
                              </p:par>
                            </p:childTnLst>
                          </p:cTn>
                        </p:par>
                        <p:par>
                          <p:cTn id="28" fill="hold">
                            <p:stCondLst>
                              <p:cond delay="4500"/>
                            </p:stCondLst>
                            <p:childTnLst>
                              <p:par>
                                <p:cTn id="29" presetID="1" presetClass="entr" presetSubtype="0" fill="hold" grpId="0" nodeType="afterEffect">
                                  <p:stCondLst>
                                    <p:cond delay="0"/>
                                  </p:stCondLst>
                                  <p:childTnLst>
                                    <p:set>
                                      <p:cBhvr>
                                        <p:cTn id="30" dur="1" fill="hold">
                                          <p:stCondLst>
                                            <p:cond delay="999"/>
                                          </p:stCondLst>
                                        </p:cTn>
                                        <p:tgtEl>
                                          <p:spTgt spid="44"/>
                                        </p:tgtEl>
                                        <p:attrNameLst>
                                          <p:attrName>style.visibility</p:attrName>
                                        </p:attrNameLst>
                                      </p:cBhvr>
                                      <p:to>
                                        <p:strVal val="visible"/>
                                      </p:to>
                                    </p:set>
                                  </p:childTnLst>
                                </p:cTn>
                              </p:par>
                            </p:childTnLst>
                          </p:cTn>
                        </p:par>
                        <p:par>
                          <p:cTn id="31" fill="hold">
                            <p:stCondLst>
                              <p:cond delay="5500"/>
                            </p:stCondLst>
                            <p:childTnLst>
                              <p:par>
                                <p:cTn id="32" presetID="1" presetClass="entr" presetSubtype="0" fill="hold" grpId="0" nodeType="afterEffect">
                                  <p:stCondLst>
                                    <p:cond delay="0"/>
                                  </p:stCondLst>
                                  <p:childTnLst>
                                    <p:set>
                                      <p:cBhvr>
                                        <p:cTn id="33" dur="1" fill="hold">
                                          <p:stCondLst>
                                            <p:cond delay="999"/>
                                          </p:stCondLst>
                                        </p:cTn>
                                        <p:tgtEl>
                                          <p:spTgt spid="45"/>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grpId="0" nodeType="afterEffect">
                                  <p:stCondLst>
                                    <p:cond delay="0"/>
                                  </p:stCondLst>
                                  <p:childTnLst>
                                    <p:set>
                                      <p:cBhvr>
                                        <p:cTn id="36" dur="1" fill="hold">
                                          <p:stCondLst>
                                            <p:cond delay="999"/>
                                          </p:stCondLst>
                                        </p:cTn>
                                        <p:tgtEl>
                                          <p:spTgt spid="46"/>
                                        </p:tgtEl>
                                        <p:attrNameLst>
                                          <p:attrName>style.visibility</p:attrName>
                                        </p:attrNameLst>
                                      </p:cBhvr>
                                      <p:to>
                                        <p:strVal val="visible"/>
                                      </p:to>
                                    </p:set>
                                  </p:childTnLst>
                                </p:cTn>
                              </p:par>
                            </p:childTnLst>
                          </p:cTn>
                        </p:par>
                        <p:par>
                          <p:cTn id="37" fill="hold">
                            <p:stCondLst>
                              <p:cond delay="7500"/>
                            </p:stCondLst>
                            <p:childTnLst>
                              <p:par>
                                <p:cTn id="38" presetID="1" presetClass="entr" presetSubtype="0" fill="hold" grpId="0" nodeType="afterEffect">
                                  <p:stCondLst>
                                    <p:cond delay="0"/>
                                  </p:stCondLst>
                                  <p:childTnLst>
                                    <p:set>
                                      <p:cBhvr>
                                        <p:cTn id="39" dur="1" fill="hold">
                                          <p:stCondLst>
                                            <p:cond delay="999"/>
                                          </p:stCondLst>
                                        </p:cTn>
                                        <p:tgtEl>
                                          <p:spTgt spid="47"/>
                                        </p:tgtEl>
                                        <p:attrNameLst>
                                          <p:attrName>style.visibility</p:attrName>
                                        </p:attrNameLst>
                                      </p:cBhvr>
                                      <p:to>
                                        <p:strVal val="visible"/>
                                      </p:to>
                                    </p:set>
                                  </p:childTnLst>
                                </p:cTn>
                              </p:par>
                            </p:childTnLst>
                          </p:cTn>
                        </p:par>
                        <p:par>
                          <p:cTn id="40" fill="hold">
                            <p:stCondLst>
                              <p:cond delay="8500"/>
                            </p:stCondLst>
                            <p:childTnLst>
                              <p:par>
                                <p:cTn id="41" presetID="1" presetClass="entr" presetSubtype="0" fill="hold" grpId="0" nodeType="afterEffect">
                                  <p:stCondLst>
                                    <p:cond delay="0"/>
                                  </p:stCondLst>
                                  <p:childTnLst>
                                    <p:set>
                                      <p:cBhvr>
                                        <p:cTn id="42" dur="1" fill="hold">
                                          <p:stCondLst>
                                            <p:cond delay="999"/>
                                          </p:stCondLst>
                                        </p:cTn>
                                        <p:tgtEl>
                                          <p:spTgt spid="49"/>
                                        </p:tgtEl>
                                        <p:attrNameLst>
                                          <p:attrName>style.visibility</p:attrName>
                                        </p:attrNameLst>
                                      </p:cBhvr>
                                      <p:to>
                                        <p:strVal val="visible"/>
                                      </p:to>
                                    </p:set>
                                  </p:childTnLst>
                                </p:cTn>
                              </p:par>
                            </p:childTnLst>
                          </p:cTn>
                        </p:par>
                        <p:par>
                          <p:cTn id="43" fill="hold">
                            <p:stCondLst>
                              <p:cond delay="9500"/>
                            </p:stCondLst>
                            <p:childTnLst>
                              <p:par>
                                <p:cTn id="44" presetID="1" presetClass="entr" presetSubtype="0" fill="hold" grpId="0" nodeType="afterEffect">
                                  <p:stCondLst>
                                    <p:cond delay="0"/>
                                  </p:stCondLst>
                                  <p:childTnLst>
                                    <p:set>
                                      <p:cBhvr>
                                        <p:cTn id="45" dur="1" fill="hold">
                                          <p:stCondLst>
                                            <p:cond delay="999"/>
                                          </p:stCondLst>
                                        </p:cTn>
                                        <p:tgtEl>
                                          <p:spTgt spid="50"/>
                                        </p:tgtEl>
                                        <p:attrNameLst>
                                          <p:attrName>style.visibility</p:attrName>
                                        </p:attrNameLst>
                                      </p:cBhvr>
                                      <p:to>
                                        <p:strVal val="visible"/>
                                      </p:to>
                                    </p:set>
                                  </p:childTnLst>
                                </p:cTn>
                              </p:par>
                            </p:childTnLst>
                          </p:cTn>
                        </p:par>
                        <p:par>
                          <p:cTn id="46" fill="hold">
                            <p:stCondLst>
                              <p:cond delay="10500"/>
                            </p:stCondLst>
                            <p:childTnLst>
                              <p:par>
                                <p:cTn id="47" presetID="1" presetClass="entr" presetSubtype="0" fill="hold" grpId="0" nodeType="afterEffect">
                                  <p:stCondLst>
                                    <p:cond delay="0"/>
                                  </p:stCondLst>
                                  <p:childTnLst>
                                    <p:set>
                                      <p:cBhvr>
                                        <p:cTn id="48" dur="1" fill="hold">
                                          <p:stCondLst>
                                            <p:cond delay="999"/>
                                          </p:stCondLst>
                                        </p:cTn>
                                        <p:tgtEl>
                                          <p:spTgt spid="51"/>
                                        </p:tgtEl>
                                        <p:attrNameLst>
                                          <p:attrName>style.visibility</p:attrName>
                                        </p:attrNameLst>
                                      </p:cBhvr>
                                      <p:to>
                                        <p:strVal val="visible"/>
                                      </p:to>
                                    </p:set>
                                  </p:childTnLst>
                                </p:cTn>
                              </p:par>
                            </p:childTnLst>
                          </p:cTn>
                        </p:par>
                        <p:par>
                          <p:cTn id="49" fill="hold">
                            <p:stCondLst>
                              <p:cond delay="11500"/>
                            </p:stCondLst>
                            <p:childTnLst>
                              <p:par>
                                <p:cTn id="50" presetID="1" presetClass="entr" presetSubtype="0" fill="hold" grpId="0" nodeType="afterEffect">
                                  <p:stCondLst>
                                    <p:cond delay="0"/>
                                  </p:stCondLst>
                                  <p:childTnLst>
                                    <p:set>
                                      <p:cBhvr>
                                        <p:cTn id="51" dur="1" fill="hold">
                                          <p:stCondLst>
                                            <p:cond delay="999"/>
                                          </p:stCondLst>
                                        </p:cTn>
                                        <p:tgtEl>
                                          <p:spTgt spid="52"/>
                                        </p:tgtEl>
                                        <p:attrNameLst>
                                          <p:attrName>style.visibility</p:attrName>
                                        </p:attrNameLst>
                                      </p:cBhvr>
                                      <p:to>
                                        <p:strVal val="visible"/>
                                      </p:to>
                                    </p:set>
                                  </p:childTnLst>
                                </p:cTn>
                              </p:par>
                            </p:childTnLst>
                          </p:cTn>
                        </p:par>
                        <p:par>
                          <p:cTn id="52" fill="hold">
                            <p:stCondLst>
                              <p:cond delay="12500"/>
                            </p:stCondLst>
                            <p:childTnLst>
                              <p:par>
                                <p:cTn id="53" presetID="1" presetClass="entr" presetSubtype="0" fill="hold" grpId="0" nodeType="afterEffect">
                                  <p:stCondLst>
                                    <p:cond delay="0"/>
                                  </p:stCondLst>
                                  <p:childTnLst>
                                    <p:set>
                                      <p:cBhvr>
                                        <p:cTn id="54" dur="1" fill="hold">
                                          <p:stCondLst>
                                            <p:cond delay="999"/>
                                          </p:stCondLst>
                                        </p:cTn>
                                        <p:tgtEl>
                                          <p:spTgt spid="53"/>
                                        </p:tgtEl>
                                        <p:attrNameLst>
                                          <p:attrName>style.visibility</p:attrName>
                                        </p:attrNameLst>
                                      </p:cBhvr>
                                      <p:to>
                                        <p:strVal val="visible"/>
                                      </p:to>
                                    </p:set>
                                  </p:childTnLst>
                                </p:cTn>
                              </p:par>
                            </p:childTnLst>
                          </p:cTn>
                        </p:par>
                        <p:par>
                          <p:cTn id="55" fill="hold">
                            <p:stCondLst>
                              <p:cond delay="13500"/>
                            </p:stCondLst>
                            <p:childTnLst>
                              <p:par>
                                <p:cTn id="56" presetID="1" presetClass="entr" presetSubtype="0" fill="hold" grpId="0" nodeType="afterEffect">
                                  <p:stCondLst>
                                    <p:cond delay="0"/>
                                  </p:stCondLst>
                                  <p:childTnLst>
                                    <p:set>
                                      <p:cBhvr>
                                        <p:cTn id="57" dur="1" fill="hold">
                                          <p:stCondLst>
                                            <p:cond delay="999"/>
                                          </p:stCondLst>
                                        </p:cTn>
                                        <p:tgtEl>
                                          <p:spTgt spid="54"/>
                                        </p:tgtEl>
                                        <p:attrNameLst>
                                          <p:attrName>style.visibility</p:attrName>
                                        </p:attrNameLst>
                                      </p:cBhvr>
                                      <p:to>
                                        <p:strVal val="visible"/>
                                      </p:to>
                                    </p:set>
                                  </p:childTnLst>
                                </p:cTn>
                              </p:par>
                            </p:childTnLst>
                          </p:cTn>
                        </p:par>
                        <p:par>
                          <p:cTn id="58" fill="hold">
                            <p:stCondLst>
                              <p:cond delay="14500"/>
                            </p:stCondLst>
                            <p:childTnLst>
                              <p:par>
                                <p:cTn id="59" presetID="1" presetClass="entr" presetSubtype="0" fill="hold" grpId="0" nodeType="afterEffect">
                                  <p:stCondLst>
                                    <p:cond delay="0"/>
                                  </p:stCondLst>
                                  <p:childTnLst>
                                    <p:set>
                                      <p:cBhvr>
                                        <p:cTn id="60" dur="1" fill="hold">
                                          <p:stCondLst>
                                            <p:cond delay="999"/>
                                          </p:stCondLst>
                                        </p:cTn>
                                        <p:tgtEl>
                                          <p:spTgt spid="55"/>
                                        </p:tgtEl>
                                        <p:attrNameLst>
                                          <p:attrName>style.visibility</p:attrName>
                                        </p:attrNameLst>
                                      </p:cBhvr>
                                      <p:to>
                                        <p:strVal val="visible"/>
                                      </p:to>
                                    </p:set>
                                  </p:childTnLst>
                                </p:cTn>
                              </p:par>
                            </p:childTnLst>
                          </p:cTn>
                        </p:par>
                        <p:par>
                          <p:cTn id="61" fill="hold">
                            <p:stCondLst>
                              <p:cond delay="15500"/>
                            </p:stCondLst>
                            <p:childTnLst>
                              <p:par>
                                <p:cTn id="62" presetID="1" presetClass="entr" presetSubtype="0" fill="hold" grpId="0" nodeType="afterEffect">
                                  <p:stCondLst>
                                    <p:cond delay="0"/>
                                  </p:stCondLst>
                                  <p:childTnLst>
                                    <p:set>
                                      <p:cBhvr>
                                        <p:cTn id="63" dur="1" fill="hold">
                                          <p:stCondLst>
                                            <p:cond delay="999"/>
                                          </p:stCondLst>
                                        </p:cTn>
                                        <p:tgtEl>
                                          <p:spTgt spid="59"/>
                                        </p:tgtEl>
                                        <p:attrNameLst>
                                          <p:attrName>style.visibility</p:attrName>
                                        </p:attrNameLst>
                                      </p:cBhvr>
                                      <p:to>
                                        <p:strVal val="visible"/>
                                      </p:to>
                                    </p:set>
                                  </p:childTnLst>
                                </p:cTn>
                              </p:par>
                            </p:childTnLst>
                          </p:cTn>
                        </p:par>
                        <p:par>
                          <p:cTn id="64" fill="hold">
                            <p:stCondLst>
                              <p:cond delay="16500"/>
                            </p:stCondLst>
                            <p:childTnLst>
                              <p:par>
                                <p:cTn id="65" presetID="1" presetClass="entr" presetSubtype="0" fill="hold" grpId="0" nodeType="afterEffect">
                                  <p:stCondLst>
                                    <p:cond delay="0"/>
                                  </p:stCondLst>
                                  <p:childTnLst>
                                    <p:set>
                                      <p:cBhvr>
                                        <p:cTn id="66" dur="1" fill="hold">
                                          <p:stCondLst>
                                            <p:cond delay="999"/>
                                          </p:stCondLst>
                                        </p:cTn>
                                        <p:tgtEl>
                                          <p:spTgt spid="77"/>
                                        </p:tgtEl>
                                        <p:attrNameLst>
                                          <p:attrName>style.visibility</p:attrName>
                                        </p:attrNameLst>
                                      </p:cBhvr>
                                      <p:to>
                                        <p:strVal val="visible"/>
                                      </p:to>
                                    </p:set>
                                  </p:childTnLst>
                                </p:cTn>
                              </p:par>
                            </p:childTnLst>
                          </p:cTn>
                        </p:par>
                        <p:par>
                          <p:cTn id="67" fill="hold">
                            <p:stCondLst>
                              <p:cond delay="17500"/>
                            </p:stCondLst>
                            <p:childTnLst>
                              <p:par>
                                <p:cTn id="68" presetID="1" presetClass="entr" presetSubtype="0" fill="hold" grpId="0" nodeType="afterEffect">
                                  <p:stCondLst>
                                    <p:cond delay="0"/>
                                  </p:stCondLst>
                                  <p:childTnLst>
                                    <p:set>
                                      <p:cBhvr>
                                        <p:cTn id="69" dur="1" fill="hold">
                                          <p:stCondLst>
                                            <p:cond delay="999"/>
                                          </p:stCondLst>
                                        </p:cTn>
                                        <p:tgtEl>
                                          <p:spTgt spid="78"/>
                                        </p:tgtEl>
                                        <p:attrNameLst>
                                          <p:attrName>style.visibility</p:attrName>
                                        </p:attrNameLst>
                                      </p:cBhvr>
                                      <p:to>
                                        <p:strVal val="visible"/>
                                      </p:to>
                                    </p:set>
                                  </p:childTnLst>
                                </p:cTn>
                              </p:par>
                            </p:childTnLst>
                          </p:cTn>
                        </p:par>
                        <p:par>
                          <p:cTn id="70" fill="hold">
                            <p:stCondLst>
                              <p:cond delay="18500"/>
                            </p:stCondLst>
                            <p:childTnLst>
                              <p:par>
                                <p:cTn id="71" presetID="1" presetClass="entr" presetSubtype="0" fill="hold" grpId="0" nodeType="afterEffect">
                                  <p:stCondLst>
                                    <p:cond delay="0"/>
                                  </p:stCondLst>
                                  <p:childTnLst>
                                    <p:set>
                                      <p:cBhvr>
                                        <p:cTn id="72" dur="1" fill="hold">
                                          <p:stCondLst>
                                            <p:cond delay="999"/>
                                          </p:stCondLst>
                                        </p:cTn>
                                        <p:tgtEl>
                                          <p:spTgt spid="79"/>
                                        </p:tgtEl>
                                        <p:attrNameLst>
                                          <p:attrName>style.visibility</p:attrName>
                                        </p:attrNameLst>
                                      </p:cBhvr>
                                      <p:to>
                                        <p:strVal val="visible"/>
                                      </p:to>
                                    </p:set>
                                  </p:childTnLst>
                                </p:cTn>
                              </p:par>
                            </p:childTnLst>
                          </p:cTn>
                        </p:par>
                        <p:par>
                          <p:cTn id="73" fill="hold">
                            <p:stCondLst>
                              <p:cond delay="19500"/>
                            </p:stCondLst>
                            <p:childTnLst>
                              <p:par>
                                <p:cTn id="74" presetID="1" presetClass="entr" presetSubtype="0" fill="hold" grpId="0" nodeType="afterEffect">
                                  <p:stCondLst>
                                    <p:cond delay="0"/>
                                  </p:stCondLst>
                                  <p:childTnLst>
                                    <p:set>
                                      <p:cBhvr>
                                        <p:cTn id="75" dur="1" fill="hold">
                                          <p:stCondLst>
                                            <p:cond delay="999"/>
                                          </p:stCondLst>
                                        </p:cTn>
                                        <p:tgtEl>
                                          <p:spTgt spid="80"/>
                                        </p:tgtEl>
                                        <p:attrNameLst>
                                          <p:attrName>style.visibility</p:attrName>
                                        </p:attrNameLst>
                                      </p:cBhvr>
                                      <p:to>
                                        <p:strVal val="visible"/>
                                      </p:to>
                                    </p:set>
                                  </p:childTnLst>
                                </p:cTn>
                              </p:par>
                            </p:childTnLst>
                          </p:cTn>
                        </p:par>
                        <p:par>
                          <p:cTn id="76" fill="hold">
                            <p:stCondLst>
                              <p:cond delay="20500"/>
                            </p:stCondLst>
                            <p:childTnLst>
                              <p:par>
                                <p:cTn id="77" presetID="1" presetClass="entr" presetSubtype="0" fill="hold" grpId="0" nodeType="afterEffect">
                                  <p:stCondLst>
                                    <p:cond delay="0"/>
                                  </p:stCondLst>
                                  <p:childTnLst>
                                    <p:set>
                                      <p:cBhvr>
                                        <p:cTn id="78" dur="1" fill="hold">
                                          <p:stCondLst>
                                            <p:cond delay="999"/>
                                          </p:stCondLst>
                                        </p:cTn>
                                        <p:tgtEl>
                                          <p:spTgt spid="81"/>
                                        </p:tgtEl>
                                        <p:attrNameLst>
                                          <p:attrName>style.visibility</p:attrName>
                                        </p:attrNameLst>
                                      </p:cBhvr>
                                      <p:to>
                                        <p:strVal val="visible"/>
                                      </p:to>
                                    </p:set>
                                  </p:childTnLst>
                                </p:cTn>
                              </p:par>
                            </p:childTnLst>
                          </p:cTn>
                        </p:par>
                        <p:par>
                          <p:cTn id="79" fill="hold">
                            <p:stCondLst>
                              <p:cond delay="21500"/>
                            </p:stCondLst>
                            <p:childTnLst>
                              <p:par>
                                <p:cTn id="80" presetID="1" presetClass="entr" presetSubtype="0" fill="hold" grpId="0" nodeType="afterEffect">
                                  <p:stCondLst>
                                    <p:cond delay="0"/>
                                  </p:stCondLst>
                                  <p:childTnLst>
                                    <p:set>
                                      <p:cBhvr>
                                        <p:cTn id="81" dur="1" fill="hold">
                                          <p:stCondLst>
                                            <p:cond delay="999"/>
                                          </p:stCondLst>
                                        </p:cTn>
                                        <p:tgtEl>
                                          <p:spTgt spid="82"/>
                                        </p:tgtEl>
                                        <p:attrNameLst>
                                          <p:attrName>style.visibility</p:attrName>
                                        </p:attrNameLst>
                                      </p:cBhvr>
                                      <p:to>
                                        <p:strVal val="visible"/>
                                      </p:to>
                                    </p:set>
                                  </p:childTnLst>
                                </p:cTn>
                              </p:par>
                            </p:childTnLst>
                          </p:cTn>
                        </p:par>
                        <p:par>
                          <p:cTn id="82" fill="hold">
                            <p:stCondLst>
                              <p:cond delay="22500"/>
                            </p:stCondLst>
                            <p:childTnLst>
                              <p:par>
                                <p:cTn id="83" presetID="1" presetClass="entr" presetSubtype="0" fill="hold" grpId="0" nodeType="afterEffect">
                                  <p:stCondLst>
                                    <p:cond delay="0"/>
                                  </p:stCondLst>
                                  <p:childTnLst>
                                    <p:set>
                                      <p:cBhvr>
                                        <p:cTn id="84" dur="1" fill="hold">
                                          <p:stCondLst>
                                            <p:cond delay="999"/>
                                          </p:stCondLst>
                                        </p:cTn>
                                        <p:tgtEl>
                                          <p:spTgt spid="83"/>
                                        </p:tgtEl>
                                        <p:attrNameLst>
                                          <p:attrName>style.visibility</p:attrName>
                                        </p:attrNameLst>
                                      </p:cBhvr>
                                      <p:to>
                                        <p:strVal val="visible"/>
                                      </p:to>
                                    </p:set>
                                  </p:childTnLst>
                                </p:cTn>
                              </p:par>
                            </p:childTnLst>
                          </p:cTn>
                        </p:par>
                        <p:par>
                          <p:cTn id="85" fill="hold">
                            <p:stCondLst>
                              <p:cond delay="23500"/>
                            </p:stCondLst>
                            <p:childTnLst>
                              <p:par>
                                <p:cTn id="86" presetID="1" presetClass="entr" presetSubtype="0" fill="hold" grpId="0" nodeType="afterEffect">
                                  <p:stCondLst>
                                    <p:cond delay="0"/>
                                  </p:stCondLst>
                                  <p:childTnLst>
                                    <p:set>
                                      <p:cBhvr>
                                        <p:cTn id="87" dur="1" fill="hold">
                                          <p:stCondLst>
                                            <p:cond delay="999"/>
                                          </p:stCondLst>
                                        </p:cTn>
                                        <p:tgtEl>
                                          <p:spTgt spid="84"/>
                                        </p:tgtEl>
                                        <p:attrNameLst>
                                          <p:attrName>style.visibility</p:attrName>
                                        </p:attrNameLst>
                                      </p:cBhvr>
                                      <p:to>
                                        <p:strVal val="visible"/>
                                      </p:to>
                                    </p:set>
                                  </p:childTnLst>
                                </p:cTn>
                              </p:par>
                            </p:childTnLst>
                          </p:cTn>
                        </p:par>
                        <p:par>
                          <p:cTn id="88" fill="hold">
                            <p:stCondLst>
                              <p:cond delay="24500"/>
                            </p:stCondLst>
                            <p:childTnLst>
                              <p:par>
                                <p:cTn id="89" presetID="1" presetClass="entr" presetSubtype="0" fill="hold" grpId="0" nodeType="afterEffect">
                                  <p:stCondLst>
                                    <p:cond delay="0"/>
                                  </p:stCondLst>
                                  <p:childTnLst>
                                    <p:set>
                                      <p:cBhvr>
                                        <p:cTn id="90" dur="1" fill="hold">
                                          <p:stCondLst>
                                            <p:cond delay="999"/>
                                          </p:stCondLst>
                                        </p:cTn>
                                        <p:tgtEl>
                                          <p:spTgt spid="85"/>
                                        </p:tgtEl>
                                        <p:attrNameLst>
                                          <p:attrName>style.visibility</p:attrName>
                                        </p:attrNameLst>
                                      </p:cBhvr>
                                      <p:to>
                                        <p:strVal val="visible"/>
                                      </p:to>
                                    </p:set>
                                  </p:childTnLst>
                                </p:cTn>
                              </p:par>
                            </p:childTnLst>
                          </p:cTn>
                        </p:par>
                        <p:par>
                          <p:cTn id="91" fill="hold">
                            <p:stCondLst>
                              <p:cond delay="25500"/>
                            </p:stCondLst>
                            <p:childTnLst>
                              <p:par>
                                <p:cTn id="92" presetID="1" presetClass="entr" presetSubtype="0" fill="hold" grpId="0" nodeType="afterEffect">
                                  <p:stCondLst>
                                    <p:cond delay="0"/>
                                  </p:stCondLst>
                                  <p:childTnLst>
                                    <p:set>
                                      <p:cBhvr>
                                        <p:cTn id="93" dur="1" fill="hold">
                                          <p:stCondLst>
                                            <p:cond delay="999"/>
                                          </p:stCondLst>
                                        </p:cTn>
                                        <p:tgtEl>
                                          <p:spTgt spid="86"/>
                                        </p:tgtEl>
                                        <p:attrNameLst>
                                          <p:attrName>style.visibility</p:attrName>
                                        </p:attrNameLst>
                                      </p:cBhvr>
                                      <p:to>
                                        <p:strVal val="visible"/>
                                      </p:to>
                                    </p:set>
                                  </p:childTnLst>
                                </p:cTn>
                              </p:par>
                            </p:childTnLst>
                          </p:cTn>
                        </p:par>
                        <p:par>
                          <p:cTn id="94" fill="hold">
                            <p:stCondLst>
                              <p:cond delay="26500"/>
                            </p:stCondLst>
                            <p:childTnLst>
                              <p:par>
                                <p:cTn id="95" presetID="1" presetClass="entr" presetSubtype="0" fill="hold" grpId="0" nodeType="afterEffect">
                                  <p:stCondLst>
                                    <p:cond delay="0"/>
                                  </p:stCondLst>
                                  <p:childTnLst>
                                    <p:set>
                                      <p:cBhvr>
                                        <p:cTn id="96" dur="1" fill="hold">
                                          <p:stCondLst>
                                            <p:cond delay="999"/>
                                          </p:stCondLst>
                                        </p:cTn>
                                        <p:tgtEl>
                                          <p:spTgt spid="87"/>
                                        </p:tgtEl>
                                        <p:attrNameLst>
                                          <p:attrName>style.visibility</p:attrName>
                                        </p:attrNameLst>
                                      </p:cBhvr>
                                      <p:to>
                                        <p:strVal val="visible"/>
                                      </p:to>
                                    </p:set>
                                  </p:childTnLst>
                                </p:cTn>
                              </p:par>
                            </p:childTnLst>
                          </p:cTn>
                        </p:par>
                        <p:par>
                          <p:cTn id="97" fill="hold">
                            <p:stCondLst>
                              <p:cond delay="27500"/>
                            </p:stCondLst>
                            <p:childTnLst>
                              <p:par>
                                <p:cTn id="98" presetID="1" presetClass="entr" presetSubtype="0" fill="hold" grpId="0" nodeType="afterEffect">
                                  <p:stCondLst>
                                    <p:cond delay="0"/>
                                  </p:stCondLst>
                                  <p:childTnLst>
                                    <p:set>
                                      <p:cBhvr>
                                        <p:cTn id="99" dur="1" fill="hold">
                                          <p:stCondLst>
                                            <p:cond delay="999"/>
                                          </p:stCondLst>
                                        </p:cTn>
                                        <p:tgtEl>
                                          <p:spTgt spid="88"/>
                                        </p:tgtEl>
                                        <p:attrNameLst>
                                          <p:attrName>style.visibility</p:attrName>
                                        </p:attrNameLst>
                                      </p:cBhvr>
                                      <p:to>
                                        <p:strVal val="visible"/>
                                      </p:to>
                                    </p:set>
                                  </p:childTnLst>
                                </p:cTn>
                              </p:par>
                            </p:childTnLst>
                          </p:cTn>
                        </p:par>
                        <p:par>
                          <p:cTn id="100" fill="hold">
                            <p:stCondLst>
                              <p:cond delay="28500"/>
                            </p:stCondLst>
                            <p:childTnLst>
                              <p:par>
                                <p:cTn id="101" presetID="1" presetClass="entr" presetSubtype="0" fill="hold" grpId="0" nodeType="afterEffect">
                                  <p:stCondLst>
                                    <p:cond delay="0"/>
                                  </p:stCondLst>
                                  <p:childTnLst>
                                    <p:set>
                                      <p:cBhvr>
                                        <p:cTn id="102" dur="1" fill="hold">
                                          <p:stCondLst>
                                            <p:cond delay="999"/>
                                          </p:stCondLst>
                                        </p:cTn>
                                        <p:tgtEl>
                                          <p:spTgt spid="89"/>
                                        </p:tgtEl>
                                        <p:attrNameLst>
                                          <p:attrName>style.visibility</p:attrName>
                                        </p:attrNameLst>
                                      </p:cBhvr>
                                      <p:to>
                                        <p:strVal val="visible"/>
                                      </p:to>
                                    </p:set>
                                  </p:childTnLst>
                                </p:cTn>
                              </p:par>
                            </p:childTnLst>
                          </p:cTn>
                        </p:par>
                        <p:par>
                          <p:cTn id="103" fill="hold">
                            <p:stCondLst>
                              <p:cond delay="29500"/>
                            </p:stCondLst>
                            <p:childTnLst>
                              <p:par>
                                <p:cTn id="104" presetID="1" presetClass="entr" presetSubtype="0" fill="hold" grpId="0" nodeType="afterEffect">
                                  <p:stCondLst>
                                    <p:cond delay="0"/>
                                  </p:stCondLst>
                                  <p:childTnLst>
                                    <p:set>
                                      <p:cBhvr>
                                        <p:cTn id="105" dur="1" fill="hold">
                                          <p:stCondLst>
                                            <p:cond delay="999"/>
                                          </p:stCondLst>
                                        </p:cTn>
                                        <p:tgtEl>
                                          <p:spTgt spid="90"/>
                                        </p:tgtEl>
                                        <p:attrNameLst>
                                          <p:attrName>style.visibility</p:attrName>
                                        </p:attrNameLst>
                                      </p:cBhvr>
                                      <p:to>
                                        <p:strVal val="visible"/>
                                      </p:to>
                                    </p:set>
                                  </p:childTnLst>
                                </p:cTn>
                              </p:par>
                            </p:childTnLst>
                          </p:cTn>
                        </p:par>
                        <p:par>
                          <p:cTn id="106" fill="hold">
                            <p:stCondLst>
                              <p:cond delay="30500"/>
                            </p:stCondLst>
                            <p:childTnLst>
                              <p:par>
                                <p:cTn id="107" presetID="1" presetClass="entr" presetSubtype="0" fill="hold" grpId="0" nodeType="afterEffect">
                                  <p:stCondLst>
                                    <p:cond delay="0"/>
                                  </p:stCondLst>
                                  <p:childTnLst>
                                    <p:set>
                                      <p:cBhvr>
                                        <p:cTn id="108" dur="1" fill="hold">
                                          <p:stCondLst>
                                            <p:cond delay="999"/>
                                          </p:stCondLst>
                                        </p:cTn>
                                        <p:tgtEl>
                                          <p:spTgt spid="91"/>
                                        </p:tgtEl>
                                        <p:attrNameLst>
                                          <p:attrName>style.visibility</p:attrName>
                                        </p:attrNameLst>
                                      </p:cBhvr>
                                      <p:to>
                                        <p:strVal val="visible"/>
                                      </p:to>
                                    </p:set>
                                  </p:childTnLst>
                                </p:cTn>
                              </p:par>
                            </p:childTnLst>
                          </p:cTn>
                        </p:par>
                        <p:par>
                          <p:cTn id="109" fill="hold">
                            <p:stCondLst>
                              <p:cond delay="31500"/>
                            </p:stCondLst>
                            <p:childTnLst>
                              <p:par>
                                <p:cTn id="110" presetID="1" presetClass="entr" presetSubtype="0" fill="hold" grpId="0" nodeType="afterEffect">
                                  <p:stCondLst>
                                    <p:cond delay="0"/>
                                  </p:stCondLst>
                                  <p:childTnLst>
                                    <p:set>
                                      <p:cBhvr>
                                        <p:cTn id="111" dur="1" fill="hold">
                                          <p:stCondLst>
                                            <p:cond delay="999"/>
                                          </p:stCondLst>
                                        </p:cTn>
                                        <p:tgtEl>
                                          <p:spTgt spid="92"/>
                                        </p:tgtEl>
                                        <p:attrNameLst>
                                          <p:attrName>style.visibility</p:attrName>
                                        </p:attrNameLst>
                                      </p:cBhvr>
                                      <p:to>
                                        <p:strVal val="visible"/>
                                      </p:to>
                                    </p:set>
                                  </p:childTnLst>
                                </p:cTn>
                              </p:par>
                            </p:childTnLst>
                          </p:cTn>
                        </p:par>
                        <p:par>
                          <p:cTn id="112" fill="hold">
                            <p:stCondLst>
                              <p:cond delay="32500"/>
                            </p:stCondLst>
                            <p:childTnLst>
                              <p:par>
                                <p:cTn id="113" presetID="1" presetClass="entr" presetSubtype="0" fill="hold" grpId="0" nodeType="afterEffect">
                                  <p:stCondLst>
                                    <p:cond delay="0"/>
                                  </p:stCondLst>
                                  <p:childTnLst>
                                    <p:set>
                                      <p:cBhvr>
                                        <p:cTn id="114" dur="1" fill="hold">
                                          <p:stCondLst>
                                            <p:cond delay="999"/>
                                          </p:stCondLst>
                                        </p:cTn>
                                        <p:tgtEl>
                                          <p:spTgt spid="93"/>
                                        </p:tgtEl>
                                        <p:attrNameLst>
                                          <p:attrName>style.visibility</p:attrName>
                                        </p:attrNameLst>
                                      </p:cBhvr>
                                      <p:to>
                                        <p:strVal val="visible"/>
                                      </p:to>
                                    </p:set>
                                  </p:childTnLst>
                                </p:cTn>
                              </p:par>
                            </p:childTnLst>
                          </p:cTn>
                        </p:par>
                        <p:par>
                          <p:cTn id="115" fill="hold">
                            <p:stCondLst>
                              <p:cond delay="33500"/>
                            </p:stCondLst>
                            <p:childTnLst>
                              <p:par>
                                <p:cTn id="116" presetID="1" presetClass="entr" presetSubtype="0" fill="hold" grpId="0" nodeType="afterEffect">
                                  <p:stCondLst>
                                    <p:cond delay="0"/>
                                  </p:stCondLst>
                                  <p:childTnLst>
                                    <p:set>
                                      <p:cBhvr>
                                        <p:cTn id="117" dur="1" fill="hold">
                                          <p:stCondLst>
                                            <p:cond delay="999"/>
                                          </p:stCondLst>
                                        </p:cTn>
                                        <p:tgtEl>
                                          <p:spTgt spid="94"/>
                                        </p:tgtEl>
                                        <p:attrNameLst>
                                          <p:attrName>style.visibility</p:attrName>
                                        </p:attrNameLst>
                                      </p:cBhvr>
                                      <p:to>
                                        <p:strVal val="visible"/>
                                      </p:to>
                                    </p:set>
                                  </p:childTnLst>
                                </p:cTn>
                              </p:par>
                            </p:childTnLst>
                          </p:cTn>
                        </p:par>
                        <p:par>
                          <p:cTn id="118" fill="hold">
                            <p:stCondLst>
                              <p:cond delay="34500"/>
                            </p:stCondLst>
                            <p:childTnLst>
                              <p:par>
                                <p:cTn id="119" presetID="1" presetClass="entr" presetSubtype="0" fill="hold" grpId="0" nodeType="afterEffect">
                                  <p:stCondLst>
                                    <p:cond delay="0"/>
                                  </p:stCondLst>
                                  <p:childTnLst>
                                    <p:set>
                                      <p:cBhvr>
                                        <p:cTn id="120" dur="1" fill="hold">
                                          <p:stCondLst>
                                            <p:cond delay="999"/>
                                          </p:stCondLst>
                                        </p:cTn>
                                        <p:tgtEl>
                                          <p:spTgt spid="95"/>
                                        </p:tgtEl>
                                        <p:attrNameLst>
                                          <p:attrName>style.visibility</p:attrName>
                                        </p:attrNameLst>
                                      </p:cBhvr>
                                      <p:to>
                                        <p:strVal val="visible"/>
                                      </p:to>
                                    </p:set>
                                  </p:childTnLst>
                                </p:cTn>
                              </p:par>
                            </p:childTnLst>
                          </p:cTn>
                        </p:par>
                        <p:par>
                          <p:cTn id="121" fill="hold">
                            <p:stCondLst>
                              <p:cond delay="35500"/>
                            </p:stCondLst>
                            <p:childTnLst>
                              <p:par>
                                <p:cTn id="122" presetID="1" presetClass="entr" presetSubtype="0" fill="hold" grpId="0" nodeType="afterEffect">
                                  <p:stCondLst>
                                    <p:cond delay="0"/>
                                  </p:stCondLst>
                                  <p:childTnLst>
                                    <p:set>
                                      <p:cBhvr>
                                        <p:cTn id="123" dur="1" fill="hold">
                                          <p:stCondLst>
                                            <p:cond delay="999"/>
                                          </p:stCondLst>
                                        </p:cTn>
                                        <p:tgtEl>
                                          <p:spTgt spid="96"/>
                                        </p:tgtEl>
                                        <p:attrNameLst>
                                          <p:attrName>style.visibility</p:attrName>
                                        </p:attrNameLst>
                                      </p:cBhvr>
                                      <p:to>
                                        <p:strVal val="visible"/>
                                      </p:to>
                                    </p:set>
                                  </p:childTnLst>
                                </p:cTn>
                              </p:par>
                            </p:childTnLst>
                          </p:cTn>
                        </p:par>
                        <p:par>
                          <p:cTn id="124" fill="hold">
                            <p:stCondLst>
                              <p:cond delay="36500"/>
                            </p:stCondLst>
                            <p:childTnLst>
                              <p:par>
                                <p:cTn id="125" presetID="1" presetClass="entr" presetSubtype="0" fill="hold" grpId="0" nodeType="afterEffect">
                                  <p:stCondLst>
                                    <p:cond delay="0"/>
                                  </p:stCondLst>
                                  <p:childTnLst>
                                    <p:set>
                                      <p:cBhvr>
                                        <p:cTn id="126" dur="1" fill="hold">
                                          <p:stCondLst>
                                            <p:cond delay="999"/>
                                          </p:stCondLst>
                                        </p:cTn>
                                        <p:tgtEl>
                                          <p:spTgt spid="97"/>
                                        </p:tgtEl>
                                        <p:attrNameLst>
                                          <p:attrName>style.visibility</p:attrName>
                                        </p:attrNameLst>
                                      </p:cBhvr>
                                      <p:to>
                                        <p:strVal val="visible"/>
                                      </p:to>
                                    </p:set>
                                  </p:childTnLst>
                                </p:cTn>
                              </p:par>
                            </p:childTnLst>
                          </p:cTn>
                        </p:par>
                        <p:par>
                          <p:cTn id="127" fill="hold">
                            <p:stCondLst>
                              <p:cond delay="37500"/>
                            </p:stCondLst>
                            <p:childTnLst>
                              <p:par>
                                <p:cTn id="128" presetID="1" presetClass="entr" presetSubtype="0" fill="hold" grpId="0" nodeType="afterEffect">
                                  <p:stCondLst>
                                    <p:cond delay="0"/>
                                  </p:stCondLst>
                                  <p:childTnLst>
                                    <p:set>
                                      <p:cBhvr>
                                        <p:cTn id="129" dur="1" fill="hold">
                                          <p:stCondLst>
                                            <p:cond delay="999"/>
                                          </p:stCondLst>
                                        </p:cTn>
                                        <p:tgtEl>
                                          <p:spTgt spid="98"/>
                                        </p:tgtEl>
                                        <p:attrNameLst>
                                          <p:attrName>style.visibility</p:attrName>
                                        </p:attrNameLst>
                                      </p:cBhvr>
                                      <p:to>
                                        <p:strVal val="visible"/>
                                      </p:to>
                                    </p:set>
                                  </p:childTnLst>
                                </p:cTn>
                              </p:par>
                            </p:childTnLst>
                          </p:cTn>
                        </p:par>
                        <p:par>
                          <p:cTn id="130" fill="hold">
                            <p:stCondLst>
                              <p:cond delay="38500"/>
                            </p:stCondLst>
                            <p:childTnLst>
                              <p:par>
                                <p:cTn id="131" presetID="1" presetClass="entr" presetSubtype="0" fill="hold" grpId="0" nodeType="afterEffect">
                                  <p:stCondLst>
                                    <p:cond delay="0"/>
                                  </p:stCondLst>
                                  <p:childTnLst>
                                    <p:set>
                                      <p:cBhvr>
                                        <p:cTn id="132" dur="1" fill="hold">
                                          <p:stCondLst>
                                            <p:cond delay="999"/>
                                          </p:stCondLst>
                                        </p:cTn>
                                        <p:tgtEl>
                                          <p:spTgt spid="99"/>
                                        </p:tgtEl>
                                        <p:attrNameLst>
                                          <p:attrName>style.visibility</p:attrName>
                                        </p:attrNameLst>
                                      </p:cBhvr>
                                      <p:to>
                                        <p:strVal val="visible"/>
                                      </p:to>
                                    </p:set>
                                  </p:childTnLst>
                                </p:cTn>
                              </p:par>
                            </p:childTnLst>
                          </p:cTn>
                        </p:par>
                        <p:par>
                          <p:cTn id="133" fill="hold">
                            <p:stCondLst>
                              <p:cond delay="39500"/>
                            </p:stCondLst>
                            <p:childTnLst>
                              <p:par>
                                <p:cTn id="134" presetID="1" presetClass="entr" presetSubtype="0" fill="hold" grpId="0" nodeType="afterEffect">
                                  <p:stCondLst>
                                    <p:cond delay="0"/>
                                  </p:stCondLst>
                                  <p:childTnLst>
                                    <p:set>
                                      <p:cBhvr>
                                        <p:cTn id="135" dur="1" fill="hold">
                                          <p:stCondLst>
                                            <p:cond delay="999"/>
                                          </p:stCondLst>
                                        </p:cTn>
                                        <p:tgtEl>
                                          <p:spTgt spid="100"/>
                                        </p:tgtEl>
                                        <p:attrNameLst>
                                          <p:attrName>style.visibility</p:attrName>
                                        </p:attrNameLst>
                                      </p:cBhvr>
                                      <p:to>
                                        <p:strVal val="visible"/>
                                      </p:to>
                                    </p:set>
                                  </p:childTnLst>
                                </p:cTn>
                              </p:par>
                            </p:childTnLst>
                          </p:cTn>
                        </p:par>
                        <p:par>
                          <p:cTn id="136" fill="hold">
                            <p:stCondLst>
                              <p:cond delay="40500"/>
                            </p:stCondLst>
                            <p:childTnLst>
                              <p:par>
                                <p:cTn id="137" presetID="1" presetClass="entr" presetSubtype="0" fill="hold" grpId="0" nodeType="afterEffect">
                                  <p:stCondLst>
                                    <p:cond delay="0"/>
                                  </p:stCondLst>
                                  <p:childTnLst>
                                    <p:set>
                                      <p:cBhvr>
                                        <p:cTn id="138" dur="1" fill="hold">
                                          <p:stCondLst>
                                            <p:cond delay="999"/>
                                          </p:stCondLst>
                                        </p:cTn>
                                        <p:tgtEl>
                                          <p:spTgt spid="101"/>
                                        </p:tgtEl>
                                        <p:attrNameLst>
                                          <p:attrName>style.visibility</p:attrName>
                                        </p:attrNameLst>
                                      </p:cBhvr>
                                      <p:to>
                                        <p:strVal val="visible"/>
                                      </p:to>
                                    </p:set>
                                  </p:childTnLst>
                                </p:cTn>
                              </p:par>
                            </p:childTnLst>
                          </p:cTn>
                        </p:par>
                        <p:par>
                          <p:cTn id="139" fill="hold">
                            <p:stCondLst>
                              <p:cond delay="41500"/>
                            </p:stCondLst>
                            <p:childTnLst>
                              <p:par>
                                <p:cTn id="140" presetID="1" presetClass="entr" presetSubtype="0" fill="hold" grpId="0" nodeType="afterEffect">
                                  <p:stCondLst>
                                    <p:cond delay="0"/>
                                  </p:stCondLst>
                                  <p:childTnLst>
                                    <p:set>
                                      <p:cBhvr>
                                        <p:cTn id="141" dur="1" fill="hold">
                                          <p:stCondLst>
                                            <p:cond delay="999"/>
                                          </p:stCondLst>
                                        </p:cTn>
                                        <p:tgtEl>
                                          <p:spTgt spid="102"/>
                                        </p:tgtEl>
                                        <p:attrNameLst>
                                          <p:attrName>style.visibility</p:attrName>
                                        </p:attrNameLst>
                                      </p:cBhvr>
                                      <p:to>
                                        <p:strVal val="visible"/>
                                      </p:to>
                                    </p:set>
                                  </p:childTnLst>
                                </p:cTn>
                              </p:par>
                            </p:childTnLst>
                          </p:cTn>
                        </p:par>
                        <p:par>
                          <p:cTn id="142" fill="hold">
                            <p:stCondLst>
                              <p:cond delay="42500"/>
                            </p:stCondLst>
                            <p:childTnLst>
                              <p:par>
                                <p:cTn id="143" presetID="1" presetClass="entr" presetSubtype="0" fill="hold" grpId="0" nodeType="afterEffect">
                                  <p:stCondLst>
                                    <p:cond delay="0"/>
                                  </p:stCondLst>
                                  <p:childTnLst>
                                    <p:set>
                                      <p:cBhvr>
                                        <p:cTn id="144" dur="1" fill="hold">
                                          <p:stCondLst>
                                            <p:cond delay="999"/>
                                          </p:stCondLst>
                                        </p:cTn>
                                        <p:tgtEl>
                                          <p:spTgt spid="103"/>
                                        </p:tgtEl>
                                        <p:attrNameLst>
                                          <p:attrName>style.visibility</p:attrName>
                                        </p:attrNameLst>
                                      </p:cBhvr>
                                      <p:to>
                                        <p:strVal val="visible"/>
                                      </p:to>
                                    </p:set>
                                  </p:childTnLst>
                                </p:cTn>
                              </p:par>
                            </p:childTnLst>
                          </p:cTn>
                        </p:par>
                        <p:par>
                          <p:cTn id="145" fill="hold">
                            <p:stCondLst>
                              <p:cond delay="43500"/>
                            </p:stCondLst>
                            <p:childTnLst>
                              <p:par>
                                <p:cTn id="146" presetID="1" presetClass="entr" presetSubtype="0" fill="hold" grpId="0" nodeType="afterEffect">
                                  <p:stCondLst>
                                    <p:cond delay="0"/>
                                  </p:stCondLst>
                                  <p:childTnLst>
                                    <p:set>
                                      <p:cBhvr>
                                        <p:cTn id="147" dur="1" fill="hold">
                                          <p:stCondLst>
                                            <p:cond delay="999"/>
                                          </p:stCondLst>
                                        </p:cTn>
                                        <p:tgtEl>
                                          <p:spTgt spid="104"/>
                                        </p:tgtEl>
                                        <p:attrNameLst>
                                          <p:attrName>style.visibility</p:attrName>
                                        </p:attrNameLst>
                                      </p:cBhvr>
                                      <p:to>
                                        <p:strVal val="visible"/>
                                      </p:to>
                                    </p:set>
                                  </p:childTnLst>
                                </p:cTn>
                              </p:par>
                            </p:childTnLst>
                          </p:cTn>
                        </p:par>
                        <p:par>
                          <p:cTn id="148" fill="hold">
                            <p:stCondLst>
                              <p:cond delay="44500"/>
                            </p:stCondLst>
                            <p:childTnLst>
                              <p:par>
                                <p:cTn id="149" presetID="1" presetClass="entr" presetSubtype="0" fill="hold" grpId="0" nodeType="afterEffect">
                                  <p:stCondLst>
                                    <p:cond delay="0"/>
                                  </p:stCondLst>
                                  <p:childTnLst>
                                    <p:set>
                                      <p:cBhvr>
                                        <p:cTn id="150" dur="1" fill="hold">
                                          <p:stCondLst>
                                            <p:cond delay="999"/>
                                          </p:stCondLst>
                                        </p:cTn>
                                        <p:tgtEl>
                                          <p:spTgt spid="105"/>
                                        </p:tgtEl>
                                        <p:attrNameLst>
                                          <p:attrName>style.visibility</p:attrName>
                                        </p:attrNameLst>
                                      </p:cBhvr>
                                      <p:to>
                                        <p:strVal val="visible"/>
                                      </p:to>
                                    </p:set>
                                  </p:childTnLst>
                                </p:cTn>
                              </p:par>
                            </p:childTnLst>
                          </p:cTn>
                        </p:par>
                        <p:par>
                          <p:cTn id="151" fill="hold">
                            <p:stCondLst>
                              <p:cond delay="45500"/>
                            </p:stCondLst>
                            <p:childTnLst>
                              <p:par>
                                <p:cTn id="152" presetID="1" presetClass="entr" presetSubtype="0" fill="hold" grpId="0" nodeType="afterEffect">
                                  <p:stCondLst>
                                    <p:cond delay="0"/>
                                  </p:stCondLst>
                                  <p:childTnLst>
                                    <p:set>
                                      <p:cBhvr>
                                        <p:cTn id="153" dur="1" fill="hold">
                                          <p:stCondLst>
                                            <p:cond delay="999"/>
                                          </p:stCondLst>
                                        </p:cTn>
                                        <p:tgtEl>
                                          <p:spTgt spid="106"/>
                                        </p:tgtEl>
                                        <p:attrNameLst>
                                          <p:attrName>style.visibility</p:attrName>
                                        </p:attrNameLst>
                                      </p:cBhvr>
                                      <p:to>
                                        <p:strVal val="visible"/>
                                      </p:to>
                                    </p:set>
                                  </p:childTnLst>
                                </p:cTn>
                              </p:par>
                            </p:childTnLst>
                          </p:cTn>
                        </p:par>
                        <p:par>
                          <p:cTn id="154" fill="hold">
                            <p:stCondLst>
                              <p:cond delay="46500"/>
                            </p:stCondLst>
                            <p:childTnLst>
                              <p:par>
                                <p:cTn id="155" presetID="1" presetClass="entr" presetSubtype="0" fill="hold" grpId="0" nodeType="afterEffect">
                                  <p:stCondLst>
                                    <p:cond delay="0"/>
                                  </p:stCondLst>
                                  <p:childTnLst>
                                    <p:set>
                                      <p:cBhvr>
                                        <p:cTn id="156" dur="1" fill="hold">
                                          <p:stCondLst>
                                            <p:cond delay="999"/>
                                          </p:stCondLst>
                                        </p:cTn>
                                        <p:tgtEl>
                                          <p:spTgt spid="107"/>
                                        </p:tgtEl>
                                        <p:attrNameLst>
                                          <p:attrName>style.visibility</p:attrName>
                                        </p:attrNameLst>
                                      </p:cBhvr>
                                      <p:to>
                                        <p:strVal val="visible"/>
                                      </p:to>
                                    </p:set>
                                  </p:childTnLst>
                                </p:cTn>
                              </p:par>
                            </p:childTnLst>
                          </p:cTn>
                        </p:par>
                        <p:par>
                          <p:cTn id="157" fill="hold">
                            <p:stCondLst>
                              <p:cond delay="47500"/>
                            </p:stCondLst>
                            <p:childTnLst>
                              <p:par>
                                <p:cTn id="158" presetID="1" presetClass="entr" presetSubtype="0" fill="hold" grpId="0" nodeType="afterEffect">
                                  <p:stCondLst>
                                    <p:cond delay="0"/>
                                  </p:stCondLst>
                                  <p:childTnLst>
                                    <p:set>
                                      <p:cBhvr>
                                        <p:cTn id="159" dur="1" fill="hold">
                                          <p:stCondLst>
                                            <p:cond delay="999"/>
                                          </p:stCondLst>
                                        </p:cTn>
                                        <p:tgtEl>
                                          <p:spTgt spid="108"/>
                                        </p:tgtEl>
                                        <p:attrNameLst>
                                          <p:attrName>style.visibility</p:attrName>
                                        </p:attrNameLst>
                                      </p:cBhvr>
                                      <p:to>
                                        <p:strVal val="visible"/>
                                      </p:to>
                                    </p:set>
                                  </p:childTnLst>
                                </p:cTn>
                              </p:par>
                            </p:childTnLst>
                          </p:cTn>
                        </p:par>
                        <p:par>
                          <p:cTn id="160" fill="hold">
                            <p:stCondLst>
                              <p:cond delay="48500"/>
                            </p:stCondLst>
                            <p:childTnLst>
                              <p:par>
                                <p:cTn id="161" presetID="1" presetClass="entr" presetSubtype="0" fill="hold" grpId="0" nodeType="afterEffect">
                                  <p:stCondLst>
                                    <p:cond delay="0"/>
                                  </p:stCondLst>
                                  <p:childTnLst>
                                    <p:set>
                                      <p:cBhvr>
                                        <p:cTn id="162" dur="1" fill="hold">
                                          <p:stCondLst>
                                            <p:cond delay="999"/>
                                          </p:stCondLst>
                                        </p:cTn>
                                        <p:tgtEl>
                                          <p:spTgt spid="110"/>
                                        </p:tgtEl>
                                        <p:attrNameLst>
                                          <p:attrName>style.visibility</p:attrName>
                                        </p:attrNameLst>
                                      </p:cBhvr>
                                      <p:to>
                                        <p:strVal val="visible"/>
                                      </p:to>
                                    </p:set>
                                  </p:childTnLst>
                                </p:cTn>
                              </p:par>
                            </p:childTnLst>
                          </p:cTn>
                        </p:par>
                        <p:par>
                          <p:cTn id="163" fill="hold">
                            <p:stCondLst>
                              <p:cond delay="49500"/>
                            </p:stCondLst>
                            <p:childTnLst>
                              <p:par>
                                <p:cTn id="164" presetID="1" presetClass="entr" presetSubtype="0" fill="hold" grpId="0" nodeType="afterEffect">
                                  <p:stCondLst>
                                    <p:cond delay="0"/>
                                  </p:stCondLst>
                                  <p:childTnLst>
                                    <p:set>
                                      <p:cBhvr>
                                        <p:cTn id="165" dur="1" fill="hold">
                                          <p:stCondLst>
                                            <p:cond delay="999"/>
                                          </p:stCondLst>
                                        </p:cTn>
                                        <p:tgtEl>
                                          <p:spTgt spid="111"/>
                                        </p:tgtEl>
                                        <p:attrNameLst>
                                          <p:attrName>style.visibility</p:attrName>
                                        </p:attrNameLst>
                                      </p:cBhvr>
                                      <p:to>
                                        <p:strVal val="visible"/>
                                      </p:to>
                                    </p:set>
                                  </p:childTnLst>
                                </p:cTn>
                              </p:par>
                            </p:childTnLst>
                          </p:cTn>
                        </p:par>
                        <p:par>
                          <p:cTn id="166" fill="hold">
                            <p:stCondLst>
                              <p:cond delay="50500"/>
                            </p:stCondLst>
                            <p:childTnLst>
                              <p:par>
                                <p:cTn id="167" presetID="1" presetClass="entr" presetSubtype="0" fill="hold" grpId="0" nodeType="afterEffect">
                                  <p:stCondLst>
                                    <p:cond delay="0"/>
                                  </p:stCondLst>
                                  <p:childTnLst>
                                    <p:set>
                                      <p:cBhvr>
                                        <p:cTn id="168" dur="1" fill="hold">
                                          <p:stCondLst>
                                            <p:cond delay="999"/>
                                          </p:stCondLst>
                                        </p:cTn>
                                        <p:tgtEl>
                                          <p:spTgt spid="112"/>
                                        </p:tgtEl>
                                        <p:attrNameLst>
                                          <p:attrName>style.visibility</p:attrName>
                                        </p:attrNameLst>
                                      </p:cBhvr>
                                      <p:to>
                                        <p:strVal val="visible"/>
                                      </p:to>
                                    </p:set>
                                  </p:childTnLst>
                                </p:cTn>
                              </p:par>
                            </p:childTnLst>
                          </p:cTn>
                        </p:par>
                        <p:par>
                          <p:cTn id="169" fill="hold">
                            <p:stCondLst>
                              <p:cond delay="51500"/>
                            </p:stCondLst>
                            <p:childTnLst>
                              <p:par>
                                <p:cTn id="170" presetID="1" presetClass="entr" presetSubtype="0" fill="hold" grpId="0" nodeType="afterEffect">
                                  <p:stCondLst>
                                    <p:cond delay="0"/>
                                  </p:stCondLst>
                                  <p:childTnLst>
                                    <p:set>
                                      <p:cBhvr>
                                        <p:cTn id="171" dur="1" fill="hold">
                                          <p:stCondLst>
                                            <p:cond delay="999"/>
                                          </p:stCondLst>
                                        </p:cTn>
                                        <p:tgtEl>
                                          <p:spTgt spid="113"/>
                                        </p:tgtEl>
                                        <p:attrNameLst>
                                          <p:attrName>style.visibility</p:attrName>
                                        </p:attrNameLst>
                                      </p:cBhvr>
                                      <p:to>
                                        <p:strVal val="visible"/>
                                      </p:to>
                                    </p:set>
                                  </p:childTnLst>
                                </p:cTn>
                              </p:par>
                            </p:childTnLst>
                          </p:cTn>
                        </p:par>
                        <p:par>
                          <p:cTn id="172" fill="hold">
                            <p:stCondLst>
                              <p:cond delay="52500"/>
                            </p:stCondLst>
                            <p:childTnLst>
                              <p:par>
                                <p:cTn id="173" presetID="1" presetClass="entr" presetSubtype="0" fill="hold" grpId="0" nodeType="afterEffect">
                                  <p:stCondLst>
                                    <p:cond delay="0"/>
                                  </p:stCondLst>
                                  <p:childTnLst>
                                    <p:set>
                                      <p:cBhvr>
                                        <p:cTn id="174" dur="1" fill="hold">
                                          <p:stCondLst>
                                            <p:cond delay="999"/>
                                          </p:stCondLst>
                                        </p:cTn>
                                        <p:tgtEl>
                                          <p:spTgt spid="124"/>
                                        </p:tgtEl>
                                        <p:attrNameLst>
                                          <p:attrName>style.visibility</p:attrName>
                                        </p:attrNameLst>
                                      </p:cBhvr>
                                      <p:to>
                                        <p:strVal val="visible"/>
                                      </p:to>
                                    </p:set>
                                  </p:childTnLst>
                                </p:cTn>
                              </p:par>
                            </p:childTnLst>
                          </p:cTn>
                        </p:par>
                        <p:par>
                          <p:cTn id="175" fill="hold">
                            <p:stCondLst>
                              <p:cond delay="53500"/>
                            </p:stCondLst>
                            <p:childTnLst>
                              <p:par>
                                <p:cTn id="176" presetID="1" presetClass="entr" presetSubtype="0" fill="hold" grpId="0" nodeType="afterEffect">
                                  <p:stCondLst>
                                    <p:cond delay="0"/>
                                  </p:stCondLst>
                                  <p:childTnLst>
                                    <p:set>
                                      <p:cBhvr>
                                        <p:cTn id="177" dur="1" fill="hold">
                                          <p:stCondLst>
                                            <p:cond delay="999"/>
                                          </p:stCondLst>
                                        </p:cTn>
                                        <p:tgtEl>
                                          <p:spTgt spid="125"/>
                                        </p:tgtEl>
                                        <p:attrNameLst>
                                          <p:attrName>style.visibility</p:attrName>
                                        </p:attrNameLst>
                                      </p:cBhvr>
                                      <p:to>
                                        <p:strVal val="visible"/>
                                      </p:to>
                                    </p:set>
                                  </p:childTnLst>
                                </p:cTn>
                              </p:par>
                            </p:childTnLst>
                          </p:cTn>
                        </p:par>
                        <p:par>
                          <p:cTn id="178" fill="hold">
                            <p:stCondLst>
                              <p:cond delay="54500"/>
                            </p:stCondLst>
                            <p:childTnLst>
                              <p:par>
                                <p:cTn id="179" presetID="1" presetClass="entr" presetSubtype="0" fill="hold" grpId="0" nodeType="afterEffect">
                                  <p:stCondLst>
                                    <p:cond delay="0"/>
                                  </p:stCondLst>
                                  <p:childTnLst>
                                    <p:set>
                                      <p:cBhvr>
                                        <p:cTn id="180" dur="1" fill="hold">
                                          <p:stCondLst>
                                            <p:cond delay="999"/>
                                          </p:stCondLst>
                                        </p:cTn>
                                        <p:tgtEl>
                                          <p:spTgt spid="126"/>
                                        </p:tgtEl>
                                        <p:attrNameLst>
                                          <p:attrName>style.visibility</p:attrName>
                                        </p:attrNameLst>
                                      </p:cBhvr>
                                      <p:to>
                                        <p:strVal val="visible"/>
                                      </p:to>
                                    </p:set>
                                  </p:childTnLst>
                                </p:cTn>
                              </p:par>
                            </p:childTnLst>
                          </p:cTn>
                        </p:par>
                        <p:par>
                          <p:cTn id="181" fill="hold">
                            <p:stCondLst>
                              <p:cond delay="55500"/>
                            </p:stCondLst>
                            <p:childTnLst>
                              <p:par>
                                <p:cTn id="182" presetID="1" presetClass="entr" presetSubtype="0" fill="hold" grpId="0" nodeType="afterEffect">
                                  <p:stCondLst>
                                    <p:cond delay="0"/>
                                  </p:stCondLst>
                                  <p:childTnLst>
                                    <p:set>
                                      <p:cBhvr>
                                        <p:cTn id="183" dur="1" fill="hold">
                                          <p:stCondLst>
                                            <p:cond delay="999"/>
                                          </p:stCondLst>
                                        </p:cTn>
                                        <p:tgtEl>
                                          <p:spTgt spid="127"/>
                                        </p:tgtEl>
                                        <p:attrNameLst>
                                          <p:attrName>style.visibility</p:attrName>
                                        </p:attrNameLst>
                                      </p:cBhvr>
                                      <p:to>
                                        <p:strVal val="visible"/>
                                      </p:to>
                                    </p:set>
                                  </p:childTnLst>
                                </p:cTn>
                              </p:par>
                            </p:childTnLst>
                          </p:cTn>
                        </p:par>
                        <p:par>
                          <p:cTn id="184" fill="hold">
                            <p:stCondLst>
                              <p:cond delay="56500"/>
                            </p:stCondLst>
                            <p:childTnLst>
                              <p:par>
                                <p:cTn id="185" presetID="1" presetClass="entr" presetSubtype="0" fill="hold" grpId="0" nodeType="afterEffect">
                                  <p:stCondLst>
                                    <p:cond delay="0"/>
                                  </p:stCondLst>
                                  <p:childTnLst>
                                    <p:set>
                                      <p:cBhvr>
                                        <p:cTn id="186" dur="1" fill="hold">
                                          <p:stCondLst>
                                            <p:cond delay="999"/>
                                          </p:stCondLst>
                                        </p:cTn>
                                        <p:tgtEl>
                                          <p:spTgt spid="128"/>
                                        </p:tgtEl>
                                        <p:attrNameLst>
                                          <p:attrName>style.visibility</p:attrName>
                                        </p:attrNameLst>
                                      </p:cBhvr>
                                      <p:to>
                                        <p:strVal val="visible"/>
                                      </p:to>
                                    </p:set>
                                  </p:childTnLst>
                                </p:cTn>
                              </p:par>
                            </p:childTnLst>
                          </p:cTn>
                        </p:par>
                        <p:par>
                          <p:cTn id="187" fill="hold">
                            <p:stCondLst>
                              <p:cond delay="57500"/>
                            </p:stCondLst>
                            <p:childTnLst>
                              <p:par>
                                <p:cTn id="188" presetID="1" presetClass="entr" presetSubtype="0" fill="hold" grpId="0" nodeType="afterEffect">
                                  <p:stCondLst>
                                    <p:cond delay="0"/>
                                  </p:stCondLst>
                                  <p:childTnLst>
                                    <p:set>
                                      <p:cBhvr>
                                        <p:cTn id="189" dur="1" fill="hold">
                                          <p:stCondLst>
                                            <p:cond delay="999"/>
                                          </p:stCondLst>
                                        </p:cTn>
                                        <p:tgtEl>
                                          <p:spTgt spid="129"/>
                                        </p:tgtEl>
                                        <p:attrNameLst>
                                          <p:attrName>style.visibility</p:attrName>
                                        </p:attrNameLst>
                                      </p:cBhvr>
                                      <p:to>
                                        <p:strVal val="visible"/>
                                      </p:to>
                                    </p:set>
                                  </p:childTnLst>
                                </p:cTn>
                              </p:par>
                            </p:childTnLst>
                          </p:cTn>
                        </p:par>
                        <p:par>
                          <p:cTn id="190" fill="hold">
                            <p:stCondLst>
                              <p:cond delay="58500"/>
                            </p:stCondLst>
                            <p:childTnLst>
                              <p:par>
                                <p:cTn id="191" presetID="1" presetClass="entr" presetSubtype="0" fill="hold" grpId="0" nodeType="afterEffect">
                                  <p:stCondLst>
                                    <p:cond delay="0"/>
                                  </p:stCondLst>
                                  <p:childTnLst>
                                    <p:set>
                                      <p:cBhvr>
                                        <p:cTn id="192" dur="1" fill="hold">
                                          <p:stCondLst>
                                            <p:cond delay="999"/>
                                          </p:stCondLst>
                                        </p:cTn>
                                        <p:tgtEl>
                                          <p:spTgt spid="130"/>
                                        </p:tgtEl>
                                        <p:attrNameLst>
                                          <p:attrName>style.visibility</p:attrName>
                                        </p:attrNameLst>
                                      </p:cBhvr>
                                      <p:to>
                                        <p:strVal val="visible"/>
                                      </p:to>
                                    </p:set>
                                  </p:childTnLst>
                                </p:cTn>
                              </p:par>
                            </p:childTnLst>
                          </p:cTn>
                        </p:par>
                        <p:par>
                          <p:cTn id="193" fill="hold">
                            <p:stCondLst>
                              <p:cond delay="59500"/>
                            </p:stCondLst>
                            <p:childTnLst>
                              <p:par>
                                <p:cTn id="194" presetID="1" presetClass="entr" presetSubtype="0" fill="hold" grpId="0" nodeType="afterEffect">
                                  <p:stCondLst>
                                    <p:cond delay="0"/>
                                  </p:stCondLst>
                                  <p:childTnLst>
                                    <p:set>
                                      <p:cBhvr>
                                        <p:cTn id="195" dur="1" fill="hold">
                                          <p:stCondLst>
                                            <p:cond delay="999"/>
                                          </p:stCondLst>
                                        </p:cTn>
                                        <p:tgtEl>
                                          <p:spTgt spid="131"/>
                                        </p:tgtEl>
                                        <p:attrNameLst>
                                          <p:attrName>style.visibility</p:attrName>
                                        </p:attrNameLst>
                                      </p:cBhvr>
                                      <p:to>
                                        <p:strVal val="visible"/>
                                      </p:to>
                                    </p:set>
                                  </p:childTnLst>
                                </p:cTn>
                              </p:par>
                            </p:childTnLst>
                          </p:cTn>
                        </p:par>
                        <p:par>
                          <p:cTn id="196" fill="hold">
                            <p:stCondLst>
                              <p:cond delay="60500"/>
                            </p:stCondLst>
                            <p:childTnLst>
                              <p:par>
                                <p:cTn id="197" presetID="1" presetClass="entr" presetSubtype="0" fill="hold" grpId="0" nodeType="afterEffect">
                                  <p:stCondLst>
                                    <p:cond delay="0"/>
                                  </p:stCondLst>
                                  <p:childTnLst>
                                    <p:set>
                                      <p:cBhvr>
                                        <p:cTn id="198" dur="1" fill="hold">
                                          <p:stCondLst>
                                            <p:cond delay="999"/>
                                          </p:stCondLst>
                                        </p:cTn>
                                        <p:tgtEl>
                                          <p:spTgt spid="132"/>
                                        </p:tgtEl>
                                        <p:attrNameLst>
                                          <p:attrName>style.visibility</p:attrName>
                                        </p:attrNameLst>
                                      </p:cBhvr>
                                      <p:to>
                                        <p:strVal val="visible"/>
                                      </p:to>
                                    </p:set>
                                  </p:childTnLst>
                                </p:cTn>
                              </p:par>
                            </p:childTnLst>
                          </p:cTn>
                        </p:par>
                        <p:par>
                          <p:cTn id="199" fill="hold">
                            <p:stCondLst>
                              <p:cond delay="61500"/>
                            </p:stCondLst>
                            <p:childTnLst>
                              <p:par>
                                <p:cTn id="200" presetID="1" presetClass="entr" presetSubtype="0" fill="hold" grpId="0" nodeType="afterEffect">
                                  <p:stCondLst>
                                    <p:cond delay="0"/>
                                  </p:stCondLst>
                                  <p:childTnLst>
                                    <p:set>
                                      <p:cBhvr>
                                        <p:cTn id="201" dur="1" fill="hold">
                                          <p:stCondLst>
                                            <p:cond delay="999"/>
                                          </p:stCondLst>
                                        </p:cTn>
                                        <p:tgtEl>
                                          <p:spTgt spid="133"/>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6" name="alarm clock.wav"/>
                                        </p:tgtEl>
                                      </p:cMediaNode>
                                    </p:audio>
                                  </p:subTnLst>
                                </p:cTn>
                              </p:par>
                            </p:childTnLst>
                          </p:cTn>
                        </p:par>
                      </p:childTnLst>
                    </p:cTn>
                  </p:par>
                </p:childTnLst>
              </p:cTn>
              <p:nextCondLst>
                <p:cond evt="onClick" delay="0">
                  <p:tgtEl>
                    <p:spTgt spid="39"/>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7" grpId="0" animBg="1"/>
      <p:bldP spid="49" grpId="0" animBg="1"/>
      <p:bldP spid="50" grpId="0" animBg="1"/>
      <p:bldP spid="51" grpId="0" animBg="1"/>
      <p:bldP spid="52" grpId="0" animBg="1"/>
      <p:bldP spid="53" grpId="0" animBg="1"/>
      <p:bldP spid="54" grpId="0" animBg="1"/>
      <p:bldP spid="55" grpId="0" animBg="1"/>
      <p:bldP spid="59"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10" grpId="0" animBg="1"/>
      <p:bldP spid="111" grpId="0" animBg="1"/>
      <p:bldP spid="112" grpId="0" animBg="1"/>
      <p:bldP spid="11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224" descr="100+ Hình nền Slide đẹp 20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46" y="-145523"/>
            <a:ext cx="12174254" cy="7003523"/>
          </a:xfrm>
          <a:prstGeom prst="rect">
            <a:avLst/>
          </a:prstGeom>
          <a:noFill/>
          <a:extLst>
            <a:ext uri="{909E8E84-426E-40DD-AFC4-6F175D3DCCD1}">
              <a14:hiddenFill xmlns:a14="http://schemas.microsoft.com/office/drawing/2010/main">
                <a:solidFill>
                  <a:srgbClr val="FFFFFF"/>
                </a:solidFill>
              </a14:hiddenFill>
            </a:ext>
          </a:extLst>
        </p:spPr>
      </p:pic>
      <p:pic>
        <p:nvPicPr>
          <p:cNvPr id="48" name="StartThinking.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8" cstate="print"/>
          <a:stretch>
            <a:fillRect/>
          </a:stretch>
        </p:blipFill>
        <p:spPr>
          <a:xfrm>
            <a:off x="13106400" y="5029200"/>
            <a:ext cx="304800" cy="304800"/>
          </a:xfrm>
          <a:prstGeom prst="rect">
            <a:avLst/>
          </a:prstGeom>
        </p:spPr>
      </p:pic>
      <p:pic>
        <p:nvPicPr>
          <p:cNvPr id="62" name="FinishWrongAnswer.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9" cstate="print"/>
          <a:stretch>
            <a:fillRect/>
          </a:stretch>
        </p:blipFill>
        <p:spPr>
          <a:xfrm>
            <a:off x="13487400" y="5562600"/>
            <a:ext cx="304800" cy="304800"/>
          </a:xfrm>
          <a:prstGeom prst="rect">
            <a:avLst/>
          </a:prstGeom>
        </p:spPr>
      </p:pic>
      <p:sp>
        <p:nvSpPr>
          <p:cNvPr id="39" name="Rectangle: Rounded Corners 38">
            <a:extLst>
              <a:ext uri="{FF2B5EF4-FFF2-40B4-BE49-F238E27FC236}">
                <a16:creationId xmlns:a16="http://schemas.microsoft.com/office/drawing/2014/main" id="{DDC8C99D-1B3C-4199-9984-F88E920FA5DD}"/>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40" name="Rectangle: Rounded Corners 39">
            <a:extLst>
              <a:ext uri="{FF2B5EF4-FFF2-40B4-BE49-F238E27FC236}">
                <a16:creationId xmlns:a16="http://schemas.microsoft.com/office/drawing/2014/main" id="{B4F0655F-4977-4E4F-9B77-5E05F42744FE}"/>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00</a:t>
            </a:r>
          </a:p>
        </p:txBody>
      </p:sp>
      <p:sp>
        <p:nvSpPr>
          <p:cNvPr id="41" name="Rectangle: Rounded Corners 40">
            <a:extLst>
              <a:ext uri="{FF2B5EF4-FFF2-40B4-BE49-F238E27FC236}">
                <a16:creationId xmlns:a16="http://schemas.microsoft.com/office/drawing/2014/main" id="{F9426334-3CF6-4F18-88C3-51F99487C49A}"/>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59</a:t>
            </a:r>
          </a:p>
        </p:txBody>
      </p:sp>
      <p:sp>
        <p:nvSpPr>
          <p:cNvPr id="42" name="Rectangle: Rounded Corners 41">
            <a:extLst>
              <a:ext uri="{FF2B5EF4-FFF2-40B4-BE49-F238E27FC236}">
                <a16:creationId xmlns:a16="http://schemas.microsoft.com/office/drawing/2014/main" id="{9A7B0D20-65DC-4570-ABB5-812800AEF815}"/>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58</a:t>
            </a:r>
          </a:p>
        </p:txBody>
      </p:sp>
      <p:sp>
        <p:nvSpPr>
          <p:cNvPr id="43" name="Rectangle: Rounded Corners 42">
            <a:extLst>
              <a:ext uri="{FF2B5EF4-FFF2-40B4-BE49-F238E27FC236}">
                <a16:creationId xmlns:a16="http://schemas.microsoft.com/office/drawing/2014/main" id="{89017A12-438B-473C-AC52-6E2F94F51B3A}"/>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57</a:t>
            </a:r>
          </a:p>
        </p:txBody>
      </p:sp>
      <p:sp>
        <p:nvSpPr>
          <p:cNvPr id="44" name="Rectangle: Rounded Corners 43">
            <a:extLst>
              <a:ext uri="{FF2B5EF4-FFF2-40B4-BE49-F238E27FC236}">
                <a16:creationId xmlns:a16="http://schemas.microsoft.com/office/drawing/2014/main" id="{7D537D27-B181-4F37-96C7-5510B88D1A9B}"/>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56</a:t>
            </a:r>
          </a:p>
        </p:txBody>
      </p:sp>
      <p:sp>
        <p:nvSpPr>
          <p:cNvPr id="45" name="Rectangle: Rounded Corners 44">
            <a:extLst>
              <a:ext uri="{FF2B5EF4-FFF2-40B4-BE49-F238E27FC236}">
                <a16:creationId xmlns:a16="http://schemas.microsoft.com/office/drawing/2014/main" id="{58D24474-C3C4-412E-ADA3-A15C3EAE9314}"/>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55</a:t>
            </a:r>
          </a:p>
        </p:txBody>
      </p:sp>
      <p:sp>
        <p:nvSpPr>
          <p:cNvPr id="46" name="Rectangle: Rounded Corners 45">
            <a:extLst>
              <a:ext uri="{FF2B5EF4-FFF2-40B4-BE49-F238E27FC236}">
                <a16:creationId xmlns:a16="http://schemas.microsoft.com/office/drawing/2014/main" id="{D2C5B98E-9D85-4FB3-86F1-C369FBA23A99}"/>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54</a:t>
            </a:r>
          </a:p>
        </p:txBody>
      </p:sp>
      <p:sp>
        <p:nvSpPr>
          <p:cNvPr id="47" name="Rectangle: Rounded Corners 46">
            <a:extLst>
              <a:ext uri="{FF2B5EF4-FFF2-40B4-BE49-F238E27FC236}">
                <a16:creationId xmlns:a16="http://schemas.microsoft.com/office/drawing/2014/main" id="{2E6173BD-2CD7-4C26-B2DE-62C3F67B7473}"/>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53</a:t>
            </a:r>
          </a:p>
        </p:txBody>
      </p:sp>
      <p:sp>
        <p:nvSpPr>
          <p:cNvPr id="49" name="Rectangle: Rounded Corners 48">
            <a:extLst>
              <a:ext uri="{FF2B5EF4-FFF2-40B4-BE49-F238E27FC236}">
                <a16:creationId xmlns:a16="http://schemas.microsoft.com/office/drawing/2014/main" id="{AFF78DA1-F0F5-4862-A767-01713A31CABF}"/>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52</a:t>
            </a:r>
          </a:p>
        </p:txBody>
      </p:sp>
      <p:sp>
        <p:nvSpPr>
          <p:cNvPr id="50" name="Rectangle: Rounded Corners 49">
            <a:extLst>
              <a:ext uri="{FF2B5EF4-FFF2-40B4-BE49-F238E27FC236}">
                <a16:creationId xmlns:a16="http://schemas.microsoft.com/office/drawing/2014/main" id="{2A6A00B8-DD6A-4099-82A6-F7CCDB82030E}"/>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51</a:t>
            </a:r>
          </a:p>
        </p:txBody>
      </p:sp>
      <p:sp>
        <p:nvSpPr>
          <p:cNvPr id="51" name="Rectangle: Rounded Corners 50">
            <a:extLst>
              <a:ext uri="{FF2B5EF4-FFF2-40B4-BE49-F238E27FC236}">
                <a16:creationId xmlns:a16="http://schemas.microsoft.com/office/drawing/2014/main" id="{85016E62-F4F4-4611-873B-5BF37AD5C64D}"/>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50</a:t>
            </a:r>
          </a:p>
        </p:txBody>
      </p:sp>
      <p:sp>
        <p:nvSpPr>
          <p:cNvPr id="52" name="Rectangle: Rounded Corners 51">
            <a:extLst>
              <a:ext uri="{FF2B5EF4-FFF2-40B4-BE49-F238E27FC236}">
                <a16:creationId xmlns:a16="http://schemas.microsoft.com/office/drawing/2014/main" id="{D9CFF99E-CCEC-464F-97CE-BCCBDE6DDCCC}"/>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49</a:t>
            </a:r>
          </a:p>
        </p:txBody>
      </p:sp>
      <p:sp>
        <p:nvSpPr>
          <p:cNvPr id="53" name="Rectangle: Rounded Corners 52">
            <a:extLst>
              <a:ext uri="{FF2B5EF4-FFF2-40B4-BE49-F238E27FC236}">
                <a16:creationId xmlns:a16="http://schemas.microsoft.com/office/drawing/2014/main" id="{68CD567C-1E2E-4400-92F7-7CBBBBA19F50}"/>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48</a:t>
            </a:r>
          </a:p>
        </p:txBody>
      </p:sp>
      <p:sp>
        <p:nvSpPr>
          <p:cNvPr id="54" name="Rectangle: Rounded Corners 53">
            <a:extLst>
              <a:ext uri="{FF2B5EF4-FFF2-40B4-BE49-F238E27FC236}">
                <a16:creationId xmlns:a16="http://schemas.microsoft.com/office/drawing/2014/main" id="{4431D9D6-0B35-4E93-9DCC-F51A1CEB9CAB}"/>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47</a:t>
            </a:r>
          </a:p>
        </p:txBody>
      </p:sp>
      <p:sp>
        <p:nvSpPr>
          <p:cNvPr id="55" name="Rectangle: Rounded Corners 54">
            <a:extLst>
              <a:ext uri="{FF2B5EF4-FFF2-40B4-BE49-F238E27FC236}">
                <a16:creationId xmlns:a16="http://schemas.microsoft.com/office/drawing/2014/main" id="{50BA29F1-8A39-42DF-B655-9EE094B58A49}"/>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46</a:t>
            </a:r>
          </a:p>
        </p:txBody>
      </p:sp>
      <p:sp>
        <p:nvSpPr>
          <p:cNvPr id="59" name="Rectangle: Rounded Corners 58">
            <a:extLst>
              <a:ext uri="{FF2B5EF4-FFF2-40B4-BE49-F238E27FC236}">
                <a16:creationId xmlns:a16="http://schemas.microsoft.com/office/drawing/2014/main" id="{528D54CE-9A74-4801-80BD-80202A9F0907}"/>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45</a:t>
            </a:r>
          </a:p>
        </p:txBody>
      </p:sp>
      <p:sp>
        <p:nvSpPr>
          <p:cNvPr id="77" name="Rectangle: Rounded Corners 76">
            <a:extLst>
              <a:ext uri="{FF2B5EF4-FFF2-40B4-BE49-F238E27FC236}">
                <a16:creationId xmlns:a16="http://schemas.microsoft.com/office/drawing/2014/main" id="{5A9CA248-8E44-42D1-BC99-C2096825C087}"/>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44</a:t>
            </a:r>
          </a:p>
        </p:txBody>
      </p:sp>
      <p:sp>
        <p:nvSpPr>
          <p:cNvPr id="78" name="Rectangle: Rounded Corners 77">
            <a:extLst>
              <a:ext uri="{FF2B5EF4-FFF2-40B4-BE49-F238E27FC236}">
                <a16:creationId xmlns:a16="http://schemas.microsoft.com/office/drawing/2014/main" id="{A63A6E19-56BD-4A99-B4C8-60EE678D4B6B}"/>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43</a:t>
            </a:r>
          </a:p>
        </p:txBody>
      </p:sp>
      <p:sp>
        <p:nvSpPr>
          <p:cNvPr id="79" name="Rectangle: Rounded Corners 78">
            <a:extLst>
              <a:ext uri="{FF2B5EF4-FFF2-40B4-BE49-F238E27FC236}">
                <a16:creationId xmlns:a16="http://schemas.microsoft.com/office/drawing/2014/main" id="{7039CC4C-D2DD-43AC-B391-3F45B91F9450}"/>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42</a:t>
            </a:r>
          </a:p>
        </p:txBody>
      </p:sp>
      <p:sp>
        <p:nvSpPr>
          <p:cNvPr id="80" name="Rectangle: Rounded Corners 79">
            <a:extLst>
              <a:ext uri="{FF2B5EF4-FFF2-40B4-BE49-F238E27FC236}">
                <a16:creationId xmlns:a16="http://schemas.microsoft.com/office/drawing/2014/main" id="{717B6603-5262-45BF-8973-08BF403DAF47}"/>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41</a:t>
            </a:r>
          </a:p>
        </p:txBody>
      </p:sp>
      <p:sp>
        <p:nvSpPr>
          <p:cNvPr id="81" name="Rectangle: Rounded Corners 80">
            <a:extLst>
              <a:ext uri="{FF2B5EF4-FFF2-40B4-BE49-F238E27FC236}">
                <a16:creationId xmlns:a16="http://schemas.microsoft.com/office/drawing/2014/main" id="{812B7DFA-B8A8-4F6F-B313-84861A9C8061}"/>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40</a:t>
            </a:r>
          </a:p>
        </p:txBody>
      </p:sp>
      <p:sp>
        <p:nvSpPr>
          <p:cNvPr id="82" name="Rectangle: Rounded Corners 81">
            <a:extLst>
              <a:ext uri="{FF2B5EF4-FFF2-40B4-BE49-F238E27FC236}">
                <a16:creationId xmlns:a16="http://schemas.microsoft.com/office/drawing/2014/main" id="{4D4D7343-54AC-4853-8B3C-B5D06DB1F8C9}"/>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39</a:t>
            </a:r>
          </a:p>
        </p:txBody>
      </p:sp>
      <p:sp>
        <p:nvSpPr>
          <p:cNvPr id="83" name="Rectangle: Rounded Corners 82">
            <a:extLst>
              <a:ext uri="{FF2B5EF4-FFF2-40B4-BE49-F238E27FC236}">
                <a16:creationId xmlns:a16="http://schemas.microsoft.com/office/drawing/2014/main" id="{E98D73CE-6E97-492F-A8B4-AB117648B188}"/>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38</a:t>
            </a:r>
          </a:p>
        </p:txBody>
      </p:sp>
      <p:sp>
        <p:nvSpPr>
          <p:cNvPr id="84" name="Rectangle: Rounded Corners 83">
            <a:extLst>
              <a:ext uri="{FF2B5EF4-FFF2-40B4-BE49-F238E27FC236}">
                <a16:creationId xmlns:a16="http://schemas.microsoft.com/office/drawing/2014/main" id="{74D56CB2-E02D-4CB9-ACB0-2F0F5D0312A8}"/>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37</a:t>
            </a:r>
          </a:p>
        </p:txBody>
      </p:sp>
      <p:sp>
        <p:nvSpPr>
          <p:cNvPr id="85" name="Rectangle: Rounded Corners 84">
            <a:extLst>
              <a:ext uri="{FF2B5EF4-FFF2-40B4-BE49-F238E27FC236}">
                <a16:creationId xmlns:a16="http://schemas.microsoft.com/office/drawing/2014/main" id="{72EC6427-DE09-4F97-862B-92A23FAFCEF9}"/>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36</a:t>
            </a:r>
          </a:p>
        </p:txBody>
      </p:sp>
      <p:sp>
        <p:nvSpPr>
          <p:cNvPr id="86" name="Rectangle: Rounded Corners 85">
            <a:extLst>
              <a:ext uri="{FF2B5EF4-FFF2-40B4-BE49-F238E27FC236}">
                <a16:creationId xmlns:a16="http://schemas.microsoft.com/office/drawing/2014/main" id="{84521EBE-1253-418C-A288-7DFF50272FB4}"/>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35</a:t>
            </a:r>
          </a:p>
        </p:txBody>
      </p:sp>
      <p:sp>
        <p:nvSpPr>
          <p:cNvPr id="87" name="Rectangle: Rounded Corners 86">
            <a:extLst>
              <a:ext uri="{FF2B5EF4-FFF2-40B4-BE49-F238E27FC236}">
                <a16:creationId xmlns:a16="http://schemas.microsoft.com/office/drawing/2014/main" id="{15FBDDCB-19B8-4CF7-9BB9-EC3071487294}"/>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34</a:t>
            </a:r>
          </a:p>
        </p:txBody>
      </p:sp>
      <p:sp>
        <p:nvSpPr>
          <p:cNvPr id="88" name="Rectangle: Rounded Corners 87">
            <a:extLst>
              <a:ext uri="{FF2B5EF4-FFF2-40B4-BE49-F238E27FC236}">
                <a16:creationId xmlns:a16="http://schemas.microsoft.com/office/drawing/2014/main" id="{1CB0E7DD-8408-414B-92F1-67EACD1D93BF}"/>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43</a:t>
            </a:r>
          </a:p>
        </p:txBody>
      </p:sp>
      <p:sp>
        <p:nvSpPr>
          <p:cNvPr id="89" name="Rectangle: Rounded Corners 88">
            <a:extLst>
              <a:ext uri="{FF2B5EF4-FFF2-40B4-BE49-F238E27FC236}">
                <a16:creationId xmlns:a16="http://schemas.microsoft.com/office/drawing/2014/main" id="{4EB97DA4-AB5D-4575-9A74-B08126E97A2C}"/>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32</a:t>
            </a:r>
          </a:p>
        </p:txBody>
      </p:sp>
      <p:sp>
        <p:nvSpPr>
          <p:cNvPr id="90" name="Rectangle: Rounded Corners 89">
            <a:extLst>
              <a:ext uri="{FF2B5EF4-FFF2-40B4-BE49-F238E27FC236}">
                <a16:creationId xmlns:a16="http://schemas.microsoft.com/office/drawing/2014/main" id="{8A1484B9-9BCC-4A54-9067-E3595CDC9E01}"/>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31</a:t>
            </a:r>
          </a:p>
        </p:txBody>
      </p:sp>
      <p:sp>
        <p:nvSpPr>
          <p:cNvPr id="91" name="Rectangle: Rounded Corners 90">
            <a:extLst>
              <a:ext uri="{FF2B5EF4-FFF2-40B4-BE49-F238E27FC236}">
                <a16:creationId xmlns:a16="http://schemas.microsoft.com/office/drawing/2014/main" id="{D2948B25-6416-4174-8CF8-CA5DF8DF5D2D}"/>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92" name="Rectangle: Rounded Corners 91">
            <a:extLst>
              <a:ext uri="{FF2B5EF4-FFF2-40B4-BE49-F238E27FC236}">
                <a16:creationId xmlns:a16="http://schemas.microsoft.com/office/drawing/2014/main" id="{E95E7AE5-C9E3-417D-9E10-4748D84DFC4C}"/>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93" name="Rectangle: Rounded Corners 92">
            <a:extLst>
              <a:ext uri="{FF2B5EF4-FFF2-40B4-BE49-F238E27FC236}">
                <a16:creationId xmlns:a16="http://schemas.microsoft.com/office/drawing/2014/main" id="{6F179714-3B7A-4E47-B4FB-C185F5669455}"/>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94" name="Rectangle: Rounded Corners 93">
            <a:extLst>
              <a:ext uri="{FF2B5EF4-FFF2-40B4-BE49-F238E27FC236}">
                <a16:creationId xmlns:a16="http://schemas.microsoft.com/office/drawing/2014/main" id="{8B0117BF-1B63-47BE-A81F-D5B9F338132A}"/>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95" name="Rectangle: Rounded Corners 94">
            <a:extLst>
              <a:ext uri="{FF2B5EF4-FFF2-40B4-BE49-F238E27FC236}">
                <a16:creationId xmlns:a16="http://schemas.microsoft.com/office/drawing/2014/main" id="{098CAF40-C05B-4139-90B8-9CC15C736590}"/>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96" name="Rectangle: Rounded Corners 95">
            <a:extLst>
              <a:ext uri="{FF2B5EF4-FFF2-40B4-BE49-F238E27FC236}">
                <a16:creationId xmlns:a16="http://schemas.microsoft.com/office/drawing/2014/main" id="{E418D333-9BEC-43C7-BA30-F01F2E4BF4CE}"/>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97" name="Rectangle: Rounded Corners 96">
            <a:extLst>
              <a:ext uri="{FF2B5EF4-FFF2-40B4-BE49-F238E27FC236}">
                <a16:creationId xmlns:a16="http://schemas.microsoft.com/office/drawing/2014/main" id="{8CE164F3-C00E-4E1E-B3F7-C3680A087CC2}"/>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98" name="Rectangle: Rounded Corners 97">
            <a:extLst>
              <a:ext uri="{FF2B5EF4-FFF2-40B4-BE49-F238E27FC236}">
                <a16:creationId xmlns:a16="http://schemas.microsoft.com/office/drawing/2014/main" id="{EEB3AD03-2D29-44AF-B98D-556458C20FC6}"/>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99" name="Rectangle: Rounded Corners 98">
            <a:extLst>
              <a:ext uri="{FF2B5EF4-FFF2-40B4-BE49-F238E27FC236}">
                <a16:creationId xmlns:a16="http://schemas.microsoft.com/office/drawing/2014/main" id="{FDFC8FAF-E8A3-4356-9E84-5161FAFE3626}"/>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100" name="Rectangle: Rounded Corners 99">
            <a:extLst>
              <a:ext uri="{FF2B5EF4-FFF2-40B4-BE49-F238E27FC236}">
                <a16:creationId xmlns:a16="http://schemas.microsoft.com/office/drawing/2014/main" id="{52FD03DD-C1D6-4462-92FF-E1B8EA899343}"/>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101" name="Rectangle: Rounded Corners 100">
            <a:extLst>
              <a:ext uri="{FF2B5EF4-FFF2-40B4-BE49-F238E27FC236}">
                <a16:creationId xmlns:a16="http://schemas.microsoft.com/office/drawing/2014/main" id="{0600956F-D01A-409F-83B7-669449324177}"/>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102" name="Rectangle: Rounded Corners 101">
            <a:extLst>
              <a:ext uri="{FF2B5EF4-FFF2-40B4-BE49-F238E27FC236}">
                <a16:creationId xmlns:a16="http://schemas.microsoft.com/office/drawing/2014/main" id="{CAC3680C-86C3-4258-9DB1-BCD46BA1510A}"/>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103" name="Rectangle: Rounded Corners 102">
            <a:extLst>
              <a:ext uri="{FF2B5EF4-FFF2-40B4-BE49-F238E27FC236}">
                <a16:creationId xmlns:a16="http://schemas.microsoft.com/office/drawing/2014/main" id="{62B03BAB-08AF-4FB8-949D-9AF93F484B00}"/>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104" name="Rectangle: Rounded Corners 103">
            <a:extLst>
              <a:ext uri="{FF2B5EF4-FFF2-40B4-BE49-F238E27FC236}">
                <a16:creationId xmlns:a16="http://schemas.microsoft.com/office/drawing/2014/main" id="{ECB89A91-E2C7-4C82-9F2D-C2DAD2C304D4}"/>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105" name="Rectangle: Rounded Corners 104">
            <a:extLst>
              <a:ext uri="{FF2B5EF4-FFF2-40B4-BE49-F238E27FC236}">
                <a16:creationId xmlns:a16="http://schemas.microsoft.com/office/drawing/2014/main" id="{B9BD9818-9C04-4A0E-AAEF-C0D5449786B2}"/>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106" name="Rectangle: Rounded Corners 105">
            <a:extLst>
              <a:ext uri="{FF2B5EF4-FFF2-40B4-BE49-F238E27FC236}">
                <a16:creationId xmlns:a16="http://schemas.microsoft.com/office/drawing/2014/main" id="{71F9E2DB-7BF2-4DE0-8B16-07C46B5DB5F1}"/>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107" name="Rectangle: Rounded Corners 106">
            <a:extLst>
              <a:ext uri="{FF2B5EF4-FFF2-40B4-BE49-F238E27FC236}">
                <a16:creationId xmlns:a16="http://schemas.microsoft.com/office/drawing/2014/main" id="{910FB960-25DD-4F1A-8F1F-1B4DB0100E73}"/>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108" name="Rectangle: Rounded Corners 107">
            <a:extLst>
              <a:ext uri="{FF2B5EF4-FFF2-40B4-BE49-F238E27FC236}">
                <a16:creationId xmlns:a16="http://schemas.microsoft.com/office/drawing/2014/main" id="{652D88E4-2F32-4F21-903F-BCC993FCACFB}"/>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110" name="Rectangle: Rounded Corners 109">
            <a:extLst>
              <a:ext uri="{FF2B5EF4-FFF2-40B4-BE49-F238E27FC236}">
                <a16:creationId xmlns:a16="http://schemas.microsoft.com/office/drawing/2014/main" id="{35CCE765-6EAD-4B75-8C12-1E98BDED24F0}"/>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111" name="Rectangle: Rounded Corners 110">
            <a:extLst>
              <a:ext uri="{FF2B5EF4-FFF2-40B4-BE49-F238E27FC236}">
                <a16:creationId xmlns:a16="http://schemas.microsoft.com/office/drawing/2014/main" id="{363E9A01-CFCD-46F2-843E-350764F94DDF}"/>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112" name="Rectangle: Rounded Corners 111">
            <a:extLst>
              <a:ext uri="{FF2B5EF4-FFF2-40B4-BE49-F238E27FC236}">
                <a16:creationId xmlns:a16="http://schemas.microsoft.com/office/drawing/2014/main" id="{9D355070-EBA3-4CC7-9FFD-6EA0A5E4F05F}"/>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113" name="Rectangle: Rounded Corners 112">
            <a:extLst>
              <a:ext uri="{FF2B5EF4-FFF2-40B4-BE49-F238E27FC236}">
                <a16:creationId xmlns:a16="http://schemas.microsoft.com/office/drawing/2014/main" id="{2C7CEC25-A918-4A45-8036-B3073F117CAA}"/>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124" name="Rectangle: Rounded Corners 123">
            <a:extLst>
              <a:ext uri="{FF2B5EF4-FFF2-40B4-BE49-F238E27FC236}">
                <a16:creationId xmlns:a16="http://schemas.microsoft.com/office/drawing/2014/main" id="{6188C4F4-44F4-4174-A47E-F78842456A29}"/>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125" name="Rectangle: Rounded Corners 124">
            <a:extLst>
              <a:ext uri="{FF2B5EF4-FFF2-40B4-BE49-F238E27FC236}">
                <a16:creationId xmlns:a16="http://schemas.microsoft.com/office/drawing/2014/main" id="{6C3FF755-6C4A-42C4-83C8-7D4D03697A13}"/>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126" name="Rectangle: Rounded Corners 125">
            <a:extLst>
              <a:ext uri="{FF2B5EF4-FFF2-40B4-BE49-F238E27FC236}">
                <a16:creationId xmlns:a16="http://schemas.microsoft.com/office/drawing/2014/main" id="{9C6A43D0-9EE3-4B89-85FE-C5E82C24B642}"/>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127" name="Rectangle: Rounded Corners 126">
            <a:extLst>
              <a:ext uri="{FF2B5EF4-FFF2-40B4-BE49-F238E27FC236}">
                <a16:creationId xmlns:a16="http://schemas.microsoft.com/office/drawing/2014/main" id="{3B22A132-BD6B-4978-87B4-0497CC058831}"/>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128" name="Rectangle: Rounded Corners 127">
            <a:extLst>
              <a:ext uri="{FF2B5EF4-FFF2-40B4-BE49-F238E27FC236}">
                <a16:creationId xmlns:a16="http://schemas.microsoft.com/office/drawing/2014/main" id="{F219CCEC-2F09-4368-AC83-E4CC624004F3}"/>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129" name="Rectangle: Rounded Corners 128">
            <a:extLst>
              <a:ext uri="{FF2B5EF4-FFF2-40B4-BE49-F238E27FC236}">
                <a16:creationId xmlns:a16="http://schemas.microsoft.com/office/drawing/2014/main" id="{40D851C4-F7AF-4029-8F42-A740D9F10921}"/>
              </a:ext>
            </a:extLst>
          </p:cNvPr>
          <p:cNvSpPr/>
          <p:nvPr/>
        </p:nvSpPr>
        <p:spPr>
          <a:xfrm>
            <a:off x="8375373" y="501097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130" name="Rectangle: Rounded Corners 129">
            <a:extLst>
              <a:ext uri="{FF2B5EF4-FFF2-40B4-BE49-F238E27FC236}">
                <a16:creationId xmlns:a16="http://schemas.microsoft.com/office/drawing/2014/main" id="{FAEC1BDF-CB10-4BDE-90CF-6442A795BB52}"/>
              </a:ext>
            </a:extLst>
          </p:cNvPr>
          <p:cNvSpPr/>
          <p:nvPr/>
        </p:nvSpPr>
        <p:spPr>
          <a:xfrm>
            <a:off x="8375373" y="501097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131" name="Rectangle: Rounded Corners 130">
            <a:extLst>
              <a:ext uri="{FF2B5EF4-FFF2-40B4-BE49-F238E27FC236}">
                <a16:creationId xmlns:a16="http://schemas.microsoft.com/office/drawing/2014/main" id="{E4F188D7-D12B-47BB-90EB-A9759FA1B0FF}"/>
              </a:ext>
            </a:extLst>
          </p:cNvPr>
          <p:cNvSpPr/>
          <p:nvPr/>
        </p:nvSpPr>
        <p:spPr>
          <a:xfrm>
            <a:off x="8375373" y="501097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132" name="Rectangle: Rounded Corners 131">
            <a:extLst>
              <a:ext uri="{FF2B5EF4-FFF2-40B4-BE49-F238E27FC236}">
                <a16:creationId xmlns:a16="http://schemas.microsoft.com/office/drawing/2014/main" id="{6BEE5FD9-DDE9-4873-BD59-47821724502A}"/>
              </a:ext>
            </a:extLst>
          </p:cNvPr>
          <p:cNvSpPr/>
          <p:nvPr/>
        </p:nvSpPr>
        <p:spPr>
          <a:xfrm>
            <a:off x="8375373" y="501097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133" name="Rectangle: Rounded Corners 132">
            <a:extLst>
              <a:ext uri="{FF2B5EF4-FFF2-40B4-BE49-F238E27FC236}">
                <a16:creationId xmlns:a16="http://schemas.microsoft.com/office/drawing/2014/main" id="{3CCE7FEC-1652-4101-8098-4980D3547F54}"/>
              </a:ext>
            </a:extLst>
          </p:cNvPr>
          <p:cNvSpPr/>
          <p:nvPr/>
        </p:nvSpPr>
        <p:spPr>
          <a:xfrm>
            <a:off x="8375373" y="501097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sp>
        <p:nvSpPr>
          <p:cNvPr id="114" name="Arrow: Right 113">
            <a:hlinkClick r:id="rId10" action="ppaction://hlinksldjump"/>
            <a:extLst>
              <a:ext uri="{FF2B5EF4-FFF2-40B4-BE49-F238E27FC236}">
                <a16:creationId xmlns:a16="http://schemas.microsoft.com/office/drawing/2014/main" id="{E199AE5B-1A19-4598-B03E-F74184CF2223}"/>
              </a:ext>
            </a:extLst>
          </p:cNvPr>
          <p:cNvSpPr/>
          <p:nvPr/>
        </p:nvSpPr>
        <p:spPr>
          <a:xfrm>
            <a:off x="11451861" y="6324600"/>
            <a:ext cx="569626" cy="359764"/>
          </a:xfrm>
          <a:prstGeom prst="rightArrow">
            <a:avLst>
              <a:gd name="adj1" fmla="val 10000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3348862" y="696069"/>
            <a:ext cx="7170821" cy="1354217"/>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3: </a:t>
            </a:r>
            <a:r>
              <a:rPr lang="en-US" sz="3200" b="1" dirty="0" err="1">
                <a:latin typeface="Times New Roman" panose="02020603050405020304" pitchFamily="18" charset="0"/>
                <a:cs typeface="Times New Roman" panose="02020603050405020304" pitchFamily="18" charset="0"/>
              </a:rPr>
              <a:t>Tại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vừa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vừa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máy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endParaRPr lang="en-US" dirty="0"/>
          </a:p>
        </p:txBody>
      </p:sp>
      <p:pic>
        <p:nvPicPr>
          <p:cNvPr id="70" name="Picture 69"/>
          <p:cNvPicPr>
            <a:picLocks noChangeAspect="1"/>
          </p:cNvPicPr>
          <p:nvPr/>
        </p:nvPicPr>
        <p:blipFill>
          <a:blip r:embed="rId11"/>
          <a:stretch>
            <a:fillRect/>
          </a:stretch>
        </p:blipFill>
        <p:spPr>
          <a:xfrm>
            <a:off x="415430" y="398981"/>
            <a:ext cx="2686260" cy="2547582"/>
          </a:xfrm>
          <a:prstGeom prst="rect">
            <a:avLst/>
          </a:prstGeom>
        </p:spPr>
      </p:pic>
      <p:pic>
        <p:nvPicPr>
          <p:cNvPr id="71" name="Picture 70"/>
          <p:cNvPicPr>
            <a:picLocks noChangeAspect="1"/>
          </p:cNvPicPr>
          <p:nvPr/>
        </p:nvPicPr>
        <p:blipFill>
          <a:blip r:embed="rId12"/>
          <a:stretch>
            <a:fillRect/>
          </a:stretch>
        </p:blipFill>
        <p:spPr>
          <a:xfrm>
            <a:off x="646560" y="221711"/>
            <a:ext cx="2224000" cy="1956912"/>
          </a:xfrm>
          <a:prstGeom prst="rect">
            <a:avLst/>
          </a:prstGeom>
        </p:spPr>
      </p:pic>
      <p:sp>
        <p:nvSpPr>
          <p:cNvPr id="72" name="TextBox 71"/>
          <p:cNvSpPr txBox="1"/>
          <p:nvPr/>
        </p:nvSpPr>
        <p:spPr>
          <a:xfrm>
            <a:off x="2476595" y="2806483"/>
            <a:ext cx="8383910" cy="1846659"/>
          </a:xfrm>
          <a:prstGeom prst="rect">
            <a:avLst/>
          </a:prstGeom>
          <a:noFill/>
        </p:spPr>
        <p:txBody>
          <a:bodyPr wrap="square" rtlCol="0">
            <a:spAutoFit/>
          </a:bodyPr>
          <a:lstStyle/>
          <a:p>
            <a:pPr lvl="0"/>
            <a:r>
              <a:rPr lang="vi-VN" sz="3200" dirty="0">
                <a:solidFill>
                  <a:srgbClr val="FF0000"/>
                </a:solidFill>
                <a:latin typeface="Times New Roman" panose="02020603050405020304" pitchFamily="18" charset="0"/>
                <a:cs typeface="Times New Roman" panose="02020603050405020304" pitchFamily="18" charset="0"/>
              </a:rPr>
              <a:t>Đáp án</a:t>
            </a:r>
            <a:r>
              <a:rPr lang="vi-VN" sz="3200" dirty="0">
                <a:solidFill>
                  <a:srgbClr val="0000FF"/>
                </a:solidFill>
                <a:latin typeface="Times New Roman" panose="02020603050405020304" pitchFamily="18" charset="0"/>
                <a:cs typeface="Times New Roman" panose="02020603050405020304" pitchFamily="18" charset="0"/>
              </a:rPr>
              <a:t>: khi ăn sẽ làm rơi thức ăn gây mất vệ sinh và côn trùng </a:t>
            </a:r>
            <a:r>
              <a:rPr lang="en-US" sz="3200" dirty="0" err="1">
                <a:solidFill>
                  <a:srgbClr val="0000FF"/>
                </a:solidFill>
                <a:latin typeface="Times New Roman" panose="02020603050405020304" pitchFamily="18" charset="0"/>
                <a:cs typeface="Times New Roman" panose="02020603050405020304" pitchFamily="18" charset="0"/>
              </a:rPr>
              <a:t>bò</a:t>
            </a:r>
            <a:r>
              <a:rPr lang="vi-VN" sz="3200" dirty="0">
                <a:solidFill>
                  <a:srgbClr val="0000FF"/>
                </a:solidFill>
                <a:latin typeface="Times New Roman" panose="02020603050405020304" pitchFamily="18" charset="0"/>
                <a:cs typeface="Times New Roman" panose="02020603050405020304" pitchFamily="18" charset="0"/>
              </a:rPr>
              <a:t> đến cắn hỏng thiết bị.</a:t>
            </a:r>
            <a:endParaRPr lang="en-US" sz="3200" dirty="0">
              <a:solidFill>
                <a:srgbClr val="0000FF"/>
              </a:solidFill>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93334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0" fill="hold" display="0">
                  <p:stCondLst>
                    <p:cond delay="indefinite"/>
                  </p:stCondLst>
                  <p:endCondLst>
                    <p:cond evt="onNext" delay="0">
                      <p:tgtEl>
                        <p:sldTgt/>
                      </p:tgtEl>
                    </p:cond>
                    <p:cond evt="onPrev" delay="0">
                      <p:tgtEl>
                        <p:sldTgt/>
                      </p:tgtEl>
                    </p:cond>
                    <p:cond evt="onStopAudio" delay="0">
                      <p:tgtEl>
                        <p:sldTgt/>
                      </p:tgtEl>
                    </p:cond>
                  </p:endCondLst>
                </p:cTn>
                <p:tgtEl>
                  <p:spTgt spid="48"/>
                </p:tgtEl>
              </p:cMediaNode>
            </p:audio>
            <p:audio>
              <p:cMediaNode vol="100000">
                <p:cTn id="11"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12" restart="whenNotActive" fill="hold" evtFilter="cancelBubble" nodeType="interactiveSeq">
                <p:stCondLst>
                  <p:cond evt="onClick" delay="0">
                    <p:tgtEl>
                      <p:spTgt spid="39"/>
                    </p:tgtEl>
                  </p:cond>
                </p:stCondLst>
                <p:endSync evt="end" delay="0">
                  <p:rtn val="all"/>
                </p:endSync>
                <p:childTnLst>
                  <p:par>
                    <p:cTn id="13" fill="hold">
                      <p:stCondLst>
                        <p:cond delay="0"/>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9"/>
                                        </p:tgtEl>
                                      </p:cBhvr>
                                    </p:animEffect>
                                    <p:animScale>
                                      <p:cBhvr>
                                        <p:cTn id="17" dur="250" autoRev="1" fill="hold"/>
                                        <p:tgtEl>
                                          <p:spTgt spid="39"/>
                                        </p:tgtEl>
                                      </p:cBhvr>
                                      <p:by x="105000" y="105000"/>
                                    </p:animScale>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999"/>
                                          </p:stCondLst>
                                        </p:cTn>
                                        <p:tgtEl>
                                          <p:spTgt spid="40"/>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grpId="0" nodeType="afterEffect">
                                  <p:stCondLst>
                                    <p:cond delay="0"/>
                                  </p:stCondLst>
                                  <p:childTnLst>
                                    <p:set>
                                      <p:cBhvr>
                                        <p:cTn id="23" dur="1" fill="hold">
                                          <p:stCondLst>
                                            <p:cond delay="999"/>
                                          </p:stCondLst>
                                        </p:cTn>
                                        <p:tgtEl>
                                          <p:spTgt spid="41"/>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999"/>
                                          </p:stCondLst>
                                        </p:cTn>
                                        <p:tgtEl>
                                          <p:spTgt spid="42"/>
                                        </p:tgtEl>
                                        <p:attrNameLst>
                                          <p:attrName>style.visibility</p:attrName>
                                        </p:attrNameLst>
                                      </p:cBhvr>
                                      <p:to>
                                        <p:strVal val="visible"/>
                                      </p:to>
                                    </p:set>
                                  </p:childTnLst>
                                </p:cTn>
                              </p:par>
                            </p:childTnLst>
                          </p:cTn>
                        </p:par>
                        <p:par>
                          <p:cTn id="27" fill="hold">
                            <p:stCondLst>
                              <p:cond delay="3500"/>
                            </p:stCondLst>
                            <p:childTnLst>
                              <p:par>
                                <p:cTn id="28" presetID="1" presetClass="entr" presetSubtype="0" fill="hold" grpId="0" nodeType="afterEffect">
                                  <p:stCondLst>
                                    <p:cond delay="0"/>
                                  </p:stCondLst>
                                  <p:childTnLst>
                                    <p:set>
                                      <p:cBhvr>
                                        <p:cTn id="29" dur="1" fill="hold">
                                          <p:stCondLst>
                                            <p:cond delay="999"/>
                                          </p:stCondLst>
                                        </p:cTn>
                                        <p:tgtEl>
                                          <p:spTgt spid="43"/>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grpId="0" nodeType="afterEffect">
                                  <p:stCondLst>
                                    <p:cond delay="0"/>
                                  </p:stCondLst>
                                  <p:childTnLst>
                                    <p:set>
                                      <p:cBhvr>
                                        <p:cTn id="32" dur="1" fill="hold">
                                          <p:stCondLst>
                                            <p:cond delay="999"/>
                                          </p:stCondLst>
                                        </p:cTn>
                                        <p:tgtEl>
                                          <p:spTgt spid="44"/>
                                        </p:tgtEl>
                                        <p:attrNameLst>
                                          <p:attrName>style.visibility</p:attrName>
                                        </p:attrNameLst>
                                      </p:cBhvr>
                                      <p:to>
                                        <p:strVal val="visible"/>
                                      </p:to>
                                    </p:set>
                                  </p:childTnLst>
                                </p:cTn>
                              </p:par>
                            </p:childTnLst>
                          </p:cTn>
                        </p:par>
                        <p:par>
                          <p:cTn id="33" fill="hold">
                            <p:stCondLst>
                              <p:cond delay="5500"/>
                            </p:stCondLst>
                            <p:childTnLst>
                              <p:par>
                                <p:cTn id="34" presetID="1" presetClass="entr" presetSubtype="0" fill="hold" grpId="0" nodeType="afterEffect">
                                  <p:stCondLst>
                                    <p:cond delay="0"/>
                                  </p:stCondLst>
                                  <p:childTnLst>
                                    <p:set>
                                      <p:cBhvr>
                                        <p:cTn id="35" dur="1" fill="hold">
                                          <p:stCondLst>
                                            <p:cond delay="999"/>
                                          </p:stCondLst>
                                        </p:cTn>
                                        <p:tgtEl>
                                          <p:spTgt spid="45"/>
                                        </p:tgtEl>
                                        <p:attrNameLst>
                                          <p:attrName>style.visibility</p:attrName>
                                        </p:attrNameLst>
                                      </p:cBhvr>
                                      <p:to>
                                        <p:strVal val="visible"/>
                                      </p:to>
                                    </p:set>
                                  </p:childTnLst>
                                </p:cTn>
                              </p:par>
                            </p:childTnLst>
                          </p:cTn>
                        </p:par>
                        <p:par>
                          <p:cTn id="36" fill="hold">
                            <p:stCondLst>
                              <p:cond delay="6500"/>
                            </p:stCondLst>
                            <p:childTnLst>
                              <p:par>
                                <p:cTn id="37" presetID="1" presetClass="entr" presetSubtype="0" fill="hold" grpId="0" nodeType="afterEffect">
                                  <p:stCondLst>
                                    <p:cond delay="0"/>
                                  </p:stCondLst>
                                  <p:childTnLst>
                                    <p:set>
                                      <p:cBhvr>
                                        <p:cTn id="38" dur="1" fill="hold">
                                          <p:stCondLst>
                                            <p:cond delay="999"/>
                                          </p:stCondLst>
                                        </p:cTn>
                                        <p:tgtEl>
                                          <p:spTgt spid="46"/>
                                        </p:tgtEl>
                                        <p:attrNameLst>
                                          <p:attrName>style.visibility</p:attrName>
                                        </p:attrNameLst>
                                      </p:cBhvr>
                                      <p:to>
                                        <p:strVal val="visible"/>
                                      </p:to>
                                    </p:set>
                                  </p:childTnLst>
                                </p:cTn>
                              </p:par>
                            </p:childTnLst>
                          </p:cTn>
                        </p:par>
                        <p:par>
                          <p:cTn id="39" fill="hold">
                            <p:stCondLst>
                              <p:cond delay="7500"/>
                            </p:stCondLst>
                            <p:childTnLst>
                              <p:par>
                                <p:cTn id="40" presetID="1" presetClass="entr" presetSubtype="0" fill="hold" grpId="0" nodeType="afterEffect">
                                  <p:stCondLst>
                                    <p:cond delay="0"/>
                                  </p:stCondLst>
                                  <p:childTnLst>
                                    <p:set>
                                      <p:cBhvr>
                                        <p:cTn id="41" dur="1" fill="hold">
                                          <p:stCondLst>
                                            <p:cond delay="999"/>
                                          </p:stCondLst>
                                        </p:cTn>
                                        <p:tgtEl>
                                          <p:spTgt spid="47"/>
                                        </p:tgtEl>
                                        <p:attrNameLst>
                                          <p:attrName>style.visibility</p:attrName>
                                        </p:attrNameLst>
                                      </p:cBhvr>
                                      <p:to>
                                        <p:strVal val="visible"/>
                                      </p:to>
                                    </p:set>
                                  </p:childTnLst>
                                </p:cTn>
                              </p:par>
                            </p:childTnLst>
                          </p:cTn>
                        </p:par>
                        <p:par>
                          <p:cTn id="42" fill="hold">
                            <p:stCondLst>
                              <p:cond delay="8500"/>
                            </p:stCondLst>
                            <p:childTnLst>
                              <p:par>
                                <p:cTn id="43" presetID="1" presetClass="entr" presetSubtype="0" fill="hold" grpId="0" nodeType="afterEffect">
                                  <p:stCondLst>
                                    <p:cond delay="0"/>
                                  </p:stCondLst>
                                  <p:childTnLst>
                                    <p:set>
                                      <p:cBhvr>
                                        <p:cTn id="44" dur="1" fill="hold">
                                          <p:stCondLst>
                                            <p:cond delay="999"/>
                                          </p:stCondLst>
                                        </p:cTn>
                                        <p:tgtEl>
                                          <p:spTgt spid="49"/>
                                        </p:tgtEl>
                                        <p:attrNameLst>
                                          <p:attrName>style.visibility</p:attrName>
                                        </p:attrNameLst>
                                      </p:cBhvr>
                                      <p:to>
                                        <p:strVal val="visible"/>
                                      </p:to>
                                    </p:set>
                                  </p:childTnLst>
                                </p:cTn>
                              </p:par>
                            </p:childTnLst>
                          </p:cTn>
                        </p:par>
                        <p:par>
                          <p:cTn id="45" fill="hold">
                            <p:stCondLst>
                              <p:cond delay="9500"/>
                            </p:stCondLst>
                            <p:childTnLst>
                              <p:par>
                                <p:cTn id="46" presetID="1" presetClass="entr" presetSubtype="0" fill="hold" grpId="0" nodeType="afterEffect">
                                  <p:stCondLst>
                                    <p:cond delay="0"/>
                                  </p:stCondLst>
                                  <p:childTnLst>
                                    <p:set>
                                      <p:cBhvr>
                                        <p:cTn id="47" dur="1" fill="hold">
                                          <p:stCondLst>
                                            <p:cond delay="999"/>
                                          </p:stCondLst>
                                        </p:cTn>
                                        <p:tgtEl>
                                          <p:spTgt spid="50"/>
                                        </p:tgtEl>
                                        <p:attrNameLst>
                                          <p:attrName>style.visibility</p:attrName>
                                        </p:attrNameLst>
                                      </p:cBhvr>
                                      <p:to>
                                        <p:strVal val="visible"/>
                                      </p:to>
                                    </p:set>
                                  </p:childTnLst>
                                </p:cTn>
                              </p:par>
                            </p:childTnLst>
                          </p:cTn>
                        </p:par>
                        <p:par>
                          <p:cTn id="48" fill="hold">
                            <p:stCondLst>
                              <p:cond delay="10500"/>
                            </p:stCondLst>
                            <p:childTnLst>
                              <p:par>
                                <p:cTn id="49" presetID="1" presetClass="entr" presetSubtype="0" fill="hold" grpId="0" nodeType="afterEffect">
                                  <p:stCondLst>
                                    <p:cond delay="0"/>
                                  </p:stCondLst>
                                  <p:childTnLst>
                                    <p:set>
                                      <p:cBhvr>
                                        <p:cTn id="50" dur="1" fill="hold">
                                          <p:stCondLst>
                                            <p:cond delay="999"/>
                                          </p:stCondLst>
                                        </p:cTn>
                                        <p:tgtEl>
                                          <p:spTgt spid="51"/>
                                        </p:tgtEl>
                                        <p:attrNameLst>
                                          <p:attrName>style.visibility</p:attrName>
                                        </p:attrNameLst>
                                      </p:cBhvr>
                                      <p:to>
                                        <p:strVal val="visible"/>
                                      </p:to>
                                    </p:set>
                                  </p:childTnLst>
                                </p:cTn>
                              </p:par>
                            </p:childTnLst>
                          </p:cTn>
                        </p:par>
                        <p:par>
                          <p:cTn id="51" fill="hold">
                            <p:stCondLst>
                              <p:cond delay="11500"/>
                            </p:stCondLst>
                            <p:childTnLst>
                              <p:par>
                                <p:cTn id="52" presetID="1" presetClass="entr" presetSubtype="0" fill="hold" grpId="0" nodeType="afterEffect">
                                  <p:stCondLst>
                                    <p:cond delay="0"/>
                                  </p:stCondLst>
                                  <p:childTnLst>
                                    <p:set>
                                      <p:cBhvr>
                                        <p:cTn id="53" dur="1" fill="hold">
                                          <p:stCondLst>
                                            <p:cond delay="999"/>
                                          </p:stCondLst>
                                        </p:cTn>
                                        <p:tgtEl>
                                          <p:spTgt spid="52"/>
                                        </p:tgtEl>
                                        <p:attrNameLst>
                                          <p:attrName>style.visibility</p:attrName>
                                        </p:attrNameLst>
                                      </p:cBhvr>
                                      <p:to>
                                        <p:strVal val="visible"/>
                                      </p:to>
                                    </p:set>
                                  </p:childTnLst>
                                </p:cTn>
                              </p:par>
                            </p:childTnLst>
                          </p:cTn>
                        </p:par>
                        <p:par>
                          <p:cTn id="54" fill="hold">
                            <p:stCondLst>
                              <p:cond delay="12500"/>
                            </p:stCondLst>
                            <p:childTnLst>
                              <p:par>
                                <p:cTn id="55" presetID="1" presetClass="entr" presetSubtype="0" fill="hold" grpId="0" nodeType="afterEffect">
                                  <p:stCondLst>
                                    <p:cond delay="0"/>
                                  </p:stCondLst>
                                  <p:childTnLst>
                                    <p:set>
                                      <p:cBhvr>
                                        <p:cTn id="56" dur="1" fill="hold">
                                          <p:stCondLst>
                                            <p:cond delay="999"/>
                                          </p:stCondLst>
                                        </p:cTn>
                                        <p:tgtEl>
                                          <p:spTgt spid="53"/>
                                        </p:tgtEl>
                                        <p:attrNameLst>
                                          <p:attrName>style.visibility</p:attrName>
                                        </p:attrNameLst>
                                      </p:cBhvr>
                                      <p:to>
                                        <p:strVal val="visible"/>
                                      </p:to>
                                    </p:set>
                                  </p:childTnLst>
                                </p:cTn>
                              </p:par>
                            </p:childTnLst>
                          </p:cTn>
                        </p:par>
                        <p:par>
                          <p:cTn id="57" fill="hold">
                            <p:stCondLst>
                              <p:cond delay="13500"/>
                            </p:stCondLst>
                            <p:childTnLst>
                              <p:par>
                                <p:cTn id="58" presetID="1" presetClass="entr" presetSubtype="0" fill="hold" grpId="0" nodeType="afterEffect">
                                  <p:stCondLst>
                                    <p:cond delay="0"/>
                                  </p:stCondLst>
                                  <p:childTnLst>
                                    <p:set>
                                      <p:cBhvr>
                                        <p:cTn id="59" dur="1" fill="hold">
                                          <p:stCondLst>
                                            <p:cond delay="999"/>
                                          </p:stCondLst>
                                        </p:cTn>
                                        <p:tgtEl>
                                          <p:spTgt spid="54"/>
                                        </p:tgtEl>
                                        <p:attrNameLst>
                                          <p:attrName>style.visibility</p:attrName>
                                        </p:attrNameLst>
                                      </p:cBhvr>
                                      <p:to>
                                        <p:strVal val="visible"/>
                                      </p:to>
                                    </p:set>
                                  </p:childTnLst>
                                </p:cTn>
                              </p:par>
                            </p:childTnLst>
                          </p:cTn>
                        </p:par>
                        <p:par>
                          <p:cTn id="60" fill="hold">
                            <p:stCondLst>
                              <p:cond delay="14500"/>
                            </p:stCondLst>
                            <p:childTnLst>
                              <p:par>
                                <p:cTn id="61" presetID="1" presetClass="entr" presetSubtype="0" fill="hold" grpId="0" nodeType="afterEffect">
                                  <p:stCondLst>
                                    <p:cond delay="0"/>
                                  </p:stCondLst>
                                  <p:childTnLst>
                                    <p:set>
                                      <p:cBhvr>
                                        <p:cTn id="62" dur="1" fill="hold">
                                          <p:stCondLst>
                                            <p:cond delay="999"/>
                                          </p:stCondLst>
                                        </p:cTn>
                                        <p:tgtEl>
                                          <p:spTgt spid="55"/>
                                        </p:tgtEl>
                                        <p:attrNameLst>
                                          <p:attrName>style.visibility</p:attrName>
                                        </p:attrNameLst>
                                      </p:cBhvr>
                                      <p:to>
                                        <p:strVal val="visible"/>
                                      </p:to>
                                    </p:set>
                                  </p:childTnLst>
                                </p:cTn>
                              </p:par>
                            </p:childTnLst>
                          </p:cTn>
                        </p:par>
                        <p:par>
                          <p:cTn id="63" fill="hold">
                            <p:stCondLst>
                              <p:cond delay="15500"/>
                            </p:stCondLst>
                            <p:childTnLst>
                              <p:par>
                                <p:cTn id="64" presetID="1" presetClass="entr" presetSubtype="0" fill="hold" grpId="0" nodeType="afterEffect">
                                  <p:stCondLst>
                                    <p:cond delay="0"/>
                                  </p:stCondLst>
                                  <p:childTnLst>
                                    <p:set>
                                      <p:cBhvr>
                                        <p:cTn id="65" dur="1" fill="hold">
                                          <p:stCondLst>
                                            <p:cond delay="999"/>
                                          </p:stCondLst>
                                        </p:cTn>
                                        <p:tgtEl>
                                          <p:spTgt spid="59"/>
                                        </p:tgtEl>
                                        <p:attrNameLst>
                                          <p:attrName>style.visibility</p:attrName>
                                        </p:attrNameLst>
                                      </p:cBhvr>
                                      <p:to>
                                        <p:strVal val="visible"/>
                                      </p:to>
                                    </p:set>
                                  </p:childTnLst>
                                </p:cTn>
                              </p:par>
                            </p:childTnLst>
                          </p:cTn>
                        </p:par>
                        <p:par>
                          <p:cTn id="66" fill="hold">
                            <p:stCondLst>
                              <p:cond delay="16500"/>
                            </p:stCondLst>
                            <p:childTnLst>
                              <p:par>
                                <p:cTn id="67" presetID="1" presetClass="entr" presetSubtype="0" fill="hold" grpId="0" nodeType="afterEffect">
                                  <p:stCondLst>
                                    <p:cond delay="0"/>
                                  </p:stCondLst>
                                  <p:childTnLst>
                                    <p:set>
                                      <p:cBhvr>
                                        <p:cTn id="68" dur="1" fill="hold">
                                          <p:stCondLst>
                                            <p:cond delay="999"/>
                                          </p:stCondLst>
                                        </p:cTn>
                                        <p:tgtEl>
                                          <p:spTgt spid="77"/>
                                        </p:tgtEl>
                                        <p:attrNameLst>
                                          <p:attrName>style.visibility</p:attrName>
                                        </p:attrNameLst>
                                      </p:cBhvr>
                                      <p:to>
                                        <p:strVal val="visible"/>
                                      </p:to>
                                    </p:set>
                                  </p:childTnLst>
                                </p:cTn>
                              </p:par>
                            </p:childTnLst>
                          </p:cTn>
                        </p:par>
                        <p:par>
                          <p:cTn id="69" fill="hold">
                            <p:stCondLst>
                              <p:cond delay="17500"/>
                            </p:stCondLst>
                            <p:childTnLst>
                              <p:par>
                                <p:cTn id="70" presetID="1" presetClass="entr" presetSubtype="0" fill="hold" grpId="0" nodeType="afterEffect">
                                  <p:stCondLst>
                                    <p:cond delay="0"/>
                                  </p:stCondLst>
                                  <p:childTnLst>
                                    <p:set>
                                      <p:cBhvr>
                                        <p:cTn id="71" dur="1" fill="hold">
                                          <p:stCondLst>
                                            <p:cond delay="999"/>
                                          </p:stCondLst>
                                        </p:cTn>
                                        <p:tgtEl>
                                          <p:spTgt spid="78"/>
                                        </p:tgtEl>
                                        <p:attrNameLst>
                                          <p:attrName>style.visibility</p:attrName>
                                        </p:attrNameLst>
                                      </p:cBhvr>
                                      <p:to>
                                        <p:strVal val="visible"/>
                                      </p:to>
                                    </p:set>
                                  </p:childTnLst>
                                </p:cTn>
                              </p:par>
                            </p:childTnLst>
                          </p:cTn>
                        </p:par>
                        <p:par>
                          <p:cTn id="72" fill="hold">
                            <p:stCondLst>
                              <p:cond delay="18500"/>
                            </p:stCondLst>
                            <p:childTnLst>
                              <p:par>
                                <p:cTn id="73" presetID="1" presetClass="entr" presetSubtype="0" fill="hold" grpId="0" nodeType="afterEffect">
                                  <p:stCondLst>
                                    <p:cond delay="0"/>
                                  </p:stCondLst>
                                  <p:childTnLst>
                                    <p:set>
                                      <p:cBhvr>
                                        <p:cTn id="74" dur="1" fill="hold">
                                          <p:stCondLst>
                                            <p:cond delay="999"/>
                                          </p:stCondLst>
                                        </p:cTn>
                                        <p:tgtEl>
                                          <p:spTgt spid="79"/>
                                        </p:tgtEl>
                                        <p:attrNameLst>
                                          <p:attrName>style.visibility</p:attrName>
                                        </p:attrNameLst>
                                      </p:cBhvr>
                                      <p:to>
                                        <p:strVal val="visible"/>
                                      </p:to>
                                    </p:set>
                                  </p:childTnLst>
                                </p:cTn>
                              </p:par>
                            </p:childTnLst>
                          </p:cTn>
                        </p:par>
                        <p:par>
                          <p:cTn id="75" fill="hold">
                            <p:stCondLst>
                              <p:cond delay="19500"/>
                            </p:stCondLst>
                            <p:childTnLst>
                              <p:par>
                                <p:cTn id="76" presetID="1" presetClass="entr" presetSubtype="0" fill="hold" grpId="0" nodeType="afterEffect">
                                  <p:stCondLst>
                                    <p:cond delay="0"/>
                                  </p:stCondLst>
                                  <p:childTnLst>
                                    <p:set>
                                      <p:cBhvr>
                                        <p:cTn id="77" dur="1" fill="hold">
                                          <p:stCondLst>
                                            <p:cond delay="999"/>
                                          </p:stCondLst>
                                        </p:cTn>
                                        <p:tgtEl>
                                          <p:spTgt spid="80"/>
                                        </p:tgtEl>
                                        <p:attrNameLst>
                                          <p:attrName>style.visibility</p:attrName>
                                        </p:attrNameLst>
                                      </p:cBhvr>
                                      <p:to>
                                        <p:strVal val="visible"/>
                                      </p:to>
                                    </p:set>
                                  </p:childTnLst>
                                </p:cTn>
                              </p:par>
                            </p:childTnLst>
                          </p:cTn>
                        </p:par>
                        <p:par>
                          <p:cTn id="78" fill="hold">
                            <p:stCondLst>
                              <p:cond delay="20500"/>
                            </p:stCondLst>
                            <p:childTnLst>
                              <p:par>
                                <p:cTn id="79" presetID="1" presetClass="entr" presetSubtype="0" fill="hold" grpId="0" nodeType="afterEffect">
                                  <p:stCondLst>
                                    <p:cond delay="0"/>
                                  </p:stCondLst>
                                  <p:childTnLst>
                                    <p:set>
                                      <p:cBhvr>
                                        <p:cTn id="80" dur="1" fill="hold">
                                          <p:stCondLst>
                                            <p:cond delay="999"/>
                                          </p:stCondLst>
                                        </p:cTn>
                                        <p:tgtEl>
                                          <p:spTgt spid="81"/>
                                        </p:tgtEl>
                                        <p:attrNameLst>
                                          <p:attrName>style.visibility</p:attrName>
                                        </p:attrNameLst>
                                      </p:cBhvr>
                                      <p:to>
                                        <p:strVal val="visible"/>
                                      </p:to>
                                    </p:set>
                                  </p:childTnLst>
                                </p:cTn>
                              </p:par>
                            </p:childTnLst>
                          </p:cTn>
                        </p:par>
                        <p:par>
                          <p:cTn id="81" fill="hold">
                            <p:stCondLst>
                              <p:cond delay="21500"/>
                            </p:stCondLst>
                            <p:childTnLst>
                              <p:par>
                                <p:cTn id="82" presetID="1" presetClass="entr" presetSubtype="0" fill="hold" grpId="0" nodeType="afterEffect">
                                  <p:stCondLst>
                                    <p:cond delay="0"/>
                                  </p:stCondLst>
                                  <p:childTnLst>
                                    <p:set>
                                      <p:cBhvr>
                                        <p:cTn id="83" dur="1" fill="hold">
                                          <p:stCondLst>
                                            <p:cond delay="999"/>
                                          </p:stCondLst>
                                        </p:cTn>
                                        <p:tgtEl>
                                          <p:spTgt spid="82"/>
                                        </p:tgtEl>
                                        <p:attrNameLst>
                                          <p:attrName>style.visibility</p:attrName>
                                        </p:attrNameLst>
                                      </p:cBhvr>
                                      <p:to>
                                        <p:strVal val="visible"/>
                                      </p:to>
                                    </p:set>
                                  </p:childTnLst>
                                </p:cTn>
                              </p:par>
                            </p:childTnLst>
                          </p:cTn>
                        </p:par>
                        <p:par>
                          <p:cTn id="84" fill="hold">
                            <p:stCondLst>
                              <p:cond delay="22500"/>
                            </p:stCondLst>
                            <p:childTnLst>
                              <p:par>
                                <p:cTn id="85" presetID="1" presetClass="entr" presetSubtype="0" fill="hold" grpId="0" nodeType="afterEffect">
                                  <p:stCondLst>
                                    <p:cond delay="0"/>
                                  </p:stCondLst>
                                  <p:childTnLst>
                                    <p:set>
                                      <p:cBhvr>
                                        <p:cTn id="86" dur="1" fill="hold">
                                          <p:stCondLst>
                                            <p:cond delay="999"/>
                                          </p:stCondLst>
                                        </p:cTn>
                                        <p:tgtEl>
                                          <p:spTgt spid="83"/>
                                        </p:tgtEl>
                                        <p:attrNameLst>
                                          <p:attrName>style.visibility</p:attrName>
                                        </p:attrNameLst>
                                      </p:cBhvr>
                                      <p:to>
                                        <p:strVal val="visible"/>
                                      </p:to>
                                    </p:set>
                                  </p:childTnLst>
                                </p:cTn>
                              </p:par>
                            </p:childTnLst>
                          </p:cTn>
                        </p:par>
                        <p:par>
                          <p:cTn id="87" fill="hold">
                            <p:stCondLst>
                              <p:cond delay="23500"/>
                            </p:stCondLst>
                            <p:childTnLst>
                              <p:par>
                                <p:cTn id="88" presetID="1" presetClass="entr" presetSubtype="0" fill="hold" grpId="0" nodeType="afterEffect">
                                  <p:stCondLst>
                                    <p:cond delay="0"/>
                                  </p:stCondLst>
                                  <p:childTnLst>
                                    <p:set>
                                      <p:cBhvr>
                                        <p:cTn id="89" dur="1" fill="hold">
                                          <p:stCondLst>
                                            <p:cond delay="999"/>
                                          </p:stCondLst>
                                        </p:cTn>
                                        <p:tgtEl>
                                          <p:spTgt spid="84"/>
                                        </p:tgtEl>
                                        <p:attrNameLst>
                                          <p:attrName>style.visibility</p:attrName>
                                        </p:attrNameLst>
                                      </p:cBhvr>
                                      <p:to>
                                        <p:strVal val="visible"/>
                                      </p:to>
                                    </p:set>
                                  </p:childTnLst>
                                </p:cTn>
                              </p:par>
                            </p:childTnLst>
                          </p:cTn>
                        </p:par>
                        <p:par>
                          <p:cTn id="90" fill="hold">
                            <p:stCondLst>
                              <p:cond delay="24500"/>
                            </p:stCondLst>
                            <p:childTnLst>
                              <p:par>
                                <p:cTn id="91" presetID="1" presetClass="entr" presetSubtype="0" fill="hold" grpId="0" nodeType="afterEffect">
                                  <p:stCondLst>
                                    <p:cond delay="0"/>
                                  </p:stCondLst>
                                  <p:childTnLst>
                                    <p:set>
                                      <p:cBhvr>
                                        <p:cTn id="92" dur="1" fill="hold">
                                          <p:stCondLst>
                                            <p:cond delay="999"/>
                                          </p:stCondLst>
                                        </p:cTn>
                                        <p:tgtEl>
                                          <p:spTgt spid="85"/>
                                        </p:tgtEl>
                                        <p:attrNameLst>
                                          <p:attrName>style.visibility</p:attrName>
                                        </p:attrNameLst>
                                      </p:cBhvr>
                                      <p:to>
                                        <p:strVal val="visible"/>
                                      </p:to>
                                    </p:set>
                                  </p:childTnLst>
                                </p:cTn>
                              </p:par>
                            </p:childTnLst>
                          </p:cTn>
                        </p:par>
                        <p:par>
                          <p:cTn id="93" fill="hold">
                            <p:stCondLst>
                              <p:cond delay="25500"/>
                            </p:stCondLst>
                            <p:childTnLst>
                              <p:par>
                                <p:cTn id="94" presetID="1" presetClass="entr" presetSubtype="0" fill="hold" grpId="0" nodeType="afterEffect">
                                  <p:stCondLst>
                                    <p:cond delay="0"/>
                                  </p:stCondLst>
                                  <p:childTnLst>
                                    <p:set>
                                      <p:cBhvr>
                                        <p:cTn id="95" dur="1" fill="hold">
                                          <p:stCondLst>
                                            <p:cond delay="999"/>
                                          </p:stCondLst>
                                        </p:cTn>
                                        <p:tgtEl>
                                          <p:spTgt spid="86"/>
                                        </p:tgtEl>
                                        <p:attrNameLst>
                                          <p:attrName>style.visibility</p:attrName>
                                        </p:attrNameLst>
                                      </p:cBhvr>
                                      <p:to>
                                        <p:strVal val="visible"/>
                                      </p:to>
                                    </p:set>
                                  </p:childTnLst>
                                </p:cTn>
                              </p:par>
                            </p:childTnLst>
                          </p:cTn>
                        </p:par>
                        <p:par>
                          <p:cTn id="96" fill="hold">
                            <p:stCondLst>
                              <p:cond delay="26500"/>
                            </p:stCondLst>
                            <p:childTnLst>
                              <p:par>
                                <p:cTn id="97" presetID="1" presetClass="entr" presetSubtype="0" fill="hold" grpId="0" nodeType="afterEffect">
                                  <p:stCondLst>
                                    <p:cond delay="0"/>
                                  </p:stCondLst>
                                  <p:childTnLst>
                                    <p:set>
                                      <p:cBhvr>
                                        <p:cTn id="98" dur="1" fill="hold">
                                          <p:stCondLst>
                                            <p:cond delay="999"/>
                                          </p:stCondLst>
                                        </p:cTn>
                                        <p:tgtEl>
                                          <p:spTgt spid="87"/>
                                        </p:tgtEl>
                                        <p:attrNameLst>
                                          <p:attrName>style.visibility</p:attrName>
                                        </p:attrNameLst>
                                      </p:cBhvr>
                                      <p:to>
                                        <p:strVal val="visible"/>
                                      </p:to>
                                    </p:set>
                                  </p:childTnLst>
                                </p:cTn>
                              </p:par>
                            </p:childTnLst>
                          </p:cTn>
                        </p:par>
                        <p:par>
                          <p:cTn id="99" fill="hold">
                            <p:stCondLst>
                              <p:cond delay="27500"/>
                            </p:stCondLst>
                            <p:childTnLst>
                              <p:par>
                                <p:cTn id="100" presetID="1" presetClass="entr" presetSubtype="0" fill="hold" grpId="0" nodeType="afterEffect">
                                  <p:stCondLst>
                                    <p:cond delay="0"/>
                                  </p:stCondLst>
                                  <p:childTnLst>
                                    <p:set>
                                      <p:cBhvr>
                                        <p:cTn id="101" dur="1" fill="hold">
                                          <p:stCondLst>
                                            <p:cond delay="999"/>
                                          </p:stCondLst>
                                        </p:cTn>
                                        <p:tgtEl>
                                          <p:spTgt spid="88"/>
                                        </p:tgtEl>
                                        <p:attrNameLst>
                                          <p:attrName>style.visibility</p:attrName>
                                        </p:attrNameLst>
                                      </p:cBhvr>
                                      <p:to>
                                        <p:strVal val="visible"/>
                                      </p:to>
                                    </p:set>
                                  </p:childTnLst>
                                </p:cTn>
                              </p:par>
                            </p:childTnLst>
                          </p:cTn>
                        </p:par>
                        <p:par>
                          <p:cTn id="102" fill="hold">
                            <p:stCondLst>
                              <p:cond delay="28500"/>
                            </p:stCondLst>
                            <p:childTnLst>
                              <p:par>
                                <p:cTn id="103" presetID="1" presetClass="entr" presetSubtype="0" fill="hold" grpId="0" nodeType="afterEffect">
                                  <p:stCondLst>
                                    <p:cond delay="0"/>
                                  </p:stCondLst>
                                  <p:childTnLst>
                                    <p:set>
                                      <p:cBhvr>
                                        <p:cTn id="104" dur="1" fill="hold">
                                          <p:stCondLst>
                                            <p:cond delay="999"/>
                                          </p:stCondLst>
                                        </p:cTn>
                                        <p:tgtEl>
                                          <p:spTgt spid="89"/>
                                        </p:tgtEl>
                                        <p:attrNameLst>
                                          <p:attrName>style.visibility</p:attrName>
                                        </p:attrNameLst>
                                      </p:cBhvr>
                                      <p:to>
                                        <p:strVal val="visible"/>
                                      </p:to>
                                    </p:set>
                                  </p:childTnLst>
                                </p:cTn>
                              </p:par>
                            </p:childTnLst>
                          </p:cTn>
                        </p:par>
                        <p:par>
                          <p:cTn id="105" fill="hold">
                            <p:stCondLst>
                              <p:cond delay="29500"/>
                            </p:stCondLst>
                            <p:childTnLst>
                              <p:par>
                                <p:cTn id="106" presetID="1" presetClass="entr" presetSubtype="0" fill="hold" grpId="0" nodeType="afterEffect">
                                  <p:stCondLst>
                                    <p:cond delay="0"/>
                                  </p:stCondLst>
                                  <p:childTnLst>
                                    <p:set>
                                      <p:cBhvr>
                                        <p:cTn id="107" dur="1" fill="hold">
                                          <p:stCondLst>
                                            <p:cond delay="999"/>
                                          </p:stCondLst>
                                        </p:cTn>
                                        <p:tgtEl>
                                          <p:spTgt spid="90"/>
                                        </p:tgtEl>
                                        <p:attrNameLst>
                                          <p:attrName>style.visibility</p:attrName>
                                        </p:attrNameLst>
                                      </p:cBhvr>
                                      <p:to>
                                        <p:strVal val="visible"/>
                                      </p:to>
                                    </p:set>
                                  </p:childTnLst>
                                </p:cTn>
                              </p:par>
                            </p:childTnLst>
                          </p:cTn>
                        </p:par>
                        <p:par>
                          <p:cTn id="108" fill="hold">
                            <p:stCondLst>
                              <p:cond delay="30500"/>
                            </p:stCondLst>
                            <p:childTnLst>
                              <p:par>
                                <p:cTn id="109" presetID="1" presetClass="entr" presetSubtype="0" fill="hold" grpId="0" nodeType="afterEffect">
                                  <p:stCondLst>
                                    <p:cond delay="0"/>
                                  </p:stCondLst>
                                  <p:childTnLst>
                                    <p:set>
                                      <p:cBhvr>
                                        <p:cTn id="110" dur="1" fill="hold">
                                          <p:stCondLst>
                                            <p:cond delay="999"/>
                                          </p:stCondLst>
                                        </p:cTn>
                                        <p:tgtEl>
                                          <p:spTgt spid="91"/>
                                        </p:tgtEl>
                                        <p:attrNameLst>
                                          <p:attrName>style.visibility</p:attrName>
                                        </p:attrNameLst>
                                      </p:cBhvr>
                                      <p:to>
                                        <p:strVal val="visible"/>
                                      </p:to>
                                    </p:set>
                                  </p:childTnLst>
                                </p:cTn>
                              </p:par>
                            </p:childTnLst>
                          </p:cTn>
                        </p:par>
                        <p:par>
                          <p:cTn id="111" fill="hold">
                            <p:stCondLst>
                              <p:cond delay="31500"/>
                            </p:stCondLst>
                            <p:childTnLst>
                              <p:par>
                                <p:cTn id="112" presetID="1" presetClass="entr" presetSubtype="0" fill="hold" grpId="0" nodeType="afterEffect">
                                  <p:stCondLst>
                                    <p:cond delay="0"/>
                                  </p:stCondLst>
                                  <p:childTnLst>
                                    <p:set>
                                      <p:cBhvr>
                                        <p:cTn id="113" dur="1" fill="hold">
                                          <p:stCondLst>
                                            <p:cond delay="999"/>
                                          </p:stCondLst>
                                        </p:cTn>
                                        <p:tgtEl>
                                          <p:spTgt spid="92"/>
                                        </p:tgtEl>
                                        <p:attrNameLst>
                                          <p:attrName>style.visibility</p:attrName>
                                        </p:attrNameLst>
                                      </p:cBhvr>
                                      <p:to>
                                        <p:strVal val="visible"/>
                                      </p:to>
                                    </p:set>
                                  </p:childTnLst>
                                </p:cTn>
                              </p:par>
                            </p:childTnLst>
                          </p:cTn>
                        </p:par>
                        <p:par>
                          <p:cTn id="114" fill="hold">
                            <p:stCondLst>
                              <p:cond delay="32500"/>
                            </p:stCondLst>
                            <p:childTnLst>
                              <p:par>
                                <p:cTn id="115" presetID="1" presetClass="entr" presetSubtype="0" fill="hold" grpId="0" nodeType="afterEffect">
                                  <p:stCondLst>
                                    <p:cond delay="0"/>
                                  </p:stCondLst>
                                  <p:childTnLst>
                                    <p:set>
                                      <p:cBhvr>
                                        <p:cTn id="116" dur="1" fill="hold">
                                          <p:stCondLst>
                                            <p:cond delay="999"/>
                                          </p:stCondLst>
                                        </p:cTn>
                                        <p:tgtEl>
                                          <p:spTgt spid="93"/>
                                        </p:tgtEl>
                                        <p:attrNameLst>
                                          <p:attrName>style.visibility</p:attrName>
                                        </p:attrNameLst>
                                      </p:cBhvr>
                                      <p:to>
                                        <p:strVal val="visible"/>
                                      </p:to>
                                    </p:set>
                                  </p:childTnLst>
                                </p:cTn>
                              </p:par>
                            </p:childTnLst>
                          </p:cTn>
                        </p:par>
                        <p:par>
                          <p:cTn id="117" fill="hold">
                            <p:stCondLst>
                              <p:cond delay="33500"/>
                            </p:stCondLst>
                            <p:childTnLst>
                              <p:par>
                                <p:cTn id="118" presetID="1" presetClass="entr" presetSubtype="0" fill="hold" grpId="0" nodeType="afterEffect">
                                  <p:stCondLst>
                                    <p:cond delay="0"/>
                                  </p:stCondLst>
                                  <p:childTnLst>
                                    <p:set>
                                      <p:cBhvr>
                                        <p:cTn id="119" dur="1" fill="hold">
                                          <p:stCondLst>
                                            <p:cond delay="999"/>
                                          </p:stCondLst>
                                        </p:cTn>
                                        <p:tgtEl>
                                          <p:spTgt spid="94"/>
                                        </p:tgtEl>
                                        <p:attrNameLst>
                                          <p:attrName>style.visibility</p:attrName>
                                        </p:attrNameLst>
                                      </p:cBhvr>
                                      <p:to>
                                        <p:strVal val="visible"/>
                                      </p:to>
                                    </p:set>
                                  </p:childTnLst>
                                </p:cTn>
                              </p:par>
                            </p:childTnLst>
                          </p:cTn>
                        </p:par>
                        <p:par>
                          <p:cTn id="120" fill="hold">
                            <p:stCondLst>
                              <p:cond delay="34500"/>
                            </p:stCondLst>
                            <p:childTnLst>
                              <p:par>
                                <p:cTn id="121" presetID="1" presetClass="entr" presetSubtype="0" fill="hold" grpId="0" nodeType="afterEffect">
                                  <p:stCondLst>
                                    <p:cond delay="0"/>
                                  </p:stCondLst>
                                  <p:childTnLst>
                                    <p:set>
                                      <p:cBhvr>
                                        <p:cTn id="122" dur="1" fill="hold">
                                          <p:stCondLst>
                                            <p:cond delay="999"/>
                                          </p:stCondLst>
                                        </p:cTn>
                                        <p:tgtEl>
                                          <p:spTgt spid="95"/>
                                        </p:tgtEl>
                                        <p:attrNameLst>
                                          <p:attrName>style.visibility</p:attrName>
                                        </p:attrNameLst>
                                      </p:cBhvr>
                                      <p:to>
                                        <p:strVal val="visible"/>
                                      </p:to>
                                    </p:set>
                                  </p:childTnLst>
                                </p:cTn>
                              </p:par>
                            </p:childTnLst>
                          </p:cTn>
                        </p:par>
                        <p:par>
                          <p:cTn id="123" fill="hold">
                            <p:stCondLst>
                              <p:cond delay="35500"/>
                            </p:stCondLst>
                            <p:childTnLst>
                              <p:par>
                                <p:cTn id="124" presetID="1" presetClass="entr" presetSubtype="0" fill="hold" grpId="0" nodeType="afterEffect">
                                  <p:stCondLst>
                                    <p:cond delay="0"/>
                                  </p:stCondLst>
                                  <p:childTnLst>
                                    <p:set>
                                      <p:cBhvr>
                                        <p:cTn id="125" dur="1" fill="hold">
                                          <p:stCondLst>
                                            <p:cond delay="999"/>
                                          </p:stCondLst>
                                        </p:cTn>
                                        <p:tgtEl>
                                          <p:spTgt spid="96"/>
                                        </p:tgtEl>
                                        <p:attrNameLst>
                                          <p:attrName>style.visibility</p:attrName>
                                        </p:attrNameLst>
                                      </p:cBhvr>
                                      <p:to>
                                        <p:strVal val="visible"/>
                                      </p:to>
                                    </p:set>
                                  </p:childTnLst>
                                </p:cTn>
                              </p:par>
                            </p:childTnLst>
                          </p:cTn>
                        </p:par>
                        <p:par>
                          <p:cTn id="126" fill="hold">
                            <p:stCondLst>
                              <p:cond delay="36500"/>
                            </p:stCondLst>
                            <p:childTnLst>
                              <p:par>
                                <p:cTn id="127" presetID="1" presetClass="entr" presetSubtype="0" fill="hold" grpId="0" nodeType="afterEffect">
                                  <p:stCondLst>
                                    <p:cond delay="0"/>
                                  </p:stCondLst>
                                  <p:childTnLst>
                                    <p:set>
                                      <p:cBhvr>
                                        <p:cTn id="128" dur="1" fill="hold">
                                          <p:stCondLst>
                                            <p:cond delay="999"/>
                                          </p:stCondLst>
                                        </p:cTn>
                                        <p:tgtEl>
                                          <p:spTgt spid="97"/>
                                        </p:tgtEl>
                                        <p:attrNameLst>
                                          <p:attrName>style.visibility</p:attrName>
                                        </p:attrNameLst>
                                      </p:cBhvr>
                                      <p:to>
                                        <p:strVal val="visible"/>
                                      </p:to>
                                    </p:set>
                                  </p:childTnLst>
                                </p:cTn>
                              </p:par>
                            </p:childTnLst>
                          </p:cTn>
                        </p:par>
                        <p:par>
                          <p:cTn id="129" fill="hold">
                            <p:stCondLst>
                              <p:cond delay="37500"/>
                            </p:stCondLst>
                            <p:childTnLst>
                              <p:par>
                                <p:cTn id="130" presetID="1" presetClass="entr" presetSubtype="0" fill="hold" grpId="0" nodeType="afterEffect">
                                  <p:stCondLst>
                                    <p:cond delay="0"/>
                                  </p:stCondLst>
                                  <p:childTnLst>
                                    <p:set>
                                      <p:cBhvr>
                                        <p:cTn id="131" dur="1" fill="hold">
                                          <p:stCondLst>
                                            <p:cond delay="999"/>
                                          </p:stCondLst>
                                        </p:cTn>
                                        <p:tgtEl>
                                          <p:spTgt spid="98"/>
                                        </p:tgtEl>
                                        <p:attrNameLst>
                                          <p:attrName>style.visibility</p:attrName>
                                        </p:attrNameLst>
                                      </p:cBhvr>
                                      <p:to>
                                        <p:strVal val="visible"/>
                                      </p:to>
                                    </p:set>
                                  </p:childTnLst>
                                </p:cTn>
                              </p:par>
                            </p:childTnLst>
                          </p:cTn>
                        </p:par>
                        <p:par>
                          <p:cTn id="132" fill="hold">
                            <p:stCondLst>
                              <p:cond delay="38500"/>
                            </p:stCondLst>
                            <p:childTnLst>
                              <p:par>
                                <p:cTn id="133" presetID="1" presetClass="entr" presetSubtype="0" fill="hold" grpId="0" nodeType="afterEffect">
                                  <p:stCondLst>
                                    <p:cond delay="0"/>
                                  </p:stCondLst>
                                  <p:childTnLst>
                                    <p:set>
                                      <p:cBhvr>
                                        <p:cTn id="134" dur="1" fill="hold">
                                          <p:stCondLst>
                                            <p:cond delay="999"/>
                                          </p:stCondLst>
                                        </p:cTn>
                                        <p:tgtEl>
                                          <p:spTgt spid="99"/>
                                        </p:tgtEl>
                                        <p:attrNameLst>
                                          <p:attrName>style.visibility</p:attrName>
                                        </p:attrNameLst>
                                      </p:cBhvr>
                                      <p:to>
                                        <p:strVal val="visible"/>
                                      </p:to>
                                    </p:set>
                                  </p:childTnLst>
                                </p:cTn>
                              </p:par>
                            </p:childTnLst>
                          </p:cTn>
                        </p:par>
                        <p:par>
                          <p:cTn id="135" fill="hold">
                            <p:stCondLst>
                              <p:cond delay="39500"/>
                            </p:stCondLst>
                            <p:childTnLst>
                              <p:par>
                                <p:cTn id="136" presetID="1" presetClass="entr" presetSubtype="0" fill="hold" grpId="0" nodeType="afterEffect">
                                  <p:stCondLst>
                                    <p:cond delay="0"/>
                                  </p:stCondLst>
                                  <p:childTnLst>
                                    <p:set>
                                      <p:cBhvr>
                                        <p:cTn id="137" dur="1" fill="hold">
                                          <p:stCondLst>
                                            <p:cond delay="999"/>
                                          </p:stCondLst>
                                        </p:cTn>
                                        <p:tgtEl>
                                          <p:spTgt spid="100"/>
                                        </p:tgtEl>
                                        <p:attrNameLst>
                                          <p:attrName>style.visibility</p:attrName>
                                        </p:attrNameLst>
                                      </p:cBhvr>
                                      <p:to>
                                        <p:strVal val="visible"/>
                                      </p:to>
                                    </p:set>
                                  </p:childTnLst>
                                </p:cTn>
                              </p:par>
                            </p:childTnLst>
                          </p:cTn>
                        </p:par>
                        <p:par>
                          <p:cTn id="138" fill="hold">
                            <p:stCondLst>
                              <p:cond delay="40500"/>
                            </p:stCondLst>
                            <p:childTnLst>
                              <p:par>
                                <p:cTn id="139" presetID="1" presetClass="entr" presetSubtype="0" fill="hold" grpId="0" nodeType="afterEffect">
                                  <p:stCondLst>
                                    <p:cond delay="0"/>
                                  </p:stCondLst>
                                  <p:childTnLst>
                                    <p:set>
                                      <p:cBhvr>
                                        <p:cTn id="140" dur="1" fill="hold">
                                          <p:stCondLst>
                                            <p:cond delay="999"/>
                                          </p:stCondLst>
                                        </p:cTn>
                                        <p:tgtEl>
                                          <p:spTgt spid="101"/>
                                        </p:tgtEl>
                                        <p:attrNameLst>
                                          <p:attrName>style.visibility</p:attrName>
                                        </p:attrNameLst>
                                      </p:cBhvr>
                                      <p:to>
                                        <p:strVal val="visible"/>
                                      </p:to>
                                    </p:set>
                                  </p:childTnLst>
                                </p:cTn>
                              </p:par>
                            </p:childTnLst>
                          </p:cTn>
                        </p:par>
                        <p:par>
                          <p:cTn id="141" fill="hold">
                            <p:stCondLst>
                              <p:cond delay="41500"/>
                            </p:stCondLst>
                            <p:childTnLst>
                              <p:par>
                                <p:cTn id="142" presetID="1" presetClass="entr" presetSubtype="0" fill="hold" grpId="0" nodeType="afterEffect">
                                  <p:stCondLst>
                                    <p:cond delay="0"/>
                                  </p:stCondLst>
                                  <p:childTnLst>
                                    <p:set>
                                      <p:cBhvr>
                                        <p:cTn id="143" dur="1" fill="hold">
                                          <p:stCondLst>
                                            <p:cond delay="999"/>
                                          </p:stCondLst>
                                        </p:cTn>
                                        <p:tgtEl>
                                          <p:spTgt spid="102"/>
                                        </p:tgtEl>
                                        <p:attrNameLst>
                                          <p:attrName>style.visibility</p:attrName>
                                        </p:attrNameLst>
                                      </p:cBhvr>
                                      <p:to>
                                        <p:strVal val="visible"/>
                                      </p:to>
                                    </p:set>
                                  </p:childTnLst>
                                </p:cTn>
                              </p:par>
                            </p:childTnLst>
                          </p:cTn>
                        </p:par>
                        <p:par>
                          <p:cTn id="144" fill="hold">
                            <p:stCondLst>
                              <p:cond delay="42500"/>
                            </p:stCondLst>
                            <p:childTnLst>
                              <p:par>
                                <p:cTn id="145" presetID="1" presetClass="entr" presetSubtype="0" fill="hold" grpId="0" nodeType="afterEffect">
                                  <p:stCondLst>
                                    <p:cond delay="0"/>
                                  </p:stCondLst>
                                  <p:childTnLst>
                                    <p:set>
                                      <p:cBhvr>
                                        <p:cTn id="146" dur="1" fill="hold">
                                          <p:stCondLst>
                                            <p:cond delay="999"/>
                                          </p:stCondLst>
                                        </p:cTn>
                                        <p:tgtEl>
                                          <p:spTgt spid="103"/>
                                        </p:tgtEl>
                                        <p:attrNameLst>
                                          <p:attrName>style.visibility</p:attrName>
                                        </p:attrNameLst>
                                      </p:cBhvr>
                                      <p:to>
                                        <p:strVal val="visible"/>
                                      </p:to>
                                    </p:set>
                                  </p:childTnLst>
                                </p:cTn>
                              </p:par>
                            </p:childTnLst>
                          </p:cTn>
                        </p:par>
                        <p:par>
                          <p:cTn id="147" fill="hold">
                            <p:stCondLst>
                              <p:cond delay="43500"/>
                            </p:stCondLst>
                            <p:childTnLst>
                              <p:par>
                                <p:cTn id="148" presetID="1" presetClass="entr" presetSubtype="0" fill="hold" grpId="0" nodeType="afterEffect">
                                  <p:stCondLst>
                                    <p:cond delay="0"/>
                                  </p:stCondLst>
                                  <p:childTnLst>
                                    <p:set>
                                      <p:cBhvr>
                                        <p:cTn id="149" dur="1" fill="hold">
                                          <p:stCondLst>
                                            <p:cond delay="999"/>
                                          </p:stCondLst>
                                        </p:cTn>
                                        <p:tgtEl>
                                          <p:spTgt spid="104"/>
                                        </p:tgtEl>
                                        <p:attrNameLst>
                                          <p:attrName>style.visibility</p:attrName>
                                        </p:attrNameLst>
                                      </p:cBhvr>
                                      <p:to>
                                        <p:strVal val="visible"/>
                                      </p:to>
                                    </p:set>
                                  </p:childTnLst>
                                </p:cTn>
                              </p:par>
                            </p:childTnLst>
                          </p:cTn>
                        </p:par>
                        <p:par>
                          <p:cTn id="150" fill="hold">
                            <p:stCondLst>
                              <p:cond delay="44500"/>
                            </p:stCondLst>
                            <p:childTnLst>
                              <p:par>
                                <p:cTn id="151" presetID="1" presetClass="entr" presetSubtype="0" fill="hold" grpId="0" nodeType="afterEffect">
                                  <p:stCondLst>
                                    <p:cond delay="0"/>
                                  </p:stCondLst>
                                  <p:childTnLst>
                                    <p:set>
                                      <p:cBhvr>
                                        <p:cTn id="152" dur="1" fill="hold">
                                          <p:stCondLst>
                                            <p:cond delay="999"/>
                                          </p:stCondLst>
                                        </p:cTn>
                                        <p:tgtEl>
                                          <p:spTgt spid="105"/>
                                        </p:tgtEl>
                                        <p:attrNameLst>
                                          <p:attrName>style.visibility</p:attrName>
                                        </p:attrNameLst>
                                      </p:cBhvr>
                                      <p:to>
                                        <p:strVal val="visible"/>
                                      </p:to>
                                    </p:set>
                                  </p:childTnLst>
                                </p:cTn>
                              </p:par>
                            </p:childTnLst>
                          </p:cTn>
                        </p:par>
                        <p:par>
                          <p:cTn id="153" fill="hold">
                            <p:stCondLst>
                              <p:cond delay="45500"/>
                            </p:stCondLst>
                            <p:childTnLst>
                              <p:par>
                                <p:cTn id="154" presetID="1" presetClass="entr" presetSubtype="0" fill="hold" grpId="0" nodeType="afterEffect">
                                  <p:stCondLst>
                                    <p:cond delay="0"/>
                                  </p:stCondLst>
                                  <p:childTnLst>
                                    <p:set>
                                      <p:cBhvr>
                                        <p:cTn id="155" dur="1" fill="hold">
                                          <p:stCondLst>
                                            <p:cond delay="999"/>
                                          </p:stCondLst>
                                        </p:cTn>
                                        <p:tgtEl>
                                          <p:spTgt spid="106"/>
                                        </p:tgtEl>
                                        <p:attrNameLst>
                                          <p:attrName>style.visibility</p:attrName>
                                        </p:attrNameLst>
                                      </p:cBhvr>
                                      <p:to>
                                        <p:strVal val="visible"/>
                                      </p:to>
                                    </p:set>
                                  </p:childTnLst>
                                </p:cTn>
                              </p:par>
                            </p:childTnLst>
                          </p:cTn>
                        </p:par>
                        <p:par>
                          <p:cTn id="156" fill="hold">
                            <p:stCondLst>
                              <p:cond delay="46500"/>
                            </p:stCondLst>
                            <p:childTnLst>
                              <p:par>
                                <p:cTn id="157" presetID="1" presetClass="entr" presetSubtype="0" fill="hold" grpId="0" nodeType="afterEffect">
                                  <p:stCondLst>
                                    <p:cond delay="0"/>
                                  </p:stCondLst>
                                  <p:childTnLst>
                                    <p:set>
                                      <p:cBhvr>
                                        <p:cTn id="158" dur="1" fill="hold">
                                          <p:stCondLst>
                                            <p:cond delay="999"/>
                                          </p:stCondLst>
                                        </p:cTn>
                                        <p:tgtEl>
                                          <p:spTgt spid="107"/>
                                        </p:tgtEl>
                                        <p:attrNameLst>
                                          <p:attrName>style.visibility</p:attrName>
                                        </p:attrNameLst>
                                      </p:cBhvr>
                                      <p:to>
                                        <p:strVal val="visible"/>
                                      </p:to>
                                    </p:set>
                                  </p:childTnLst>
                                </p:cTn>
                              </p:par>
                            </p:childTnLst>
                          </p:cTn>
                        </p:par>
                        <p:par>
                          <p:cTn id="159" fill="hold">
                            <p:stCondLst>
                              <p:cond delay="47500"/>
                            </p:stCondLst>
                            <p:childTnLst>
                              <p:par>
                                <p:cTn id="160" presetID="1" presetClass="entr" presetSubtype="0" fill="hold" grpId="0" nodeType="afterEffect">
                                  <p:stCondLst>
                                    <p:cond delay="0"/>
                                  </p:stCondLst>
                                  <p:childTnLst>
                                    <p:set>
                                      <p:cBhvr>
                                        <p:cTn id="161" dur="1" fill="hold">
                                          <p:stCondLst>
                                            <p:cond delay="999"/>
                                          </p:stCondLst>
                                        </p:cTn>
                                        <p:tgtEl>
                                          <p:spTgt spid="108"/>
                                        </p:tgtEl>
                                        <p:attrNameLst>
                                          <p:attrName>style.visibility</p:attrName>
                                        </p:attrNameLst>
                                      </p:cBhvr>
                                      <p:to>
                                        <p:strVal val="visible"/>
                                      </p:to>
                                    </p:set>
                                  </p:childTnLst>
                                </p:cTn>
                              </p:par>
                            </p:childTnLst>
                          </p:cTn>
                        </p:par>
                        <p:par>
                          <p:cTn id="162" fill="hold">
                            <p:stCondLst>
                              <p:cond delay="48500"/>
                            </p:stCondLst>
                            <p:childTnLst>
                              <p:par>
                                <p:cTn id="163" presetID="1" presetClass="entr" presetSubtype="0" fill="hold" grpId="0" nodeType="afterEffect">
                                  <p:stCondLst>
                                    <p:cond delay="0"/>
                                  </p:stCondLst>
                                  <p:childTnLst>
                                    <p:set>
                                      <p:cBhvr>
                                        <p:cTn id="164" dur="1" fill="hold">
                                          <p:stCondLst>
                                            <p:cond delay="999"/>
                                          </p:stCondLst>
                                        </p:cTn>
                                        <p:tgtEl>
                                          <p:spTgt spid="110"/>
                                        </p:tgtEl>
                                        <p:attrNameLst>
                                          <p:attrName>style.visibility</p:attrName>
                                        </p:attrNameLst>
                                      </p:cBhvr>
                                      <p:to>
                                        <p:strVal val="visible"/>
                                      </p:to>
                                    </p:set>
                                  </p:childTnLst>
                                </p:cTn>
                              </p:par>
                            </p:childTnLst>
                          </p:cTn>
                        </p:par>
                        <p:par>
                          <p:cTn id="165" fill="hold">
                            <p:stCondLst>
                              <p:cond delay="49500"/>
                            </p:stCondLst>
                            <p:childTnLst>
                              <p:par>
                                <p:cTn id="166" presetID="1" presetClass="entr" presetSubtype="0" fill="hold" grpId="0" nodeType="afterEffect">
                                  <p:stCondLst>
                                    <p:cond delay="0"/>
                                  </p:stCondLst>
                                  <p:childTnLst>
                                    <p:set>
                                      <p:cBhvr>
                                        <p:cTn id="167" dur="1" fill="hold">
                                          <p:stCondLst>
                                            <p:cond delay="999"/>
                                          </p:stCondLst>
                                        </p:cTn>
                                        <p:tgtEl>
                                          <p:spTgt spid="111"/>
                                        </p:tgtEl>
                                        <p:attrNameLst>
                                          <p:attrName>style.visibility</p:attrName>
                                        </p:attrNameLst>
                                      </p:cBhvr>
                                      <p:to>
                                        <p:strVal val="visible"/>
                                      </p:to>
                                    </p:set>
                                  </p:childTnLst>
                                </p:cTn>
                              </p:par>
                            </p:childTnLst>
                          </p:cTn>
                        </p:par>
                        <p:par>
                          <p:cTn id="168" fill="hold">
                            <p:stCondLst>
                              <p:cond delay="50500"/>
                            </p:stCondLst>
                            <p:childTnLst>
                              <p:par>
                                <p:cTn id="169" presetID="1" presetClass="entr" presetSubtype="0" fill="hold" grpId="0" nodeType="afterEffect">
                                  <p:stCondLst>
                                    <p:cond delay="0"/>
                                  </p:stCondLst>
                                  <p:childTnLst>
                                    <p:set>
                                      <p:cBhvr>
                                        <p:cTn id="170" dur="1" fill="hold">
                                          <p:stCondLst>
                                            <p:cond delay="999"/>
                                          </p:stCondLst>
                                        </p:cTn>
                                        <p:tgtEl>
                                          <p:spTgt spid="112"/>
                                        </p:tgtEl>
                                        <p:attrNameLst>
                                          <p:attrName>style.visibility</p:attrName>
                                        </p:attrNameLst>
                                      </p:cBhvr>
                                      <p:to>
                                        <p:strVal val="visible"/>
                                      </p:to>
                                    </p:set>
                                  </p:childTnLst>
                                </p:cTn>
                              </p:par>
                            </p:childTnLst>
                          </p:cTn>
                        </p:par>
                        <p:par>
                          <p:cTn id="171" fill="hold">
                            <p:stCondLst>
                              <p:cond delay="51500"/>
                            </p:stCondLst>
                            <p:childTnLst>
                              <p:par>
                                <p:cTn id="172" presetID="1" presetClass="entr" presetSubtype="0" fill="hold" grpId="0" nodeType="afterEffect">
                                  <p:stCondLst>
                                    <p:cond delay="0"/>
                                  </p:stCondLst>
                                  <p:childTnLst>
                                    <p:set>
                                      <p:cBhvr>
                                        <p:cTn id="173" dur="1" fill="hold">
                                          <p:stCondLst>
                                            <p:cond delay="999"/>
                                          </p:stCondLst>
                                        </p:cTn>
                                        <p:tgtEl>
                                          <p:spTgt spid="113"/>
                                        </p:tgtEl>
                                        <p:attrNameLst>
                                          <p:attrName>style.visibility</p:attrName>
                                        </p:attrNameLst>
                                      </p:cBhvr>
                                      <p:to>
                                        <p:strVal val="visible"/>
                                      </p:to>
                                    </p:set>
                                  </p:childTnLst>
                                </p:cTn>
                              </p:par>
                            </p:childTnLst>
                          </p:cTn>
                        </p:par>
                        <p:par>
                          <p:cTn id="174" fill="hold">
                            <p:stCondLst>
                              <p:cond delay="52500"/>
                            </p:stCondLst>
                            <p:childTnLst>
                              <p:par>
                                <p:cTn id="175" presetID="1" presetClass="entr" presetSubtype="0" fill="hold" grpId="0" nodeType="afterEffect">
                                  <p:stCondLst>
                                    <p:cond delay="0"/>
                                  </p:stCondLst>
                                  <p:childTnLst>
                                    <p:set>
                                      <p:cBhvr>
                                        <p:cTn id="176" dur="1" fill="hold">
                                          <p:stCondLst>
                                            <p:cond delay="999"/>
                                          </p:stCondLst>
                                        </p:cTn>
                                        <p:tgtEl>
                                          <p:spTgt spid="124"/>
                                        </p:tgtEl>
                                        <p:attrNameLst>
                                          <p:attrName>style.visibility</p:attrName>
                                        </p:attrNameLst>
                                      </p:cBhvr>
                                      <p:to>
                                        <p:strVal val="visible"/>
                                      </p:to>
                                    </p:set>
                                  </p:childTnLst>
                                </p:cTn>
                              </p:par>
                            </p:childTnLst>
                          </p:cTn>
                        </p:par>
                        <p:par>
                          <p:cTn id="177" fill="hold">
                            <p:stCondLst>
                              <p:cond delay="53500"/>
                            </p:stCondLst>
                            <p:childTnLst>
                              <p:par>
                                <p:cTn id="178" presetID="1" presetClass="entr" presetSubtype="0" fill="hold" grpId="0" nodeType="afterEffect">
                                  <p:stCondLst>
                                    <p:cond delay="0"/>
                                  </p:stCondLst>
                                  <p:childTnLst>
                                    <p:set>
                                      <p:cBhvr>
                                        <p:cTn id="179" dur="1" fill="hold">
                                          <p:stCondLst>
                                            <p:cond delay="999"/>
                                          </p:stCondLst>
                                        </p:cTn>
                                        <p:tgtEl>
                                          <p:spTgt spid="125"/>
                                        </p:tgtEl>
                                        <p:attrNameLst>
                                          <p:attrName>style.visibility</p:attrName>
                                        </p:attrNameLst>
                                      </p:cBhvr>
                                      <p:to>
                                        <p:strVal val="visible"/>
                                      </p:to>
                                    </p:set>
                                  </p:childTnLst>
                                </p:cTn>
                              </p:par>
                            </p:childTnLst>
                          </p:cTn>
                        </p:par>
                        <p:par>
                          <p:cTn id="180" fill="hold">
                            <p:stCondLst>
                              <p:cond delay="54500"/>
                            </p:stCondLst>
                            <p:childTnLst>
                              <p:par>
                                <p:cTn id="181" presetID="1" presetClass="entr" presetSubtype="0" fill="hold" grpId="0" nodeType="afterEffect">
                                  <p:stCondLst>
                                    <p:cond delay="0"/>
                                  </p:stCondLst>
                                  <p:childTnLst>
                                    <p:set>
                                      <p:cBhvr>
                                        <p:cTn id="182" dur="1" fill="hold">
                                          <p:stCondLst>
                                            <p:cond delay="999"/>
                                          </p:stCondLst>
                                        </p:cTn>
                                        <p:tgtEl>
                                          <p:spTgt spid="126"/>
                                        </p:tgtEl>
                                        <p:attrNameLst>
                                          <p:attrName>style.visibility</p:attrName>
                                        </p:attrNameLst>
                                      </p:cBhvr>
                                      <p:to>
                                        <p:strVal val="visible"/>
                                      </p:to>
                                    </p:set>
                                  </p:childTnLst>
                                </p:cTn>
                              </p:par>
                            </p:childTnLst>
                          </p:cTn>
                        </p:par>
                        <p:par>
                          <p:cTn id="183" fill="hold">
                            <p:stCondLst>
                              <p:cond delay="55500"/>
                            </p:stCondLst>
                            <p:childTnLst>
                              <p:par>
                                <p:cTn id="184" presetID="1" presetClass="entr" presetSubtype="0" fill="hold" grpId="0" nodeType="afterEffect">
                                  <p:stCondLst>
                                    <p:cond delay="0"/>
                                  </p:stCondLst>
                                  <p:childTnLst>
                                    <p:set>
                                      <p:cBhvr>
                                        <p:cTn id="185" dur="1" fill="hold">
                                          <p:stCondLst>
                                            <p:cond delay="999"/>
                                          </p:stCondLst>
                                        </p:cTn>
                                        <p:tgtEl>
                                          <p:spTgt spid="127"/>
                                        </p:tgtEl>
                                        <p:attrNameLst>
                                          <p:attrName>style.visibility</p:attrName>
                                        </p:attrNameLst>
                                      </p:cBhvr>
                                      <p:to>
                                        <p:strVal val="visible"/>
                                      </p:to>
                                    </p:set>
                                  </p:childTnLst>
                                </p:cTn>
                              </p:par>
                            </p:childTnLst>
                          </p:cTn>
                        </p:par>
                        <p:par>
                          <p:cTn id="186" fill="hold">
                            <p:stCondLst>
                              <p:cond delay="56500"/>
                            </p:stCondLst>
                            <p:childTnLst>
                              <p:par>
                                <p:cTn id="187" presetID="1" presetClass="entr" presetSubtype="0" fill="hold" grpId="0" nodeType="afterEffect">
                                  <p:stCondLst>
                                    <p:cond delay="0"/>
                                  </p:stCondLst>
                                  <p:childTnLst>
                                    <p:set>
                                      <p:cBhvr>
                                        <p:cTn id="188" dur="1" fill="hold">
                                          <p:stCondLst>
                                            <p:cond delay="999"/>
                                          </p:stCondLst>
                                        </p:cTn>
                                        <p:tgtEl>
                                          <p:spTgt spid="128"/>
                                        </p:tgtEl>
                                        <p:attrNameLst>
                                          <p:attrName>style.visibility</p:attrName>
                                        </p:attrNameLst>
                                      </p:cBhvr>
                                      <p:to>
                                        <p:strVal val="visible"/>
                                      </p:to>
                                    </p:set>
                                  </p:childTnLst>
                                </p:cTn>
                              </p:par>
                            </p:childTnLst>
                          </p:cTn>
                        </p:par>
                        <p:par>
                          <p:cTn id="189" fill="hold">
                            <p:stCondLst>
                              <p:cond delay="57500"/>
                            </p:stCondLst>
                            <p:childTnLst>
                              <p:par>
                                <p:cTn id="190" presetID="1" presetClass="entr" presetSubtype="0" fill="hold" grpId="0" nodeType="afterEffect">
                                  <p:stCondLst>
                                    <p:cond delay="0"/>
                                  </p:stCondLst>
                                  <p:childTnLst>
                                    <p:set>
                                      <p:cBhvr>
                                        <p:cTn id="191" dur="1" fill="hold">
                                          <p:stCondLst>
                                            <p:cond delay="999"/>
                                          </p:stCondLst>
                                        </p:cTn>
                                        <p:tgtEl>
                                          <p:spTgt spid="129"/>
                                        </p:tgtEl>
                                        <p:attrNameLst>
                                          <p:attrName>style.visibility</p:attrName>
                                        </p:attrNameLst>
                                      </p:cBhvr>
                                      <p:to>
                                        <p:strVal val="visible"/>
                                      </p:to>
                                    </p:set>
                                  </p:childTnLst>
                                </p:cTn>
                              </p:par>
                            </p:childTnLst>
                          </p:cTn>
                        </p:par>
                        <p:par>
                          <p:cTn id="192" fill="hold">
                            <p:stCondLst>
                              <p:cond delay="58500"/>
                            </p:stCondLst>
                            <p:childTnLst>
                              <p:par>
                                <p:cTn id="193" presetID="1" presetClass="entr" presetSubtype="0" fill="hold" grpId="0" nodeType="afterEffect">
                                  <p:stCondLst>
                                    <p:cond delay="0"/>
                                  </p:stCondLst>
                                  <p:childTnLst>
                                    <p:set>
                                      <p:cBhvr>
                                        <p:cTn id="194" dur="1" fill="hold">
                                          <p:stCondLst>
                                            <p:cond delay="999"/>
                                          </p:stCondLst>
                                        </p:cTn>
                                        <p:tgtEl>
                                          <p:spTgt spid="130"/>
                                        </p:tgtEl>
                                        <p:attrNameLst>
                                          <p:attrName>style.visibility</p:attrName>
                                        </p:attrNameLst>
                                      </p:cBhvr>
                                      <p:to>
                                        <p:strVal val="visible"/>
                                      </p:to>
                                    </p:set>
                                  </p:childTnLst>
                                </p:cTn>
                              </p:par>
                            </p:childTnLst>
                          </p:cTn>
                        </p:par>
                        <p:par>
                          <p:cTn id="195" fill="hold">
                            <p:stCondLst>
                              <p:cond delay="59500"/>
                            </p:stCondLst>
                            <p:childTnLst>
                              <p:par>
                                <p:cTn id="196" presetID="1" presetClass="entr" presetSubtype="0" fill="hold" grpId="0" nodeType="afterEffect">
                                  <p:stCondLst>
                                    <p:cond delay="0"/>
                                  </p:stCondLst>
                                  <p:childTnLst>
                                    <p:set>
                                      <p:cBhvr>
                                        <p:cTn id="197" dur="1" fill="hold">
                                          <p:stCondLst>
                                            <p:cond delay="999"/>
                                          </p:stCondLst>
                                        </p:cTn>
                                        <p:tgtEl>
                                          <p:spTgt spid="131"/>
                                        </p:tgtEl>
                                        <p:attrNameLst>
                                          <p:attrName>style.visibility</p:attrName>
                                        </p:attrNameLst>
                                      </p:cBhvr>
                                      <p:to>
                                        <p:strVal val="visible"/>
                                      </p:to>
                                    </p:set>
                                  </p:childTnLst>
                                </p:cTn>
                              </p:par>
                            </p:childTnLst>
                          </p:cTn>
                        </p:par>
                        <p:par>
                          <p:cTn id="198" fill="hold">
                            <p:stCondLst>
                              <p:cond delay="60500"/>
                            </p:stCondLst>
                            <p:childTnLst>
                              <p:par>
                                <p:cTn id="199" presetID="1" presetClass="entr" presetSubtype="0" fill="hold" grpId="0" nodeType="afterEffect">
                                  <p:stCondLst>
                                    <p:cond delay="0"/>
                                  </p:stCondLst>
                                  <p:childTnLst>
                                    <p:set>
                                      <p:cBhvr>
                                        <p:cTn id="200" dur="1" fill="hold">
                                          <p:stCondLst>
                                            <p:cond delay="999"/>
                                          </p:stCondLst>
                                        </p:cTn>
                                        <p:tgtEl>
                                          <p:spTgt spid="132"/>
                                        </p:tgtEl>
                                        <p:attrNameLst>
                                          <p:attrName>style.visibility</p:attrName>
                                        </p:attrNameLst>
                                      </p:cBhvr>
                                      <p:to>
                                        <p:strVal val="visible"/>
                                      </p:to>
                                    </p:set>
                                  </p:childTnLst>
                                </p:cTn>
                              </p:par>
                            </p:childTnLst>
                          </p:cTn>
                        </p:par>
                        <p:par>
                          <p:cTn id="201" fill="hold">
                            <p:stCondLst>
                              <p:cond delay="61500"/>
                            </p:stCondLst>
                            <p:childTnLst>
                              <p:par>
                                <p:cTn id="202" presetID="1" presetClass="entr" presetSubtype="0" fill="hold" grpId="0" nodeType="afterEffect">
                                  <p:stCondLst>
                                    <p:cond delay="0"/>
                                  </p:stCondLst>
                                  <p:childTnLst>
                                    <p:set>
                                      <p:cBhvr>
                                        <p:cTn id="203" dur="1" fill="hold">
                                          <p:stCondLst>
                                            <p:cond delay="999"/>
                                          </p:stCondLst>
                                        </p:cTn>
                                        <p:tgtEl>
                                          <p:spTgt spid="133"/>
                                        </p:tgtEl>
                                        <p:attrNameLst>
                                          <p:attrName>style.visibility</p:attrName>
                                        </p:attrNameLst>
                                      </p:cBhvr>
                                      <p:to>
                                        <p:strVal val="visible"/>
                                      </p:to>
                                    </p:set>
                                  </p:childTnLst>
                                  <p:subTnLst>
                                    <p:audio>
                                      <p:cMediaNode>
                                        <p:cTn display="0" masterRel="sameClick">
                                          <p:stCondLst>
                                            <p:cond evt="begin" delay="0">
                                              <p:tn val="202"/>
                                            </p:cond>
                                          </p:stCondLst>
                                          <p:endCondLst>
                                            <p:cond evt="onStopAudio" delay="0">
                                              <p:tgtEl>
                                                <p:sldTgt/>
                                              </p:tgtEl>
                                            </p:cond>
                                          </p:endCondLst>
                                        </p:cTn>
                                        <p:tgtEl>
                                          <p:sndTgt r:embed="rId6" name="alarm clock.wav"/>
                                        </p:tgtEl>
                                      </p:cMediaNode>
                                    </p:audio>
                                  </p:subTnLst>
                                </p:cTn>
                              </p:par>
                            </p:childTnLst>
                          </p:cTn>
                        </p:par>
                      </p:childTnLst>
                    </p:cTn>
                  </p:par>
                </p:childTnLst>
              </p:cTn>
              <p:nextCondLst>
                <p:cond evt="onClick" delay="0">
                  <p:tgtEl>
                    <p:spTgt spid="39"/>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7" grpId="0" animBg="1"/>
      <p:bldP spid="49" grpId="0" animBg="1"/>
      <p:bldP spid="50" grpId="0" animBg="1"/>
      <p:bldP spid="51" grpId="0" animBg="1"/>
      <p:bldP spid="52" grpId="0" animBg="1"/>
      <p:bldP spid="53" grpId="0" animBg="1"/>
      <p:bldP spid="54" grpId="0" animBg="1"/>
      <p:bldP spid="55" grpId="0" animBg="1"/>
      <p:bldP spid="59"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10" grpId="0" animBg="1"/>
      <p:bldP spid="111" grpId="0" animBg="1"/>
      <p:bldP spid="112" grpId="0" animBg="1"/>
      <p:bldP spid="11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8B3129D-F236-4298-87C7-B58D43A9C090}"/>
              </a:ext>
            </a:extLst>
          </p:cNvPr>
          <p:cNvPicPr>
            <a:picLocks noChangeAspect="1"/>
          </p:cNvPicPr>
          <p:nvPr/>
        </p:nvPicPr>
        <p:blipFill rotWithShape="1">
          <a:blip r:embed="rId3" cstate="print"/>
          <a:srcRect t="24673" r="17857"/>
          <a:stretch/>
        </p:blipFill>
        <p:spPr>
          <a:xfrm>
            <a:off x="10191366" y="266578"/>
            <a:ext cx="1752984" cy="1473610"/>
          </a:xfrm>
          <a:prstGeom prst="rect">
            <a:avLst/>
          </a:prstGeom>
        </p:spPr>
      </p:pic>
      <p:pic>
        <p:nvPicPr>
          <p:cNvPr id="5" name="图片 4">
            <a:extLst>
              <a:ext uri="{FF2B5EF4-FFF2-40B4-BE49-F238E27FC236}">
                <a16:creationId xmlns:a16="http://schemas.microsoft.com/office/drawing/2014/main" id="{DEA551C9-A24D-4F6F-AE60-DF7D6B83A414}"/>
              </a:ext>
            </a:extLst>
          </p:cNvPr>
          <p:cNvPicPr>
            <a:picLocks noChangeAspect="1"/>
          </p:cNvPicPr>
          <p:nvPr/>
        </p:nvPicPr>
        <p:blipFill>
          <a:blip r:embed="rId4" cstate="print"/>
          <a:stretch>
            <a:fillRect/>
          </a:stretch>
        </p:blipFill>
        <p:spPr>
          <a:xfrm>
            <a:off x="4498110" y="1571593"/>
            <a:ext cx="3214254" cy="1295719"/>
          </a:xfrm>
          <a:prstGeom prst="rect">
            <a:avLst/>
          </a:prstGeom>
        </p:spPr>
      </p:pic>
      <p:pic>
        <p:nvPicPr>
          <p:cNvPr id="6" name="图片 5">
            <a:extLst>
              <a:ext uri="{FF2B5EF4-FFF2-40B4-BE49-F238E27FC236}">
                <a16:creationId xmlns:a16="http://schemas.microsoft.com/office/drawing/2014/main" id="{CAB5FC26-484F-44C8-9E7E-13BEAD0DDF94}"/>
              </a:ext>
            </a:extLst>
          </p:cNvPr>
          <p:cNvPicPr>
            <a:picLocks noChangeAspect="1"/>
          </p:cNvPicPr>
          <p:nvPr/>
        </p:nvPicPr>
        <p:blipFill>
          <a:blip r:embed="rId5" cstate="print"/>
          <a:stretch>
            <a:fillRect/>
          </a:stretch>
        </p:blipFill>
        <p:spPr>
          <a:xfrm>
            <a:off x="4168615" y="3618414"/>
            <a:ext cx="3583710" cy="1333504"/>
          </a:xfrm>
          <a:prstGeom prst="rect">
            <a:avLst/>
          </a:prstGeom>
        </p:spPr>
      </p:pic>
      <p:pic>
        <p:nvPicPr>
          <p:cNvPr id="7" name="图片 6">
            <a:extLst>
              <a:ext uri="{FF2B5EF4-FFF2-40B4-BE49-F238E27FC236}">
                <a16:creationId xmlns:a16="http://schemas.microsoft.com/office/drawing/2014/main" id="{36FD5E1D-C2C7-42A1-9B7D-4E592583096B}"/>
              </a:ext>
            </a:extLst>
          </p:cNvPr>
          <p:cNvPicPr>
            <a:picLocks noChangeAspect="1"/>
          </p:cNvPicPr>
          <p:nvPr/>
        </p:nvPicPr>
        <p:blipFill>
          <a:blip r:embed="rId6" cstate="print"/>
          <a:stretch>
            <a:fillRect/>
          </a:stretch>
        </p:blipFill>
        <p:spPr>
          <a:xfrm>
            <a:off x="275505" y="266578"/>
            <a:ext cx="3417049" cy="2032500"/>
          </a:xfrm>
          <a:prstGeom prst="rect">
            <a:avLst/>
          </a:prstGeom>
        </p:spPr>
      </p:pic>
      <p:pic>
        <p:nvPicPr>
          <p:cNvPr id="14" name="图片 13">
            <a:extLst>
              <a:ext uri="{FF2B5EF4-FFF2-40B4-BE49-F238E27FC236}">
                <a16:creationId xmlns:a16="http://schemas.microsoft.com/office/drawing/2014/main" id="{3C54711A-3FCA-4330-8ED9-451489857129}"/>
              </a:ext>
            </a:extLst>
          </p:cNvPr>
          <p:cNvPicPr>
            <a:picLocks noChangeAspect="1"/>
          </p:cNvPicPr>
          <p:nvPr/>
        </p:nvPicPr>
        <p:blipFill>
          <a:blip r:embed="rId7" cstate="print"/>
          <a:stretch>
            <a:fillRect/>
          </a:stretch>
        </p:blipFill>
        <p:spPr>
          <a:xfrm flipH="1">
            <a:off x="8438382" y="4304859"/>
            <a:ext cx="3505968" cy="2324672"/>
          </a:xfrm>
          <a:prstGeom prst="rect">
            <a:avLst/>
          </a:prstGeom>
        </p:spPr>
      </p:pic>
      <p:grpSp>
        <p:nvGrpSpPr>
          <p:cNvPr id="24" name="组合 23">
            <a:extLst>
              <a:ext uri="{FF2B5EF4-FFF2-40B4-BE49-F238E27FC236}">
                <a16:creationId xmlns:a16="http://schemas.microsoft.com/office/drawing/2014/main" id="{1AF44616-6C7B-415E-B68B-A7E293A0C99A}"/>
              </a:ext>
            </a:extLst>
          </p:cNvPr>
          <p:cNvGrpSpPr/>
          <p:nvPr/>
        </p:nvGrpSpPr>
        <p:grpSpPr>
          <a:xfrm>
            <a:off x="355595" y="3741685"/>
            <a:ext cx="2346316" cy="2893987"/>
            <a:chOff x="355595" y="3741685"/>
            <a:chExt cx="2346316" cy="2893987"/>
          </a:xfrm>
        </p:grpSpPr>
        <p:pic>
          <p:nvPicPr>
            <p:cNvPr id="19" name="图片 18">
              <a:extLst>
                <a:ext uri="{FF2B5EF4-FFF2-40B4-BE49-F238E27FC236}">
                  <a16:creationId xmlns:a16="http://schemas.microsoft.com/office/drawing/2014/main" id="{06A4829A-448B-41B0-9C1C-1C2555B14416}"/>
                </a:ext>
              </a:extLst>
            </p:cNvPr>
            <p:cNvPicPr>
              <a:picLocks noChangeAspect="1"/>
            </p:cNvPicPr>
            <p:nvPr/>
          </p:nvPicPr>
          <p:blipFill>
            <a:blip r:embed="rId8" cstate="print"/>
            <a:stretch>
              <a:fillRect/>
            </a:stretch>
          </p:blipFill>
          <p:spPr>
            <a:xfrm rot="13973291">
              <a:off x="592238" y="4525999"/>
              <a:ext cx="2070935" cy="2148411"/>
            </a:xfrm>
            <a:prstGeom prst="rect">
              <a:avLst/>
            </a:prstGeom>
          </p:spPr>
        </p:pic>
        <p:pic>
          <p:nvPicPr>
            <p:cNvPr id="20" name="图片 19">
              <a:extLst>
                <a:ext uri="{FF2B5EF4-FFF2-40B4-BE49-F238E27FC236}">
                  <a16:creationId xmlns:a16="http://schemas.microsoft.com/office/drawing/2014/main" id="{8BE1F7BB-409C-40CC-8724-58B453F69760}"/>
                </a:ext>
              </a:extLst>
            </p:cNvPr>
            <p:cNvPicPr>
              <a:picLocks noChangeAspect="1"/>
            </p:cNvPicPr>
            <p:nvPr/>
          </p:nvPicPr>
          <p:blipFill>
            <a:blip r:embed="rId9" cstate="print"/>
            <a:stretch>
              <a:fillRect/>
            </a:stretch>
          </p:blipFill>
          <p:spPr>
            <a:xfrm>
              <a:off x="355595" y="3741685"/>
              <a:ext cx="1220293" cy="1340179"/>
            </a:xfrm>
            <a:prstGeom prst="rect">
              <a:avLst/>
            </a:prstGeom>
          </p:spPr>
        </p:pic>
      </p:grpSp>
      <p:pic>
        <p:nvPicPr>
          <p:cNvPr id="21" name="图片 20">
            <a:extLst>
              <a:ext uri="{FF2B5EF4-FFF2-40B4-BE49-F238E27FC236}">
                <a16:creationId xmlns:a16="http://schemas.microsoft.com/office/drawing/2014/main" id="{1DA3AB1B-5B08-4AFC-9C1D-FDA4273D2A2C}"/>
              </a:ext>
            </a:extLst>
          </p:cNvPr>
          <p:cNvPicPr>
            <a:picLocks noChangeAspect="1"/>
          </p:cNvPicPr>
          <p:nvPr/>
        </p:nvPicPr>
        <p:blipFill>
          <a:blip r:embed="rId10" cstate="print"/>
          <a:stretch>
            <a:fillRect/>
          </a:stretch>
        </p:blipFill>
        <p:spPr>
          <a:xfrm>
            <a:off x="3692554" y="2198115"/>
            <a:ext cx="990229" cy="822266"/>
          </a:xfrm>
          <a:prstGeom prst="rect">
            <a:avLst/>
          </a:prstGeom>
        </p:spPr>
      </p:pic>
      <p:sp>
        <p:nvSpPr>
          <p:cNvPr id="2" name="文本框 1">
            <a:extLst>
              <a:ext uri="{FF2B5EF4-FFF2-40B4-BE49-F238E27FC236}">
                <a16:creationId xmlns:a16="http://schemas.microsoft.com/office/drawing/2014/main" id="{7E239560-31E7-472A-8D5D-3B96D95E9ED3}"/>
              </a:ext>
            </a:extLst>
          </p:cNvPr>
          <p:cNvSpPr txBox="1"/>
          <p:nvPr/>
        </p:nvSpPr>
        <p:spPr>
          <a:xfrm>
            <a:off x="3795171" y="2842114"/>
            <a:ext cx="4150106" cy="830997"/>
          </a:xfrm>
          <a:prstGeom prst="rect">
            <a:avLst/>
          </a:prstGeom>
          <a:noFill/>
        </p:spPr>
        <p:txBody>
          <a:bodyPr wrap="square" rtlCol="0">
            <a:spAutoFit/>
          </a:bodyPr>
          <a:lstStyle/>
          <a:p>
            <a:pPr algn="ctr"/>
            <a:r>
              <a:rPr lang="vi-VN" altLang="zh-CN" sz="4800" b="1" dirty="0">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Vận dụng</a:t>
            </a:r>
            <a:endParaRPr lang="zh-CN" altLang="en-US" sz="4800" b="1" dirty="0">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endParaRPr>
          </a:p>
        </p:txBody>
      </p:sp>
      <p:sp>
        <p:nvSpPr>
          <p:cNvPr id="3" name="TextBox 2"/>
          <p:cNvSpPr txBox="1"/>
          <p:nvPr/>
        </p:nvSpPr>
        <p:spPr>
          <a:xfrm>
            <a:off x="5519528" y="1929746"/>
            <a:ext cx="841897" cy="738664"/>
          </a:xfrm>
          <a:prstGeom prst="rect">
            <a:avLst/>
          </a:prstGeom>
          <a:noFill/>
        </p:spPr>
        <p:txBody>
          <a:bodyPr wrap="none" rtlCol="0">
            <a:spAutoFit/>
          </a:bodyPr>
          <a:lstStyle/>
          <a:p>
            <a:r>
              <a:rPr lang="en-US" sz="4200" b="1" dirty="0">
                <a:latin typeface="Comic Sans MS" pitchFamily="66" charset="0"/>
              </a:rPr>
              <a:t>0</a:t>
            </a:r>
            <a:r>
              <a:rPr lang="vi-VN" sz="4200" b="1" dirty="0">
                <a:latin typeface="Comic Sans MS" pitchFamily="66" charset="0"/>
              </a:rPr>
              <a:t>4</a:t>
            </a:r>
            <a:endParaRPr lang="en-US" sz="4200" b="1" dirty="0">
              <a:latin typeface="Comic Sans MS" pitchFamily="66" charset="0"/>
            </a:endParaRPr>
          </a:p>
        </p:txBody>
      </p:sp>
    </p:spTree>
    <p:extLst>
      <p:ext uri="{BB962C8B-B14F-4D97-AF65-F5344CB8AC3E}">
        <p14:creationId xmlns:p14="http://schemas.microsoft.com/office/powerpoint/2010/main" val="3654928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500"/>
                            </p:stCondLst>
                            <p:childTnLst>
                              <p:par>
                                <p:cTn id="18" presetID="2" presetClass="entr" presetSubtype="12"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Picture 224" descr="100+ Hình nền Slide đẹp 20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2762"/>
            <a:ext cx="12192000" cy="7003523"/>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p:cNvSpPr txBox="1"/>
          <p:nvPr/>
        </p:nvSpPr>
        <p:spPr>
          <a:xfrm>
            <a:off x="2943965" y="1044261"/>
            <a:ext cx="7908757" cy="1077218"/>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Câu 1: Theo em những việc làm nào sau đây gây ảnh hưởng đến máy tính?</a:t>
            </a:r>
            <a:endParaRPr lang="en-US" sz="3200" b="1" dirty="0">
              <a:latin typeface="Times New Roman" panose="02020603050405020304" pitchFamily="18" charset="0"/>
              <a:cs typeface="Times New Roman" panose="02020603050405020304" pitchFamily="18" charset="0"/>
            </a:endParaRPr>
          </a:p>
        </p:txBody>
      </p:sp>
      <p:pic>
        <p:nvPicPr>
          <p:cNvPr id="246" name="Picture 4"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10984395" y="1062205"/>
            <a:ext cx="8064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Picture 115" descr="ALRMCLOK"/>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900258" y="820111"/>
            <a:ext cx="10080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60</a:t>
            </a:r>
          </a:p>
        </p:txBody>
      </p:sp>
      <p:sp>
        <p:nvSpPr>
          <p:cNvPr id="249"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59</a:t>
            </a:r>
          </a:p>
        </p:txBody>
      </p:sp>
      <p:sp>
        <p:nvSpPr>
          <p:cNvPr id="250"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58</a:t>
            </a:r>
          </a:p>
        </p:txBody>
      </p:sp>
      <p:sp>
        <p:nvSpPr>
          <p:cNvPr id="251"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57</a:t>
            </a:r>
          </a:p>
        </p:txBody>
      </p:sp>
      <p:sp>
        <p:nvSpPr>
          <p:cNvPr id="252"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56</a:t>
            </a:r>
          </a:p>
        </p:txBody>
      </p:sp>
      <p:sp>
        <p:nvSpPr>
          <p:cNvPr id="253"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55</a:t>
            </a:r>
          </a:p>
        </p:txBody>
      </p:sp>
      <p:sp>
        <p:nvSpPr>
          <p:cNvPr id="254"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54</a:t>
            </a:r>
          </a:p>
        </p:txBody>
      </p:sp>
      <p:sp>
        <p:nvSpPr>
          <p:cNvPr id="255"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53</a:t>
            </a:r>
          </a:p>
        </p:txBody>
      </p:sp>
      <p:sp>
        <p:nvSpPr>
          <p:cNvPr id="256"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52</a:t>
            </a:r>
          </a:p>
        </p:txBody>
      </p:sp>
      <p:sp>
        <p:nvSpPr>
          <p:cNvPr id="257"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51</a:t>
            </a:r>
          </a:p>
        </p:txBody>
      </p:sp>
      <p:sp>
        <p:nvSpPr>
          <p:cNvPr id="258"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50</a:t>
            </a:r>
          </a:p>
        </p:txBody>
      </p:sp>
      <p:sp>
        <p:nvSpPr>
          <p:cNvPr id="259"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49</a:t>
            </a:r>
          </a:p>
        </p:txBody>
      </p:sp>
      <p:sp>
        <p:nvSpPr>
          <p:cNvPr id="260"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48</a:t>
            </a:r>
          </a:p>
        </p:txBody>
      </p:sp>
      <p:sp>
        <p:nvSpPr>
          <p:cNvPr id="261"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47</a:t>
            </a:r>
          </a:p>
        </p:txBody>
      </p:sp>
      <p:sp>
        <p:nvSpPr>
          <p:cNvPr id="262"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46</a:t>
            </a:r>
          </a:p>
        </p:txBody>
      </p:sp>
      <p:sp>
        <p:nvSpPr>
          <p:cNvPr id="263"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45</a:t>
            </a:r>
          </a:p>
        </p:txBody>
      </p:sp>
      <p:sp>
        <p:nvSpPr>
          <p:cNvPr id="264"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44</a:t>
            </a:r>
          </a:p>
        </p:txBody>
      </p:sp>
      <p:sp>
        <p:nvSpPr>
          <p:cNvPr id="265"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43</a:t>
            </a:r>
          </a:p>
        </p:txBody>
      </p:sp>
      <p:sp>
        <p:nvSpPr>
          <p:cNvPr id="266"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42</a:t>
            </a:r>
          </a:p>
        </p:txBody>
      </p:sp>
      <p:sp>
        <p:nvSpPr>
          <p:cNvPr id="267"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41</a:t>
            </a:r>
          </a:p>
        </p:txBody>
      </p:sp>
      <p:sp>
        <p:nvSpPr>
          <p:cNvPr id="268"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40</a:t>
            </a:r>
          </a:p>
        </p:txBody>
      </p:sp>
      <p:sp>
        <p:nvSpPr>
          <p:cNvPr id="269"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39</a:t>
            </a:r>
          </a:p>
        </p:txBody>
      </p:sp>
      <p:sp>
        <p:nvSpPr>
          <p:cNvPr id="270"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38</a:t>
            </a:r>
          </a:p>
        </p:txBody>
      </p:sp>
      <p:sp>
        <p:nvSpPr>
          <p:cNvPr id="271"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37</a:t>
            </a:r>
          </a:p>
        </p:txBody>
      </p:sp>
      <p:sp>
        <p:nvSpPr>
          <p:cNvPr id="272"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36</a:t>
            </a:r>
          </a:p>
        </p:txBody>
      </p:sp>
      <p:sp>
        <p:nvSpPr>
          <p:cNvPr id="273"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35</a:t>
            </a:r>
          </a:p>
        </p:txBody>
      </p:sp>
      <p:sp>
        <p:nvSpPr>
          <p:cNvPr id="274"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34</a:t>
            </a:r>
          </a:p>
        </p:txBody>
      </p:sp>
      <p:sp>
        <p:nvSpPr>
          <p:cNvPr id="275"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33</a:t>
            </a:r>
          </a:p>
        </p:txBody>
      </p:sp>
      <p:sp>
        <p:nvSpPr>
          <p:cNvPr id="276"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32</a:t>
            </a:r>
          </a:p>
        </p:txBody>
      </p:sp>
      <p:sp>
        <p:nvSpPr>
          <p:cNvPr id="277"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31</a:t>
            </a:r>
          </a:p>
        </p:txBody>
      </p:sp>
      <p:sp>
        <p:nvSpPr>
          <p:cNvPr id="278"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30</a:t>
            </a:r>
          </a:p>
        </p:txBody>
      </p:sp>
      <p:sp>
        <p:nvSpPr>
          <p:cNvPr id="279"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29</a:t>
            </a:r>
          </a:p>
        </p:txBody>
      </p:sp>
      <p:sp>
        <p:nvSpPr>
          <p:cNvPr id="280"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28</a:t>
            </a:r>
          </a:p>
        </p:txBody>
      </p:sp>
      <p:sp>
        <p:nvSpPr>
          <p:cNvPr id="281"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27</a:t>
            </a:r>
          </a:p>
        </p:txBody>
      </p:sp>
      <p:sp>
        <p:nvSpPr>
          <p:cNvPr id="282"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26</a:t>
            </a:r>
          </a:p>
        </p:txBody>
      </p:sp>
      <p:sp>
        <p:nvSpPr>
          <p:cNvPr id="283"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25</a:t>
            </a:r>
          </a:p>
        </p:txBody>
      </p:sp>
      <p:sp>
        <p:nvSpPr>
          <p:cNvPr id="284"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24</a:t>
            </a:r>
          </a:p>
        </p:txBody>
      </p:sp>
      <p:sp>
        <p:nvSpPr>
          <p:cNvPr id="285"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23</a:t>
            </a:r>
          </a:p>
        </p:txBody>
      </p:sp>
      <p:sp>
        <p:nvSpPr>
          <p:cNvPr id="286"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22</a:t>
            </a:r>
          </a:p>
        </p:txBody>
      </p:sp>
      <p:sp>
        <p:nvSpPr>
          <p:cNvPr id="287"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21</a:t>
            </a:r>
          </a:p>
        </p:txBody>
      </p:sp>
      <p:sp>
        <p:nvSpPr>
          <p:cNvPr id="288"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20</a:t>
            </a:r>
          </a:p>
        </p:txBody>
      </p:sp>
      <p:sp>
        <p:nvSpPr>
          <p:cNvPr id="289"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19</a:t>
            </a:r>
          </a:p>
        </p:txBody>
      </p:sp>
      <p:sp>
        <p:nvSpPr>
          <p:cNvPr id="290"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18</a:t>
            </a:r>
          </a:p>
        </p:txBody>
      </p:sp>
      <p:sp>
        <p:nvSpPr>
          <p:cNvPr id="291"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17</a:t>
            </a:r>
          </a:p>
        </p:txBody>
      </p:sp>
      <p:sp>
        <p:nvSpPr>
          <p:cNvPr id="292"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16</a:t>
            </a:r>
          </a:p>
        </p:txBody>
      </p:sp>
      <p:sp>
        <p:nvSpPr>
          <p:cNvPr id="293"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15</a:t>
            </a:r>
          </a:p>
        </p:txBody>
      </p:sp>
      <p:sp>
        <p:nvSpPr>
          <p:cNvPr id="294"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14</a:t>
            </a:r>
          </a:p>
        </p:txBody>
      </p:sp>
      <p:sp>
        <p:nvSpPr>
          <p:cNvPr id="295"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13</a:t>
            </a:r>
          </a:p>
        </p:txBody>
      </p:sp>
      <p:sp>
        <p:nvSpPr>
          <p:cNvPr id="296"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12</a:t>
            </a:r>
          </a:p>
        </p:txBody>
      </p:sp>
      <p:sp>
        <p:nvSpPr>
          <p:cNvPr id="297"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11</a:t>
            </a:r>
          </a:p>
        </p:txBody>
      </p:sp>
      <p:sp>
        <p:nvSpPr>
          <p:cNvPr id="298"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dirty="0">
                <a:solidFill>
                  <a:srgbClr val="DC2608"/>
                </a:solidFill>
                <a:latin typeface=".VnBlack" panose="020B7200000000000000" pitchFamily="34" charset="0"/>
              </a:rPr>
              <a:t>10</a:t>
            </a:r>
          </a:p>
        </p:txBody>
      </p:sp>
      <p:sp>
        <p:nvSpPr>
          <p:cNvPr id="299"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9</a:t>
            </a:r>
          </a:p>
        </p:txBody>
      </p:sp>
      <p:sp>
        <p:nvSpPr>
          <p:cNvPr id="300"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8</a:t>
            </a:r>
          </a:p>
        </p:txBody>
      </p:sp>
      <p:sp>
        <p:nvSpPr>
          <p:cNvPr id="301"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7</a:t>
            </a:r>
          </a:p>
        </p:txBody>
      </p:sp>
      <p:sp>
        <p:nvSpPr>
          <p:cNvPr id="302"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6</a:t>
            </a:r>
          </a:p>
        </p:txBody>
      </p:sp>
      <p:sp>
        <p:nvSpPr>
          <p:cNvPr id="303"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5</a:t>
            </a:r>
          </a:p>
        </p:txBody>
      </p:sp>
      <p:sp>
        <p:nvSpPr>
          <p:cNvPr id="304"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4</a:t>
            </a:r>
          </a:p>
        </p:txBody>
      </p:sp>
      <p:sp>
        <p:nvSpPr>
          <p:cNvPr id="305"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3</a:t>
            </a:r>
          </a:p>
        </p:txBody>
      </p:sp>
      <p:sp>
        <p:nvSpPr>
          <p:cNvPr id="306"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2</a:t>
            </a:r>
          </a:p>
        </p:txBody>
      </p:sp>
      <p:sp>
        <p:nvSpPr>
          <p:cNvPr id="307"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2800">
                <a:solidFill>
                  <a:srgbClr val="DC2608"/>
                </a:solidFill>
                <a:latin typeface=".VnBlack" panose="020B7200000000000000" pitchFamily="34" charset="0"/>
              </a:rPr>
              <a:t>1</a:t>
            </a:r>
          </a:p>
        </p:txBody>
      </p:sp>
      <p:sp>
        <p:nvSpPr>
          <p:cNvPr id="308" name="Oval 176"/>
          <p:cNvSpPr>
            <a:spLocks noChangeArrowheads="1"/>
          </p:cNvSpPr>
          <p:nvPr/>
        </p:nvSpPr>
        <p:spPr bwMode="auto">
          <a:xfrm>
            <a:off x="11137589" y="117571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a:defRPr/>
            </a:pPr>
            <a:r>
              <a:rPr lang="en-US" sz="2800" dirty="0">
                <a:solidFill>
                  <a:srgbClr val="DC2608"/>
                </a:solidFill>
                <a:latin typeface=".VnBlack" pitchFamily="34" charset="0"/>
              </a:rPr>
              <a:t>0</a:t>
            </a:r>
          </a:p>
        </p:txBody>
      </p:sp>
      <p:sp>
        <p:nvSpPr>
          <p:cNvPr id="309" name="Text Box 97"/>
          <p:cNvSpPr txBox="1">
            <a:spLocks noChangeArrowheads="1"/>
          </p:cNvSpPr>
          <p:nvPr/>
        </p:nvSpPr>
        <p:spPr bwMode="auto">
          <a:xfrm>
            <a:off x="10810564" y="402600"/>
            <a:ext cx="1143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solidFill>
                  <a:srgbClr val="FF0000"/>
                </a:solidFill>
                <a:latin typeface="Times New Roman" panose="02020603050405020304" pitchFamily="18" charset="0"/>
                <a:cs typeface="Times New Roman" panose="02020603050405020304" pitchFamily="18" charset="0"/>
              </a:rPr>
              <a:t>60 GIÂY</a:t>
            </a:r>
          </a:p>
        </p:txBody>
      </p:sp>
      <p:sp>
        <p:nvSpPr>
          <p:cNvPr id="311" name="TextBox 310"/>
          <p:cNvSpPr txBox="1"/>
          <p:nvPr/>
        </p:nvSpPr>
        <p:spPr>
          <a:xfrm>
            <a:off x="2516796" y="2481014"/>
            <a:ext cx="7379368" cy="2954655"/>
          </a:xfrm>
          <a:prstGeom prst="rect">
            <a:avLst/>
          </a:prstGeom>
          <a:noFill/>
        </p:spPr>
        <p:txBody>
          <a:bodyPr wrap="square" rtlCol="0">
            <a:spAutoFit/>
          </a:bodyPr>
          <a:lstStyle/>
          <a:p>
            <a:pPr>
              <a:lnSpc>
                <a:spcPct val="150000"/>
              </a:lnSpc>
            </a:pPr>
            <a:r>
              <a:rPr lang="vi-VN" sz="2800" dirty="0">
                <a:latin typeface="Times New Roman" panose="02020603050405020304" pitchFamily="18" charset="0"/>
                <a:cs typeface="Times New Roman" panose="02020603050405020304" pitchFamily="18" charset="0"/>
              </a:rPr>
              <a:t>A.Vừa gõ máy tính v</a:t>
            </a:r>
            <a:r>
              <a:rPr lang="en-US" sz="2800" dirty="0">
                <a:latin typeface="Times New Roman" panose="02020603050405020304" pitchFamily="18" charset="0"/>
                <a:cs typeface="Times New Roman" panose="02020603050405020304" pitchFamily="18" charset="0"/>
              </a:rPr>
              <a:t>ừ</a:t>
            </a:r>
            <a:r>
              <a:rPr lang="vi-VN" sz="2800" dirty="0">
                <a:latin typeface="Times New Roman" panose="02020603050405020304" pitchFamily="18" charset="0"/>
                <a:cs typeface="Times New Roman" panose="02020603050405020304" pitchFamily="18" charset="0"/>
              </a:rPr>
              <a:t>a ăn uống </a:t>
            </a:r>
            <a:endParaRPr lang="en-US" sz="2800" dirty="0">
              <a:latin typeface="Times New Roman" panose="02020603050405020304" pitchFamily="18" charset="0"/>
              <a:cs typeface="Times New Roman" panose="02020603050405020304" pitchFamily="18" charset="0"/>
            </a:endParaRPr>
          </a:p>
          <a:p>
            <a:pPr>
              <a:lnSpc>
                <a:spcPct val="150000"/>
              </a:lnSpc>
            </a:pPr>
            <a:r>
              <a:rPr lang="vi-VN" sz="2800" dirty="0">
                <a:latin typeface="Times New Roman" panose="02020603050405020304" pitchFamily="18" charset="0"/>
                <a:cs typeface="Times New Roman" panose="02020603050405020304" pitchFamily="18" charset="0"/>
              </a:rPr>
              <a:t>B. Rút nguồn điện trước khi lau máy tính.</a:t>
            </a:r>
            <a:endParaRPr lang="en-US" sz="2800" dirty="0">
              <a:latin typeface="Times New Roman" panose="02020603050405020304" pitchFamily="18" charset="0"/>
              <a:cs typeface="Times New Roman" panose="02020603050405020304" pitchFamily="18" charset="0"/>
            </a:endParaRPr>
          </a:p>
          <a:p>
            <a:pPr>
              <a:lnSpc>
                <a:spcPct val="150000"/>
              </a:lnSpc>
            </a:pPr>
            <a:r>
              <a:rPr lang="vi-VN" sz="2800" dirty="0">
                <a:latin typeface="Times New Roman" panose="02020603050405020304" pitchFamily="18" charset="0"/>
                <a:cs typeface="Times New Roman" panose="02020603050405020304" pitchFamily="18" charset="0"/>
              </a:rPr>
              <a:t>C. Đóng mọi tài liệu khi tắt máy tính .</a:t>
            </a:r>
            <a:endParaRPr lang="en-US" sz="2800" dirty="0">
              <a:latin typeface="Times New Roman" panose="02020603050405020304" pitchFamily="18" charset="0"/>
              <a:cs typeface="Times New Roman" panose="02020603050405020304" pitchFamily="18" charset="0"/>
            </a:endParaRPr>
          </a:p>
          <a:p>
            <a:pPr>
              <a:lnSpc>
                <a:spcPct val="150000"/>
              </a:lnSpc>
            </a:pPr>
            <a:r>
              <a:rPr lang="vi-VN" sz="2800" dirty="0">
                <a:latin typeface="Times New Roman" panose="02020603050405020304" pitchFamily="18" charset="0"/>
                <a:cs typeface="Times New Roman" panose="02020603050405020304" pitchFamily="18" charset="0"/>
              </a:rPr>
              <a:t>D. Đọc kĩ hướng dẫn khi sử dụng thiết bị.</a:t>
            </a:r>
            <a:endParaRPr lang="en-US" sz="2800" dirty="0">
              <a:latin typeface="Times New Roman" panose="02020603050405020304" pitchFamily="18" charset="0"/>
              <a:cs typeface="Times New Roman" panose="02020603050405020304" pitchFamily="18" charset="0"/>
            </a:endParaRPr>
          </a:p>
          <a:p>
            <a:endParaRPr lang="en-US" dirty="0"/>
          </a:p>
        </p:txBody>
      </p:sp>
      <p:grpSp>
        <p:nvGrpSpPr>
          <p:cNvPr id="312" name="组合 13"/>
          <p:cNvGrpSpPr/>
          <p:nvPr/>
        </p:nvGrpSpPr>
        <p:grpSpPr>
          <a:xfrm>
            <a:off x="479844" y="719078"/>
            <a:ext cx="1799622" cy="1761936"/>
            <a:chOff x="2262896" y="1810432"/>
            <a:chExt cx="2293258" cy="2293258"/>
          </a:xfrm>
          <a:effectLst>
            <a:outerShdw blurRad="139700" dist="63500" dir="2700000" algn="tl" rotWithShape="0">
              <a:prstClr val="black">
                <a:alpha val="40000"/>
              </a:prstClr>
            </a:outerShdw>
          </a:effectLst>
        </p:grpSpPr>
        <p:sp>
          <p:nvSpPr>
            <p:cNvPr id="313" name="圆角矩形 14"/>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defTabSz="914262">
                <a:defRPr/>
              </a:pPr>
              <a:endParaRPr lang="zh-CN" altLang="en-US" sz="1500" kern="0" dirty="0">
                <a:solidFill>
                  <a:srgbClr val="14436A"/>
                </a:solidFill>
                <a:latin typeface="Arial"/>
                <a:ea typeface="微软雅黑" panose="020B0503020204020204" pitchFamily="34" charset="-122"/>
                <a:cs typeface="+mn-ea"/>
                <a:sym typeface="+mn-lt"/>
              </a:endParaRPr>
            </a:p>
          </p:txBody>
        </p:sp>
        <p:sp>
          <p:nvSpPr>
            <p:cNvPr id="314" name="圆角矩形 15"/>
            <p:cNvSpPr/>
            <p:nvPr/>
          </p:nvSpPr>
          <p:spPr>
            <a:xfrm rot="2700000">
              <a:off x="2433005" y="2141697"/>
              <a:ext cx="1561884" cy="1630725"/>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914262">
                <a:defRPr/>
              </a:pPr>
              <a:r>
                <a:rPr lang="en-US" altLang="zh-CN" sz="1500" kern="0" dirty="0">
                  <a:solidFill>
                    <a:srgbClr val="14436A"/>
                  </a:solidFill>
                  <a:latin typeface="Arial"/>
                  <a:ea typeface="微软雅黑" panose="020B0503020204020204" pitchFamily="34" charset="-122"/>
                  <a:cs typeface="+mn-ea"/>
                  <a:sym typeface="+mn-lt"/>
                </a:rPr>
                <a:t> </a:t>
              </a:r>
              <a:endParaRPr lang="zh-CN" altLang="en-US" sz="1500" kern="0" dirty="0">
                <a:solidFill>
                  <a:srgbClr val="14436A"/>
                </a:solidFill>
                <a:latin typeface="Arial"/>
                <a:ea typeface="微软雅黑" panose="020B0503020204020204" pitchFamily="34" charset="-122"/>
                <a:cs typeface="+mn-ea"/>
                <a:sym typeface="+mn-lt"/>
              </a:endParaRPr>
            </a:p>
          </p:txBody>
        </p:sp>
      </p:grpSp>
      <p:pic>
        <p:nvPicPr>
          <p:cNvPr id="316" name="Picture 315"/>
          <p:cNvPicPr>
            <a:picLocks noChangeAspect="1"/>
          </p:cNvPicPr>
          <p:nvPr/>
        </p:nvPicPr>
        <p:blipFill>
          <a:blip r:embed="rId7"/>
          <a:stretch>
            <a:fillRect/>
          </a:stretch>
        </p:blipFill>
        <p:spPr>
          <a:xfrm>
            <a:off x="359385" y="112368"/>
            <a:ext cx="2639797" cy="2322777"/>
          </a:xfrm>
          <a:prstGeom prst="rect">
            <a:avLst/>
          </a:prstGeom>
        </p:spPr>
      </p:pic>
    </p:spTree>
    <p:extLst>
      <p:ext uri="{BB962C8B-B14F-4D97-AF65-F5344CB8AC3E}">
        <p14:creationId xmlns:p14="http://schemas.microsoft.com/office/powerpoint/2010/main" val="26641133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1000"/>
                                        <p:tgtEl>
                                          <p:spTgt spid="311"/>
                                        </p:tgtEl>
                                      </p:cBhvr>
                                    </p:animEffect>
                                    <p:anim calcmode="lin" valueType="num">
                                      <p:cBhvr>
                                        <p:cTn id="8" dur="1000" fill="hold"/>
                                        <p:tgtEl>
                                          <p:spTgt spid="311"/>
                                        </p:tgtEl>
                                        <p:attrNameLst>
                                          <p:attrName>ppt_x</p:attrName>
                                        </p:attrNameLst>
                                      </p:cBhvr>
                                      <p:tavLst>
                                        <p:tav tm="0">
                                          <p:val>
                                            <p:strVal val="#ppt_x"/>
                                          </p:val>
                                        </p:tav>
                                        <p:tav tm="100000">
                                          <p:val>
                                            <p:strVal val="#ppt_x"/>
                                          </p:val>
                                        </p:tav>
                                      </p:tavLst>
                                    </p:anim>
                                    <p:anim calcmode="lin" valueType="num">
                                      <p:cBhvr>
                                        <p:cTn id="9" dur="1000" fill="hold"/>
                                        <p:tgtEl>
                                          <p:spTgt spid="3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2000" fill="hold"/>
                                        <p:tgtEl>
                                          <p:spTgt spid="31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4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afterEffect">
                                  <p:stCondLst>
                                    <p:cond delay="1000"/>
                                  </p:stCondLst>
                                  <p:childTnLst>
                                    <p:set>
                                      <p:cBhvr>
                                        <p:cTn id="18" dur="1" fill="hold">
                                          <p:stCondLst>
                                            <p:cond delay="0"/>
                                          </p:stCondLst>
                                        </p:cTn>
                                        <p:tgtEl>
                                          <p:spTgt spid="24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beep.wav"/>
                                        </p:tgtEl>
                                      </p:cMediaNode>
                                    </p:audio>
                                  </p:subTnLst>
                                </p:cTn>
                              </p:par>
                            </p:childTnLst>
                          </p:cTn>
                        </p:par>
                        <p:par>
                          <p:cTn id="19" fill="hold">
                            <p:stCondLst>
                              <p:cond delay="1000"/>
                            </p:stCondLst>
                            <p:childTnLst>
                              <p:par>
                                <p:cTn id="20" presetID="1" presetClass="entr" presetSubtype="0" fill="hold" grpId="0" nodeType="afterEffect">
                                  <p:stCondLst>
                                    <p:cond delay="1000"/>
                                  </p:stCondLst>
                                  <p:childTnLst>
                                    <p:set>
                                      <p:cBhvr>
                                        <p:cTn id="21" dur="1" fill="hold">
                                          <p:stCondLst>
                                            <p:cond delay="0"/>
                                          </p:stCondLst>
                                        </p:cTn>
                                        <p:tgtEl>
                                          <p:spTgt spid="24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beep.wav"/>
                                        </p:tgtEl>
                                      </p:cMediaNode>
                                    </p:audio>
                                  </p:subTnLst>
                                </p:cTn>
                              </p:par>
                            </p:childTnLst>
                          </p:cTn>
                        </p:par>
                        <p:par>
                          <p:cTn id="22" fill="hold">
                            <p:stCondLst>
                              <p:cond delay="2000"/>
                            </p:stCondLst>
                            <p:childTnLst>
                              <p:par>
                                <p:cTn id="23" presetID="1" presetClass="entr" presetSubtype="0" fill="hold" grpId="0" nodeType="afterEffect">
                                  <p:stCondLst>
                                    <p:cond delay="1000"/>
                                  </p:stCondLst>
                                  <p:childTnLst>
                                    <p:set>
                                      <p:cBhvr>
                                        <p:cTn id="24" dur="1" fill="hold">
                                          <p:stCondLst>
                                            <p:cond delay="0"/>
                                          </p:stCondLst>
                                        </p:cTn>
                                        <p:tgtEl>
                                          <p:spTgt spid="25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beep.wav"/>
                                        </p:tgtEl>
                                      </p:cMediaNode>
                                    </p:audio>
                                  </p:subTnLst>
                                </p:cTn>
                              </p:par>
                            </p:childTnLst>
                          </p:cTn>
                        </p:par>
                        <p:par>
                          <p:cTn id="25" fill="hold">
                            <p:stCondLst>
                              <p:cond delay="3000"/>
                            </p:stCondLst>
                            <p:childTnLst>
                              <p:par>
                                <p:cTn id="26" presetID="1" presetClass="entr" presetSubtype="0" fill="hold" grpId="0" nodeType="afterEffect">
                                  <p:stCondLst>
                                    <p:cond delay="1000"/>
                                  </p:stCondLst>
                                  <p:childTnLst>
                                    <p:set>
                                      <p:cBhvr>
                                        <p:cTn id="27" dur="1" fill="hold">
                                          <p:stCondLst>
                                            <p:cond delay="0"/>
                                          </p:stCondLst>
                                        </p:cTn>
                                        <p:tgtEl>
                                          <p:spTgt spid="25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beep.wav"/>
                                        </p:tgtEl>
                                      </p:cMediaNode>
                                    </p:audio>
                                  </p:subTnLst>
                                </p:cTn>
                              </p:par>
                            </p:childTnLst>
                          </p:cTn>
                        </p:par>
                        <p:par>
                          <p:cTn id="28" fill="hold">
                            <p:stCondLst>
                              <p:cond delay="4000"/>
                            </p:stCondLst>
                            <p:childTnLst>
                              <p:par>
                                <p:cTn id="29" presetID="1" presetClass="entr" presetSubtype="0" fill="hold" grpId="0" nodeType="afterEffect">
                                  <p:stCondLst>
                                    <p:cond delay="1000"/>
                                  </p:stCondLst>
                                  <p:childTnLst>
                                    <p:set>
                                      <p:cBhvr>
                                        <p:cTn id="30" dur="1" fill="hold">
                                          <p:stCondLst>
                                            <p:cond delay="0"/>
                                          </p:stCondLst>
                                        </p:cTn>
                                        <p:tgtEl>
                                          <p:spTgt spid="25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beep.wav"/>
                                        </p:tgtEl>
                                      </p:cMediaNode>
                                    </p:audio>
                                  </p:subTnLst>
                                </p:cTn>
                              </p:par>
                            </p:childTnLst>
                          </p:cTn>
                        </p:par>
                        <p:par>
                          <p:cTn id="31" fill="hold">
                            <p:stCondLst>
                              <p:cond delay="5000"/>
                            </p:stCondLst>
                            <p:childTnLst>
                              <p:par>
                                <p:cTn id="32" presetID="1" presetClass="entr" presetSubtype="0" fill="hold" grpId="0" nodeType="afterEffect">
                                  <p:stCondLst>
                                    <p:cond delay="1000"/>
                                  </p:stCondLst>
                                  <p:childTnLst>
                                    <p:set>
                                      <p:cBhvr>
                                        <p:cTn id="33" dur="1" fill="hold">
                                          <p:stCondLst>
                                            <p:cond delay="0"/>
                                          </p:stCondLst>
                                        </p:cTn>
                                        <p:tgtEl>
                                          <p:spTgt spid="25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beep.wav"/>
                                        </p:tgtEl>
                                      </p:cMediaNode>
                                    </p:audio>
                                  </p:subTnLst>
                                </p:cTn>
                              </p:par>
                            </p:childTnLst>
                          </p:cTn>
                        </p:par>
                        <p:par>
                          <p:cTn id="34" fill="hold">
                            <p:stCondLst>
                              <p:cond delay="6000"/>
                            </p:stCondLst>
                            <p:childTnLst>
                              <p:par>
                                <p:cTn id="35" presetID="1" presetClass="entr" presetSubtype="0" fill="hold" grpId="0" nodeType="afterEffect">
                                  <p:stCondLst>
                                    <p:cond delay="1000"/>
                                  </p:stCondLst>
                                  <p:childTnLst>
                                    <p:set>
                                      <p:cBhvr>
                                        <p:cTn id="36" dur="1" fill="hold">
                                          <p:stCondLst>
                                            <p:cond delay="0"/>
                                          </p:stCondLst>
                                        </p:cTn>
                                        <p:tgtEl>
                                          <p:spTgt spid="25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beep.wav"/>
                                        </p:tgtEl>
                                      </p:cMediaNode>
                                    </p:audio>
                                  </p:subTnLst>
                                </p:cTn>
                              </p:par>
                            </p:childTnLst>
                          </p:cTn>
                        </p:par>
                        <p:par>
                          <p:cTn id="37" fill="hold">
                            <p:stCondLst>
                              <p:cond delay="7000"/>
                            </p:stCondLst>
                            <p:childTnLst>
                              <p:par>
                                <p:cTn id="38" presetID="1" presetClass="entr" presetSubtype="0" fill="hold" grpId="0" nodeType="afterEffect">
                                  <p:stCondLst>
                                    <p:cond delay="1000"/>
                                  </p:stCondLst>
                                  <p:childTnLst>
                                    <p:set>
                                      <p:cBhvr>
                                        <p:cTn id="39" dur="1" fill="hold">
                                          <p:stCondLst>
                                            <p:cond delay="0"/>
                                          </p:stCondLst>
                                        </p:cTn>
                                        <p:tgtEl>
                                          <p:spTgt spid="25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beep.wav"/>
                                        </p:tgtEl>
                                      </p:cMediaNode>
                                    </p:audio>
                                  </p:subTnLst>
                                </p:cTn>
                              </p:par>
                            </p:childTnLst>
                          </p:cTn>
                        </p:par>
                        <p:par>
                          <p:cTn id="40" fill="hold">
                            <p:stCondLst>
                              <p:cond delay="8000"/>
                            </p:stCondLst>
                            <p:childTnLst>
                              <p:par>
                                <p:cTn id="41" presetID="1" presetClass="entr" presetSubtype="0" fill="hold" grpId="0" nodeType="afterEffect">
                                  <p:stCondLst>
                                    <p:cond delay="1000"/>
                                  </p:stCondLst>
                                  <p:childTnLst>
                                    <p:set>
                                      <p:cBhvr>
                                        <p:cTn id="42" dur="1" fill="hold">
                                          <p:stCondLst>
                                            <p:cond delay="0"/>
                                          </p:stCondLst>
                                        </p:cTn>
                                        <p:tgtEl>
                                          <p:spTgt spid="25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beep.wav"/>
                                        </p:tgtEl>
                                      </p:cMediaNode>
                                    </p:audio>
                                  </p:subTnLst>
                                </p:cTn>
                              </p:par>
                            </p:childTnLst>
                          </p:cTn>
                        </p:par>
                        <p:par>
                          <p:cTn id="43" fill="hold">
                            <p:stCondLst>
                              <p:cond delay="9000"/>
                            </p:stCondLst>
                            <p:childTnLst>
                              <p:par>
                                <p:cTn id="44" presetID="1" presetClass="entr" presetSubtype="0" fill="hold" grpId="0" nodeType="afterEffect">
                                  <p:stCondLst>
                                    <p:cond delay="1000"/>
                                  </p:stCondLst>
                                  <p:childTnLst>
                                    <p:set>
                                      <p:cBhvr>
                                        <p:cTn id="45" dur="1" fill="hold">
                                          <p:stCondLst>
                                            <p:cond delay="0"/>
                                          </p:stCondLst>
                                        </p:cTn>
                                        <p:tgtEl>
                                          <p:spTgt spid="25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beep.wav"/>
                                        </p:tgtEl>
                                      </p:cMediaNode>
                                    </p:audio>
                                  </p:subTnLst>
                                </p:cTn>
                              </p:par>
                            </p:childTnLst>
                          </p:cTn>
                        </p:par>
                        <p:par>
                          <p:cTn id="46" fill="hold">
                            <p:stCondLst>
                              <p:cond delay="10000"/>
                            </p:stCondLst>
                            <p:childTnLst>
                              <p:par>
                                <p:cTn id="47" presetID="1" presetClass="entr" presetSubtype="0" fill="hold" grpId="0" nodeType="afterEffect">
                                  <p:stCondLst>
                                    <p:cond delay="1000"/>
                                  </p:stCondLst>
                                  <p:childTnLst>
                                    <p:set>
                                      <p:cBhvr>
                                        <p:cTn id="48" dur="1" fill="hold">
                                          <p:stCondLst>
                                            <p:cond delay="0"/>
                                          </p:stCondLst>
                                        </p:cTn>
                                        <p:tgtEl>
                                          <p:spTgt spid="25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beep.wav"/>
                                        </p:tgtEl>
                                      </p:cMediaNode>
                                    </p:audio>
                                  </p:subTnLst>
                                </p:cTn>
                              </p:par>
                            </p:childTnLst>
                          </p:cTn>
                        </p:par>
                        <p:par>
                          <p:cTn id="49" fill="hold">
                            <p:stCondLst>
                              <p:cond delay="11000"/>
                            </p:stCondLst>
                            <p:childTnLst>
                              <p:par>
                                <p:cTn id="50" presetID="1" presetClass="entr" presetSubtype="0" fill="hold" grpId="0" nodeType="afterEffect">
                                  <p:stCondLst>
                                    <p:cond delay="1000"/>
                                  </p:stCondLst>
                                  <p:childTnLst>
                                    <p:set>
                                      <p:cBhvr>
                                        <p:cTn id="51" dur="1" fill="hold">
                                          <p:stCondLst>
                                            <p:cond delay="0"/>
                                          </p:stCondLst>
                                        </p:cTn>
                                        <p:tgtEl>
                                          <p:spTgt spid="25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beep.wav"/>
                                        </p:tgtEl>
                                      </p:cMediaNode>
                                    </p:audio>
                                  </p:subTnLst>
                                </p:cTn>
                              </p:par>
                            </p:childTnLst>
                          </p:cTn>
                        </p:par>
                        <p:par>
                          <p:cTn id="52" fill="hold">
                            <p:stCondLst>
                              <p:cond delay="12000"/>
                            </p:stCondLst>
                            <p:childTnLst>
                              <p:par>
                                <p:cTn id="53" presetID="1" presetClass="entr" presetSubtype="0" fill="hold" grpId="0" nodeType="afterEffect">
                                  <p:stCondLst>
                                    <p:cond delay="1000"/>
                                  </p:stCondLst>
                                  <p:childTnLst>
                                    <p:set>
                                      <p:cBhvr>
                                        <p:cTn id="54" dur="1" fill="hold">
                                          <p:stCondLst>
                                            <p:cond delay="0"/>
                                          </p:stCondLst>
                                        </p:cTn>
                                        <p:tgtEl>
                                          <p:spTgt spid="26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beep.wav"/>
                                        </p:tgtEl>
                                      </p:cMediaNode>
                                    </p:audio>
                                  </p:subTnLst>
                                </p:cTn>
                              </p:par>
                            </p:childTnLst>
                          </p:cTn>
                        </p:par>
                        <p:par>
                          <p:cTn id="55" fill="hold">
                            <p:stCondLst>
                              <p:cond delay="13000"/>
                            </p:stCondLst>
                            <p:childTnLst>
                              <p:par>
                                <p:cTn id="56" presetID="1" presetClass="entr" presetSubtype="0" fill="hold" grpId="0" nodeType="afterEffect">
                                  <p:stCondLst>
                                    <p:cond delay="1000"/>
                                  </p:stCondLst>
                                  <p:childTnLst>
                                    <p:set>
                                      <p:cBhvr>
                                        <p:cTn id="57" dur="1" fill="hold">
                                          <p:stCondLst>
                                            <p:cond delay="0"/>
                                          </p:stCondLst>
                                        </p:cTn>
                                        <p:tgtEl>
                                          <p:spTgt spid="26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beep.wav"/>
                                        </p:tgtEl>
                                      </p:cMediaNode>
                                    </p:audio>
                                  </p:subTnLst>
                                </p:cTn>
                              </p:par>
                            </p:childTnLst>
                          </p:cTn>
                        </p:par>
                        <p:par>
                          <p:cTn id="58" fill="hold">
                            <p:stCondLst>
                              <p:cond delay="14000"/>
                            </p:stCondLst>
                            <p:childTnLst>
                              <p:par>
                                <p:cTn id="59" presetID="1" presetClass="entr" presetSubtype="0" fill="hold" grpId="0" nodeType="afterEffect">
                                  <p:stCondLst>
                                    <p:cond delay="1000"/>
                                  </p:stCondLst>
                                  <p:childTnLst>
                                    <p:set>
                                      <p:cBhvr>
                                        <p:cTn id="60" dur="1" fill="hold">
                                          <p:stCondLst>
                                            <p:cond delay="0"/>
                                          </p:stCondLst>
                                        </p:cTn>
                                        <p:tgtEl>
                                          <p:spTgt spid="26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2" name="beep.wav"/>
                                        </p:tgtEl>
                                      </p:cMediaNode>
                                    </p:audio>
                                  </p:subTnLst>
                                </p:cTn>
                              </p:par>
                            </p:childTnLst>
                          </p:cTn>
                        </p:par>
                        <p:par>
                          <p:cTn id="61" fill="hold">
                            <p:stCondLst>
                              <p:cond delay="15000"/>
                            </p:stCondLst>
                            <p:childTnLst>
                              <p:par>
                                <p:cTn id="62" presetID="1" presetClass="entr" presetSubtype="0" fill="hold" grpId="0" nodeType="afterEffect">
                                  <p:stCondLst>
                                    <p:cond delay="1000"/>
                                  </p:stCondLst>
                                  <p:childTnLst>
                                    <p:set>
                                      <p:cBhvr>
                                        <p:cTn id="63" dur="1" fill="hold">
                                          <p:stCondLst>
                                            <p:cond delay="0"/>
                                          </p:stCondLst>
                                        </p:cTn>
                                        <p:tgtEl>
                                          <p:spTgt spid="26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2" name="beep.wav"/>
                                        </p:tgtEl>
                                      </p:cMediaNode>
                                    </p:audio>
                                  </p:subTnLst>
                                </p:cTn>
                              </p:par>
                            </p:childTnLst>
                          </p:cTn>
                        </p:par>
                        <p:par>
                          <p:cTn id="64" fill="hold">
                            <p:stCondLst>
                              <p:cond delay="16000"/>
                            </p:stCondLst>
                            <p:childTnLst>
                              <p:par>
                                <p:cTn id="65" presetID="1" presetClass="entr" presetSubtype="0" fill="hold" grpId="0" nodeType="afterEffect">
                                  <p:stCondLst>
                                    <p:cond delay="1000"/>
                                  </p:stCondLst>
                                  <p:childTnLst>
                                    <p:set>
                                      <p:cBhvr>
                                        <p:cTn id="66" dur="1" fill="hold">
                                          <p:stCondLst>
                                            <p:cond delay="0"/>
                                          </p:stCondLst>
                                        </p:cTn>
                                        <p:tgtEl>
                                          <p:spTgt spid="26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beep.wav"/>
                                        </p:tgtEl>
                                      </p:cMediaNode>
                                    </p:audio>
                                  </p:subTnLst>
                                </p:cTn>
                              </p:par>
                            </p:childTnLst>
                          </p:cTn>
                        </p:par>
                        <p:par>
                          <p:cTn id="67" fill="hold">
                            <p:stCondLst>
                              <p:cond delay="17000"/>
                            </p:stCondLst>
                            <p:childTnLst>
                              <p:par>
                                <p:cTn id="68" presetID="1" presetClass="entr" presetSubtype="0" fill="hold" grpId="0" nodeType="afterEffect">
                                  <p:stCondLst>
                                    <p:cond delay="1000"/>
                                  </p:stCondLst>
                                  <p:childTnLst>
                                    <p:set>
                                      <p:cBhvr>
                                        <p:cTn id="69" dur="1" fill="hold">
                                          <p:stCondLst>
                                            <p:cond delay="0"/>
                                          </p:stCondLst>
                                        </p:cTn>
                                        <p:tgtEl>
                                          <p:spTgt spid="26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2" name="beep.wav"/>
                                        </p:tgtEl>
                                      </p:cMediaNode>
                                    </p:audio>
                                  </p:subTnLst>
                                </p:cTn>
                              </p:par>
                            </p:childTnLst>
                          </p:cTn>
                        </p:par>
                        <p:par>
                          <p:cTn id="70" fill="hold">
                            <p:stCondLst>
                              <p:cond delay="18000"/>
                            </p:stCondLst>
                            <p:childTnLst>
                              <p:par>
                                <p:cTn id="71" presetID="1" presetClass="entr" presetSubtype="0" fill="hold" grpId="0" nodeType="afterEffect">
                                  <p:stCondLst>
                                    <p:cond delay="1000"/>
                                  </p:stCondLst>
                                  <p:childTnLst>
                                    <p:set>
                                      <p:cBhvr>
                                        <p:cTn id="72" dur="1" fill="hold">
                                          <p:stCondLst>
                                            <p:cond delay="0"/>
                                          </p:stCondLst>
                                        </p:cTn>
                                        <p:tgtEl>
                                          <p:spTgt spid="26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2" name="beep.wav"/>
                                        </p:tgtEl>
                                      </p:cMediaNode>
                                    </p:audio>
                                  </p:subTnLst>
                                </p:cTn>
                              </p:par>
                            </p:childTnLst>
                          </p:cTn>
                        </p:par>
                        <p:par>
                          <p:cTn id="73" fill="hold">
                            <p:stCondLst>
                              <p:cond delay="19000"/>
                            </p:stCondLst>
                            <p:childTnLst>
                              <p:par>
                                <p:cTn id="74" presetID="1" presetClass="entr" presetSubtype="0" fill="hold" grpId="0" nodeType="afterEffect">
                                  <p:stCondLst>
                                    <p:cond delay="1000"/>
                                  </p:stCondLst>
                                  <p:childTnLst>
                                    <p:set>
                                      <p:cBhvr>
                                        <p:cTn id="75" dur="1" fill="hold">
                                          <p:stCondLst>
                                            <p:cond delay="0"/>
                                          </p:stCondLst>
                                        </p:cTn>
                                        <p:tgtEl>
                                          <p:spTgt spid="26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2" name="beep.wav"/>
                                        </p:tgtEl>
                                      </p:cMediaNode>
                                    </p:audio>
                                  </p:subTnLst>
                                </p:cTn>
                              </p:par>
                            </p:childTnLst>
                          </p:cTn>
                        </p:par>
                        <p:par>
                          <p:cTn id="76" fill="hold">
                            <p:stCondLst>
                              <p:cond delay="20000"/>
                            </p:stCondLst>
                            <p:childTnLst>
                              <p:par>
                                <p:cTn id="77" presetID="1" presetClass="entr" presetSubtype="0" fill="hold" grpId="0" nodeType="afterEffect">
                                  <p:stCondLst>
                                    <p:cond delay="1000"/>
                                  </p:stCondLst>
                                  <p:childTnLst>
                                    <p:set>
                                      <p:cBhvr>
                                        <p:cTn id="78" dur="1" fill="hold">
                                          <p:stCondLst>
                                            <p:cond delay="0"/>
                                          </p:stCondLst>
                                        </p:cTn>
                                        <p:tgtEl>
                                          <p:spTgt spid="268"/>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2" name="beep.wav"/>
                                        </p:tgtEl>
                                      </p:cMediaNode>
                                    </p:audio>
                                  </p:subTnLst>
                                </p:cTn>
                              </p:par>
                            </p:childTnLst>
                          </p:cTn>
                        </p:par>
                        <p:par>
                          <p:cTn id="79" fill="hold">
                            <p:stCondLst>
                              <p:cond delay="21000"/>
                            </p:stCondLst>
                            <p:childTnLst>
                              <p:par>
                                <p:cTn id="80" presetID="1" presetClass="entr" presetSubtype="0" fill="hold" grpId="0" nodeType="afterEffect">
                                  <p:stCondLst>
                                    <p:cond delay="1000"/>
                                  </p:stCondLst>
                                  <p:childTnLst>
                                    <p:set>
                                      <p:cBhvr>
                                        <p:cTn id="81" dur="1" fill="hold">
                                          <p:stCondLst>
                                            <p:cond delay="0"/>
                                          </p:stCondLst>
                                        </p:cTn>
                                        <p:tgtEl>
                                          <p:spTgt spid="269"/>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2" name="beep.wav"/>
                                        </p:tgtEl>
                                      </p:cMediaNode>
                                    </p:audio>
                                  </p:subTnLst>
                                </p:cTn>
                              </p:par>
                            </p:childTnLst>
                          </p:cTn>
                        </p:par>
                        <p:par>
                          <p:cTn id="82" fill="hold">
                            <p:stCondLst>
                              <p:cond delay="22000"/>
                            </p:stCondLst>
                            <p:childTnLst>
                              <p:par>
                                <p:cTn id="83" presetID="1" presetClass="entr" presetSubtype="0" fill="hold" grpId="0" nodeType="afterEffect">
                                  <p:stCondLst>
                                    <p:cond delay="1000"/>
                                  </p:stCondLst>
                                  <p:childTnLst>
                                    <p:set>
                                      <p:cBhvr>
                                        <p:cTn id="84" dur="1" fill="hold">
                                          <p:stCondLst>
                                            <p:cond delay="0"/>
                                          </p:stCondLst>
                                        </p:cTn>
                                        <p:tgtEl>
                                          <p:spTgt spid="270"/>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2" name="beep.wav"/>
                                        </p:tgtEl>
                                      </p:cMediaNode>
                                    </p:audio>
                                  </p:subTnLst>
                                </p:cTn>
                              </p:par>
                            </p:childTnLst>
                          </p:cTn>
                        </p:par>
                        <p:par>
                          <p:cTn id="85" fill="hold">
                            <p:stCondLst>
                              <p:cond delay="23000"/>
                            </p:stCondLst>
                            <p:childTnLst>
                              <p:par>
                                <p:cTn id="86" presetID="1" presetClass="entr" presetSubtype="0" fill="hold" grpId="0" nodeType="afterEffect">
                                  <p:stCondLst>
                                    <p:cond delay="1000"/>
                                  </p:stCondLst>
                                  <p:childTnLst>
                                    <p:set>
                                      <p:cBhvr>
                                        <p:cTn id="87" dur="1" fill="hold">
                                          <p:stCondLst>
                                            <p:cond delay="0"/>
                                          </p:stCondLst>
                                        </p:cTn>
                                        <p:tgtEl>
                                          <p:spTgt spid="271"/>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2" name="beep.wav"/>
                                        </p:tgtEl>
                                      </p:cMediaNode>
                                    </p:audio>
                                  </p:subTnLst>
                                </p:cTn>
                              </p:par>
                            </p:childTnLst>
                          </p:cTn>
                        </p:par>
                        <p:par>
                          <p:cTn id="88" fill="hold">
                            <p:stCondLst>
                              <p:cond delay="24000"/>
                            </p:stCondLst>
                            <p:childTnLst>
                              <p:par>
                                <p:cTn id="89" presetID="1" presetClass="entr" presetSubtype="0" fill="hold" grpId="0" nodeType="afterEffect">
                                  <p:stCondLst>
                                    <p:cond delay="1000"/>
                                  </p:stCondLst>
                                  <p:childTnLst>
                                    <p:set>
                                      <p:cBhvr>
                                        <p:cTn id="90" dur="1" fill="hold">
                                          <p:stCondLst>
                                            <p:cond delay="0"/>
                                          </p:stCondLst>
                                        </p:cTn>
                                        <p:tgtEl>
                                          <p:spTgt spid="272"/>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2" name="beep.wav"/>
                                        </p:tgtEl>
                                      </p:cMediaNode>
                                    </p:audio>
                                  </p:subTnLst>
                                </p:cTn>
                              </p:par>
                            </p:childTnLst>
                          </p:cTn>
                        </p:par>
                        <p:par>
                          <p:cTn id="91" fill="hold">
                            <p:stCondLst>
                              <p:cond delay="25000"/>
                            </p:stCondLst>
                            <p:childTnLst>
                              <p:par>
                                <p:cTn id="92" presetID="1" presetClass="entr" presetSubtype="0" fill="hold" grpId="0" nodeType="afterEffect">
                                  <p:stCondLst>
                                    <p:cond delay="1000"/>
                                  </p:stCondLst>
                                  <p:childTnLst>
                                    <p:set>
                                      <p:cBhvr>
                                        <p:cTn id="93" dur="1" fill="hold">
                                          <p:stCondLst>
                                            <p:cond delay="0"/>
                                          </p:stCondLst>
                                        </p:cTn>
                                        <p:tgtEl>
                                          <p:spTgt spid="273"/>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2" name="beep.wav"/>
                                        </p:tgtEl>
                                      </p:cMediaNode>
                                    </p:audio>
                                  </p:subTnLst>
                                </p:cTn>
                              </p:par>
                            </p:childTnLst>
                          </p:cTn>
                        </p:par>
                        <p:par>
                          <p:cTn id="94" fill="hold">
                            <p:stCondLst>
                              <p:cond delay="26000"/>
                            </p:stCondLst>
                            <p:childTnLst>
                              <p:par>
                                <p:cTn id="95" presetID="1" presetClass="entr" presetSubtype="0" fill="hold" grpId="0" nodeType="afterEffect">
                                  <p:stCondLst>
                                    <p:cond delay="1000"/>
                                  </p:stCondLst>
                                  <p:childTnLst>
                                    <p:set>
                                      <p:cBhvr>
                                        <p:cTn id="96" dur="1" fill="hold">
                                          <p:stCondLst>
                                            <p:cond delay="0"/>
                                          </p:stCondLst>
                                        </p:cTn>
                                        <p:tgtEl>
                                          <p:spTgt spid="274"/>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2" name="beep.wav"/>
                                        </p:tgtEl>
                                      </p:cMediaNode>
                                    </p:audio>
                                  </p:subTnLst>
                                </p:cTn>
                              </p:par>
                            </p:childTnLst>
                          </p:cTn>
                        </p:par>
                        <p:par>
                          <p:cTn id="97" fill="hold">
                            <p:stCondLst>
                              <p:cond delay="27000"/>
                            </p:stCondLst>
                            <p:childTnLst>
                              <p:par>
                                <p:cTn id="98" presetID="1" presetClass="entr" presetSubtype="0" fill="hold" grpId="0" nodeType="afterEffect">
                                  <p:stCondLst>
                                    <p:cond delay="1000"/>
                                  </p:stCondLst>
                                  <p:childTnLst>
                                    <p:set>
                                      <p:cBhvr>
                                        <p:cTn id="99" dur="1" fill="hold">
                                          <p:stCondLst>
                                            <p:cond delay="0"/>
                                          </p:stCondLst>
                                        </p:cTn>
                                        <p:tgtEl>
                                          <p:spTgt spid="275"/>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beep.wav"/>
                                        </p:tgtEl>
                                      </p:cMediaNode>
                                    </p:audio>
                                  </p:subTnLst>
                                </p:cTn>
                              </p:par>
                            </p:childTnLst>
                          </p:cTn>
                        </p:par>
                        <p:par>
                          <p:cTn id="100" fill="hold">
                            <p:stCondLst>
                              <p:cond delay="28000"/>
                            </p:stCondLst>
                            <p:childTnLst>
                              <p:par>
                                <p:cTn id="101" presetID="1" presetClass="entr" presetSubtype="0" fill="hold" grpId="0" nodeType="afterEffect">
                                  <p:stCondLst>
                                    <p:cond delay="1000"/>
                                  </p:stCondLst>
                                  <p:childTnLst>
                                    <p:set>
                                      <p:cBhvr>
                                        <p:cTn id="102" dur="1" fill="hold">
                                          <p:stCondLst>
                                            <p:cond delay="0"/>
                                          </p:stCondLst>
                                        </p:cTn>
                                        <p:tgtEl>
                                          <p:spTgt spid="276"/>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2" name="beep.wav"/>
                                        </p:tgtEl>
                                      </p:cMediaNode>
                                    </p:audio>
                                  </p:subTnLst>
                                </p:cTn>
                              </p:par>
                            </p:childTnLst>
                          </p:cTn>
                        </p:par>
                        <p:par>
                          <p:cTn id="103" fill="hold">
                            <p:stCondLst>
                              <p:cond delay="29000"/>
                            </p:stCondLst>
                            <p:childTnLst>
                              <p:par>
                                <p:cTn id="104" presetID="1" presetClass="entr" presetSubtype="0" fill="hold" grpId="0" nodeType="afterEffect">
                                  <p:stCondLst>
                                    <p:cond delay="1000"/>
                                  </p:stCondLst>
                                  <p:childTnLst>
                                    <p:set>
                                      <p:cBhvr>
                                        <p:cTn id="105" dur="1" fill="hold">
                                          <p:stCondLst>
                                            <p:cond delay="0"/>
                                          </p:stCondLst>
                                        </p:cTn>
                                        <p:tgtEl>
                                          <p:spTgt spid="277"/>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2" name="beep.wav"/>
                                        </p:tgtEl>
                                      </p:cMediaNode>
                                    </p:audio>
                                  </p:subTnLst>
                                </p:cTn>
                              </p:par>
                            </p:childTnLst>
                          </p:cTn>
                        </p:par>
                        <p:par>
                          <p:cTn id="106" fill="hold">
                            <p:stCondLst>
                              <p:cond delay="30000"/>
                            </p:stCondLst>
                            <p:childTnLst>
                              <p:par>
                                <p:cTn id="107" presetID="1" presetClass="entr" presetSubtype="0" fill="hold" grpId="0" nodeType="afterEffect">
                                  <p:stCondLst>
                                    <p:cond delay="1000"/>
                                  </p:stCondLst>
                                  <p:childTnLst>
                                    <p:set>
                                      <p:cBhvr>
                                        <p:cTn id="108" dur="1" fill="hold">
                                          <p:stCondLst>
                                            <p:cond delay="0"/>
                                          </p:stCondLst>
                                        </p:cTn>
                                        <p:tgtEl>
                                          <p:spTgt spid="278"/>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2" name="beep.wav"/>
                                        </p:tgtEl>
                                      </p:cMediaNode>
                                    </p:audio>
                                  </p:subTnLst>
                                </p:cTn>
                              </p:par>
                            </p:childTnLst>
                          </p:cTn>
                        </p:par>
                        <p:par>
                          <p:cTn id="109" fill="hold">
                            <p:stCondLst>
                              <p:cond delay="31000"/>
                            </p:stCondLst>
                            <p:childTnLst>
                              <p:par>
                                <p:cTn id="110" presetID="1" presetClass="entr" presetSubtype="0" fill="hold" grpId="0" nodeType="afterEffect">
                                  <p:stCondLst>
                                    <p:cond delay="1000"/>
                                  </p:stCondLst>
                                  <p:childTnLst>
                                    <p:set>
                                      <p:cBhvr>
                                        <p:cTn id="111" dur="1" fill="hold">
                                          <p:stCondLst>
                                            <p:cond delay="0"/>
                                          </p:stCondLst>
                                        </p:cTn>
                                        <p:tgtEl>
                                          <p:spTgt spid="279"/>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2" name="beep.wav"/>
                                        </p:tgtEl>
                                      </p:cMediaNode>
                                    </p:audio>
                                  </p:subTnLst>
                                </p:cTn>
                              </p:par>
                            </p:childTnLst>
                          </p:cTn>
                        </p:par>
                        <p:par>
                          <p:cTn id="112" fill="hold">
                            <p:stCondLst>
                              <p:cond delay="32000"/>
                            </p:stCondLst>
                            <p:childTnLst>
                              <p:par>
                                <p:cTn id="113" presetID="1" presetClass="entr" presetSubtype="0" fill="hold" grpId="0" nodeType="afterEffect">
                                  <p:stCondLst>
                                    <p:cond delay="1000"/>
                                  </p:stCondLst>
                                  <p:childTnLst>
                                    <p:set>
                                      <p:cBhvr>
                                        <p:cTn id="114" dur="1" fill="hold">
                                          <p:stCondLst>
                                            <p:cond delay="0"/>
                                          </p:stCondLst>
                                        </p:cTn>
                                        <p:tgtEl>
                                          <p:spTgt spid="280"/>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2" name="beep.wav"/>
                                        </p:tgtEl>
                                      </p:cMediaNode>
                                    </p:audio>
                                  </p:subTnLst>
                                </p:cTn>
                              </p:par>
                            </p:childTnLst>
                          </p:cTn>
                        </p:par>
                        <p:par>
                          <p:cTn id="115" fill="hold">
                            <p:stCondLst>
                              <p:cond delay="33000"/>
                            </p:stCondLst>
                            <p:childTnLst>
                              <p:par>
                                <p:cTn id="116" presetID="1" presetClass="entr" presetSubtype="0" fill="hold" grpId="0" nodeType="afterEffect">
                                  <p:stCondLst>
                                    <p:cond delay="1000"/>
                                  </p:stCondLst>
                                  <p:childTnLst>
                                    <p:set>
                                      <p:cBhvr>
                                        <p:cTn id="117" dur="1" fill="hold">
                                          <p:stCondLst>
                                            <p:cond delay="0"/>
                                          </p:stCondLst>
                                        </p:cTn>
                                        <p:tgtEl>
                                          <p:spTgt spid="281"/>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2" name="beep.wav"/>
                                        </p:tgtEl>
                                      </p:cMediaNode>
                                    </p:audio>
                                  </p:subTnLst>
                                </p:cTn>
                              </p:par>
                            </p:childTnLst>
                          </p:cTn>
                        </p:par>
                        <p:par>
                          <p:cTn id="118" fill="hold">
                            <p:stCondLst>
                              <p:cond delay="34000"/>
                            </p:stCondLst>
                            <p:childTnLst>
                              <p:par>
                                <p:cTn id="119" presetID="1" presetClass="entr" presetSubtype="0" fill="hold" grpId="0" nodeType="afterEffect">
                                  <p:stCondLst>
                                    <p:cond delay="1000"/>
                                  </p:stCondLst>
                                  <p:childTnLst>
                                    <p:set>
                                      <p:cBhvr>
                                        <p:cTn id="120" dur="1" fill="hold">
                                          <p:stCondLst>
                                            <p:cond delay="0"/>
                                          </p:stCondLst>
                                        </p:cTn>
                                        <p:tgtEl>
                                          <p:spTgt spid="282"/>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2" name="beep.wav"/>
                                        </p:tgtEl>
                                      </p:cMediaNode>
                                    </p:audio>
                                  </p:subTnLst>
                                </p:cTn>
                              </p:par>
                            </p:childTnLst>
                          </p:cTn>
                        </p:par>
                        <p:par>
                          <p:cTn id="121" fill="hold">
                            <p:stCondLst>
                              <p:cond delay="35000"/>
                            </p:stCondLst>
                            <p:childTnLst>
                              <p:par>
                                <p:cTn id="122" presetID="1" presetClass="entr" presetSubtype="0" fill="hold" grpId="0" nodeType="afterEffect">
                                  <p:stCondLst>
                                    <p:cond delay="1000"/>
                                  </p:stCondLst>
                                  <p:childTnLst>
                                    <p:set>
                                      <p:cBhvr>
                                        <p:cTn id="123" dur="1" fill="hold">
                                          <p:stCondLst>
                                            <p:cond delay="0"/>
                                          </p:stCondLst>
                                        </p:cTn>
                                        <p:tgtEl>
                                          <p:spTgt spid="283"/>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2" name="beep.wav"/>
                                        </p:tgtEl>
                                      </p:cMediaNode>
                                    </p:audio>
                                  </p:subTnLst>
                                </p:cTn>
                              </p:par>
                            </p:childTnLst>
                          </p:cTn>
                        </p:par>
                        <p:par>
                          <p:cTn id="124" fill="hold">
                            <p:stCondLst>
                              <p:cond delay="36000"/>
                            </p:stCondLst>
                            <p:childTnLst>
                              <p:par>
                                <p:cTn id="125" presetID="1" presetClass="entr" presetSubtype="0" fill="hold" grpId="0" nodeType="afterEffect">
                                  <p:stCondLst>
                                    <p:cond delay="1000"/>
                                  </p:stCondLst>
                                  <p:childTnLst>
                                    <p:set>
                                      <p:cBhvr>
                                        <p:cTn id="126" dur="1" fill="hold">
                                          <p:stCondLst>
                                            <p:cond delay="0"/>
                                          </p:stCondLst>
                                        </p:cTn>
                                        <p:tgtEl>
                                          <p:spTgt spid="284"/>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2" name="beep.wav"/>
                                        </p:tgtEl>
                                      </p:cMediaNode>
                                    </p:audio>
                                  </p:subTnLst>
                                </p:cTn>
                              </p:par>
                            </p:childTnLst>
                          </p:cTn>
                        </p:par>
                        <p:par>
                          <p:cTn id="127" fill="hold">
                            <p:stCondLst>
                              <p:cond delay="37000"/>
                            </p:stCondLst>
                            <p:childTnLst>
                              <p:par>
                                <p:cTn id="128" presetID="1" presetClass="entr" presetSubtype="0" fill="hold" grpId="0" nodeType="afterEffect">
                                  <p:stCondLst>
                                    <p:cond delay="1000"/>
                                  </p:stCondLst>
                                  <p:childTnLst>
                                    <p:set>
                                      <p:cBhvr>
                                        <p:cTn id="129" dur="1" fill="hold">
                                          <p:stCondLst>
                                            <p:cond delay="0"/>
                                          </p:stCondLst>
                                        </p:cTn>
                                        <p:tgtEl>
                                          <p:spTgt spid="285"/>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2" name="beep.wav"/>
                                        </p:tgtEl>
                                      </p:cMediaNode>
                                    </p:audio>
                                  </p:subTnLst>
                                </p:cTn>
                              </p:par>
                            </p:childTnLst>
                          </p:cTn>
                        </p:par>
                        <p:par>
                          <p:cTn id="130" fill="hold">
                            <p:stCondLst>
                              <p:cond delay="38000"/>
                            </p:stCondLst>
                            <p:childTnLst>
                              <p:par>
                                <p:cTn id="131" presetID="1" presetClass="entr" presetSubtype="0" fill="hold" grpId="0" nodeType="afterEffect">
                                  <p:stCondLst>
                                    <p:cond delay="1000"/>
                                  </p:stCondLst>
                                  <p:childTnLst>
                                    <p:set>
                                      <p:cBhvr>
                                        <p:cTn id="132" dur="1" fill="hold">
                                          <p:stCondLst>
                                            <p:cond delay="0"/>
                                          </p:stCondLst>
                                        </p:cTn>
                                        <p:tgtEl>
                                          <p:spTgt spid="286"/>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2" name="beep.wav"/>
                                        </p:tgtEl>
                                      </p:cMediaNode>
                                    </p:audio>
                                  </p:subTnLst>
                                </p:cTn>
                              </p:par>
                            </p:childTnLst>
                          </p:cTn>
                        </p:par>
                        <p:par>
                          <p:cTn id="133" fill="hold">
                            <p:stCondLst>
                              <p:cond delay="39000"/>
                            </p:stCondLst>
                            <p:childTnLst>
                              <p:par>
                                <p:cTn id="134" presetID="1" presetClass="entr" presetSubtype="0" fill="hold" grpId="0" nodeType="afterEffect">
                                  <p:stCondLst>
                                    <p:cond delay="1000"/>
                                  </p:stCondLst>
                                  <p:childTnLst>
                                    <p:set>
                                      <p:cBhvr>
                                        <p:cTn id="135" dur="1" fill="hold">
                                          <p:stCondLst>
                                            <p:cond delay="0"/>
                                          </p:stCondLst>
                                        </p:cTn>
                                        <p:tgtEl>
                                          <p:spTgt spid="287"/>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2" name="beep.wav"/>
                                        </p:tgtEl>
                                      </p:cMediaNode>
                                    </p:audio>
                                  </p:subTnLst>
                                </p:cTn>
                              </p:par>
                            </p:childTnLst>
                          </p:cTn>
                        </p:par>
                        <p:par>
                          <p:cTn id="136" fill="hold">
                            <p:stCondLst>
                              <p:cond delay="40000"/>
                            </p:stCondLst>
                            <p:childTnLst>
                              <p:par>
                                <p:cTn id="137" presetID="1" presetClass="entr" presetSubtype="0" fill="hold" grpId="0" nodeType="afterEffect">
                                  <p:stCondLst>
                                    <p:cond delay="1000"/>
                                  </p:stCondLst>
                                  <p:childTnLst>
                                    <p:set>
                                      <p:cBhvr>
                                        <p:cTn id="138" dur="1" fill="hold">
                                          <p:stCondLst>
                                            <p:cond delay="0"/>
                                          </p:stCondLst>
                                        </p:cTn>
                                        <p:tgtEl>
                                          <p:spTgt spid="288"/>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2" name="beep.wav"/>
                                        </p:tgtEl>
                                      </p:cMediaNode>
                                    </p:audio>
                                  </p:subTnLst>
                                </p:cTn>
                              </p:par>
                            </p:childTnLst>
                          </p:cTn>
                        </p:par>
                        <p:par>
                          <p:cTn id="139" fill="hold">
                            <p:stCondLst>
                              <p:cond delay="41000"/>
                            </p:stCondLst>
                            <p:childTnLst>
                              <p:par>
                                <p:cTn id="140" presetID="1" presetClass="entr" presetSubtype="0" fill="hold" grpId="0" nodeType="afterEffect">
                                  <p:stCondLst>
                                    <p:cond delay="1000"/>
                                  </p:stCondLst>
                                  <p:childTnLst>
                                    <p:set>
                                      <p:cBhvr>
                                        <p:cTn id="141" dur="1" fill="hold">
                                          <p:stCondLst>
                                            <p:cond delay="0"/>
                                          </p:stCondLst>
                                        </p:cTn>
                                        <p:tgtEl>
                                          <p:spTgt spid="289"/>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2" name="beep.wav"/>
                                        </p:tgtEl>
                                      </p:cMediaNode>
                                    </p:audio>
                                  </p:subTnLst>
                                </p:cTn>
                              </p:par>
                            </p:childTnLst>
                          </p:cTn>
                        </p:par>
                        <p:par>
                          <p:cTn id="142" fill="hold">
                            <p:stCondLst>
                              <p:cond delay="42000"/>
                            </p:stCondLst>
                            <p:childTnLst>
                              <p:par>
                                <p:cTn id="143" presetID="1" presetClass="entr" presetSubtype="0" fill="hold" grpId="0" nodeType="afterEffect">
                                  <p:stCondLst>
                                    <p:cond delay="1000"/>
                                  </p:stCondLst>
                                  <p:childTnLst>
                                    <p:set>
                                      <p:cBhvr>
                                        <p:cTn id="144" dur="1" fill="hold">
                                          <p:stCondLst>
                                            <p:cond delay="0"/>
                                          </p:stCondLst>
                                        </p:cTn>
                                        <p:tgtEl>
                                          <p:spTgt spid="290"/>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2" name="beep.wav"/>
                                        </p:tgtEl>
                                      </p:cMediaNode>
                                    </p:audio>
                                  </p:subTnLst>
                                </p:cTn>
                              </p:par>
                            </p:childTnLst>
                          </p:cTn>
                        </p:par>
                        <p:par>
                          <p:cTn id="145" fill="hold">
                            <p:stCondLst>
                              <p:cond delay="43000"/>
                            </p:stCondLst>
                            <p:childTnLst>
                              <p:par>
                                <p:cTn id="146" presetID="1" presetClass="entr" presetSubtype="0" fill="hold" grpId="0" nodeType="afterEffect">
                                  <p:stCondLst>
                                    <p:cond delay="1000"/>
                                  </p:stCondLst>
                                  <p:childTnLst>
                                    <p:set>
                                      <p:cBhvr>
                                        <p:cTn id="147" dur="1" fill="hold">
                                          <p:stCondLst>
                                            <p:cond delay="0"/>
                                          </p:stCondLst>
                                        </p:cTn>
                                        <p:tgtEl>
                                          <p:spTgt spid="291"/>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2" name="beep.wav"/>
                                        </p:tgtEl>
                                      </p:cMediaNode>
                                    </p:audio>
                                  </p:subTnLst>
                                </p:cTn>
                              </p:par>
                            </p:childTnLst>
                          </p:cTn>
                        </p:par>
                        <p:par>
                          <p:cTn id="148" fill="hold">
                            <p:stCondLst>
                              <p:cond delay="44000"/>
                            </p:stCondLst>
                            <p:childTnLst>
                              <p:par>
                                <p:cTn id="149" presetID="1" presetClass="entr" presetSubtype="0" fill="hold" grpId="0" nodeType="afterEffect">
                                  <p:stCondLst>
                                    <p:cond delay="1000"/>
                                  </p:stCondLst>
                                  <p:childTnLst>
                                    <p:set>
                                      <p:cBhvr>
                                        <p:cTn id="150" dur="1" fill="hold">
                                          <p:stCondLst>
                                            <p:cond delay="0"/>
                                          </p:stCondLst>
                                        </p:cTn>
                                        <p:tgtEl>
                                          <p:spTgt spid="292"/>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2" name="beep.wav"/>
                                        </p:tgtEl>
                                      </p:cMediaNode>
                                    </p:audio>
                                  </p:subTnLst>
                                </p:cTn>
                              </p:par>
                            </p:childTnLst>
                          </p:cTn>
                        </p:par>
                        <p:par>
                          <p:cTn id="151" fill="hold">
                            <p:stCondLst>
                              <p:cond delay="45000"/>
                            </p:stCondLst>
                            <p:childTnLst>
                              <p:par>
                                <p:cTn id="152" presetID="1" presetClass="entr" presetSubtype="0" fill="hold" grpId="0" nodeType="afterEffect">
                                  <p:stCondLst>
                                    <p:cond delay="1000"/>
                                  </p:stCondLst>
                                  <p:childTnLst>
                                    <p:set>
                                      <p:cBhvr>
                                        <p:cTn id="153" dur="1" fill="hold">
                                          <p:stCondLst>
                                            <p:cond delay="0"/>
                                          </p:stCondLst>
                                        </p:cTn>
                                        <p:tgtEl>
                                          <p:spTgt spid="293"/>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2" name="beep.wav"/>
                                        </p:tgtEl>
                                      </p:cMediaNode>
                                    </p:audio>
                                  </p:subTnLst>
                                </p:cTn>
                              </p:par>
                            </p:childTnLst>
                          </p:cTn>
                        </p:par>
                        <p:par>
                          <p:cTn id="154" fill="hold">
                            <p:stCondLst>
                              <p:cond delay="46000"/>
                            </p:stCondLst>
                            <p:childTnLst>
                              <p:par>
                                <p:cTn id="155" presetID="1" presetClass="entr" presetSubtype="0" fill="hold" grpId="0" nodeType="afterEffect">
                                  <p:stCondLst>
                                    <p:cond delay="1000"/>
                                  </p:stCondLst>
                                  <p:childTnLst>
                                    <p:set>
                                      <p:cBhvr>
                                        <p:cTn id="156" dur="1" fill="hold">
                                          <p:stCondLst>
                                            <p:cond delay="0"/>
                                          </p:stCondLst>
                                        </p:cTn>
                                        <p:tgtEl>
                                          <p:spTgt spid="294"/>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2" name="beep.wav"/>
                                        </p:tgtEl>
                                      </p:cMediaNode>
                                    </p:audio>
                                  </p:subTnLst>
                                </p:cTn>
                              </p:par>
                            </p:childTnLst>
                          </p:cTn>
                        </p:par>
                        <p:par>
                          <p:cTn id="157" fill="hold">
                            <p:stCondLst>
                              <p:cond delay="47000"/>
                            </p:stCondLst>
                            <p:childTnLst>
                              <p:par>
                                <p:cTn id="158" presetID="1" presetClass="entr" presetSubtype="0" fill="hold" grpId="0" nodeType="afterEffect">
                                  <p:stCondLst>
                                    <p:cond delay="1000"/>
                                  </p:stCondLst>
                                  <p:childTnLst>
                                    <p:set>
                                      <p:cBhvr>
                                        <p:cTn id="159" dur="1" fill="hold">
                                          <p:stCondLst>
                                            <p:cond delay="0"/>
                                          </p:stCondLst>
                                        </p:cTn>
                                        <p:tgtEl>
                                          <p:spTgt spid="295"/>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2" name="beep.wav"/>
                                        </p:tgtEl>
                                      </p:cMediaNode>
                                    </p:audio>
                                  </p:subTnLst>
                                </p:cTn>
                              </p:par>
                            </p:childTnLst>
                          </p:cTn>
                        </p:par>
                        <p:par>
                          <p:cTn id="160" fill="hold">
                            <p:stCondLst>
                              <p:cond delay="48000"/>
                            </p:stCondLst>
                            <p:childTnLst>
                              <p:par>
                                <p:cTn id="161" presetID="1" presetClass="entr" presetSubtype="0" fill="hold" grpId="0" nodeType="afterEffect">
                                  <p:stCondLst>
                                    <p:cond delay="1000"/>
                                  </p:stCondLst>
                                  <p:childTnLst>
                                    <p:set>
                                      <p:cBhvr>
                                        <p:cTn id="162" dur="1" fill="hold">
                                          <p:stCondLst>
                                            <p:cond delay="0"/>
                                          </p:stCondLst>
                                        </p:cTn>
                                        <p:tgtEl>
                                          <p:spTgt spid="296"/>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2" name="beep.wav"/>
                                        </p:tgtEl>
                                      </p:cMediaNode>
                                    </p:audio>
                                  </p:subTnLst>
                                </p:cTn>
                              </p:par>
                            </p:childTnLst>
                          </p:cTn>
                        </p:par>
                        <p:par>
                          <p:cTn id="163" fill="hold">
                            <p:stCondLst>
                              <p:cond delay="49000"/>
                            </p:stCondLst>
                            <p:childTnLst>
                              <p:par>
                                <p:cTn id="164" presetID="1" presetClass="entr" presetSubtype="0" fill="hold" grpId="0" nodeType="afterEffect">
                                  <p:stCondLst>
                                    <p:cond delay="1000"/>
                                  </p:stCondLst>
                                  <p:childTnLst>
                                    <p:set>
                                      <p:cBhvr>
                                        <p:cTn id="165" dur="1" fill="hold">
                                          <p:stCondLst>
                                            <p:cond delay="0"/>
                                          </p:stCondLst>
                                        </p:cTn>
                                        <p:tgtEl>
                                          <p:spTgt spid="297"/>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2" name="beep.wav"/>
                                        </p:tgtEl>
                                      </p:cMediaNode>
                                    </p:audio>
                                  </p:subTnLst>
                                </p:cTn>
                              </p:par>
                            </p:childTnLst>
                          </p:cTn>
                        </p:par>
                        <p:par>
                          <p:cTn id="166" fill="hold">
                            <p:stCondLst>
                              <p:cond delay="50000"/>
                            </p:stCondLst>
                            <p:childTnLst>
                              <p:par>
                                <p:cTn id="167" presetID="1" presetClass="entr" presetSubtype="0" fill="hold" grpId="0" nodeType="afterEffect">
                                  <p:stCondLst>
                                    <p:cond delay="1000"/>
                                  </p:stCondLst>
                                  <p:childTnLst>
                                    <p:set>
                                      <p:cBhvr>
                                        <p:cTn id="168" dur="1" fill="hold">
                                          <p:stCondLst>
                                            <p:cond delay="0"/>
                                          </p:stCondLst>
                                        </p:cTn>
                                        <p:tgtEl>
                                          <p:spTgt spid="298"/>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2" name="beep.wav"/>
                                        </p:tgtEl>
                                      </p:cMediaNode>
                                    </p:audio>
                                  </p:subTnLst>
                                </p:cTn>
                              </p:par>
                            </p:childTnLst>
                          </p:cTn>
                        </p:par>
                        <p:par>
                          <p:cTn id="169" fill="hold">
                            <p:stCondLst>
                              <p:cond delay="51000"/>
                            </p:stCondLst>
                            <p:childTnLst>
                              <p:par>
                                <p:cTn id="170" presetID="1" presetClass="entr" presetSubtype="0" fill="hold" grpId="0" nodeType="afterEffect">
                                  <p:stCondLst>
                                    <p:cond delay="1000"/>
                                  </p:stCondLst>
                                  <p:childTnLst>
                                    <p:set>
                                      <p:cBhvr>
                                        <p:cTn id="171" dur="1" fill="hold">
                                          <p:stCondLst>
                                            <p:cond delay="0"/>
                                          </p:stCondLst>
                                        </p:cTn>
                                        <p:tgtEl>
                                          <p:spTgt spid="299"/>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2" name="beep.wav"/>
                                        </p:tgtEl>
                                      </p:cMediaNode>
                                    </p:audio>
                                  </p:subTnLst>
                                </p:cTn>
                              </p:par>
                            </p:childTnLst>
                          </p:cTn>
                        </p:par>
                        <p:par>
                          <p:cTn id="172" fill="hold">
                            <p:stCondLst>
                              <p:cond delay="52000"/>
                            </p:stCondLst>
                            <p:childTnLst>
                              <p:par>
                                <p:cTn id="173" presetID="1" presetClass="entr" presetSubtype="0" fill="hold" grpId="0" nodeType="afterEffect">
                                  <p:stCondLst>
                                    <p:cond delay="1000"/>
                                  </p:stCondLst>
                                  <p:childTnLst>
                                    <p:set>
                                      <p:cBhvr>
                                        <p:cTn id="174" dur="1" fill="hold">
                                          <p:stCondLst>
                                            <p:cond delay="0"/>
                                          </p:stCondLst>
                                        </p:cTn>
                                        <p:tgtEl>
                                          <p:spTgt spid="300"/>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2" name="beep.wav"/>
                                        </p:tgtEl>
                                      </p:cMediaNode>
                                    </p:audio>
                                  </p:subTnLst>
                                </p:cTn>
                              </p:par>
                            </p:childTnLst>
                          </p:cTn>
                        </p:par>
                        <p:par>
                          <p:cTn id="175" fill="hold">
                            <p:stCondLst>
                              <p:cond delay="53000"/>
                            </p:stCondLst>
                            <p:childTnLst>
                              <p:par>
                                <p:cTn id="176" presetID="1" presetClass="entr" presetSubtype="0" fill="hold" grpId="0" nodeType="afterEffect">
                                  <p:stCondLst>
                                    <p:cond delay="1000"/>
                                  </p:stCondLst>
                                  <p:childTnLst>
                                    <p:set>
                                      <p:cBhvr>
                                        <p:cTn id="177" dur="1" fill="hold">
                                          <p:stCondLst>
                                            <p:cond delay="0"/>
                                          </p:stCondLst>
                                        </p:cTn>
                                        <p:tgtEl>
                                          <p:spTgt spid="301"/>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2" name="beep.wav"/>
                                        </p:tgtEl>
                                      </p:cMediaNode>
                                    </p:audio>
                                  </p:subTnLst>
                                </p:cTn>
                              </p:par>
                            </p:childTnLst>
                          </p:cTn>
                        </p:par>
                        <p:par>
                          <p:cTn id="178" fill="hold">
                            <p:stCondLst>
                              <p:cond delay="54000"/>
                            </p:stCondLst>
                            <p:childTnLst>
                              <p:par>
                                <p:cTn id="179" presetID="1" presetClass="entr" presetSubtype="0" fill="hold" grpId="0" nodeType="afterEffect">
                                  <p:stCondLst>
                                    <p:cond delay="1000"/>
                                  </p:stCondLst>
                                  <p:childTnLst>
                                    <p:set>
                                      <p:cBhvr>
                                        <p:cTn id="180" dur="1" fill="hold">
                                          <p:stCondLst>
                                            <p:cond delay="0"/>
                                          </p:stCondLst>
                                        </p:cTn>
                                        <p:tgtEl>
                                          <p:spTgt spid="302"/>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2" name="beep.wav"/>
                                        </p:tgtEl>
                                      </p:cMediaNode>
                                    </p:audio>
                                  </p:subTnLst>
                                </p:cTn>
                              </p:par>
                            </p:childTnLst>
                          </p:cTn>
                        </p:par>
                        <p:par>
                          <p:cTn id="181" fill="hold">
                            <p:stCondLst>
                              <p:cond delay="55000"/>
                            </p:stCondLst>
                            <p:childTnLst>
                              <p:par>
                                <p:cTn id="182" presetID="1" presetClass="entr" presetSubtype="0" fill="hold" grpId="0" nodeType="afterEffect">
                                  <p:stCondLst>
                                    <p:cond delay="1000"/>
                                  </p:stCondLst>
                                  <p:childTnLst>
                                    <p:set>
                                      <p:cBhvr>
                                        <p:cTn id="183" dur="1" fill="hold">
                                          <p:stCondLst>
                                            <p:cond delay="0"/>
                                          </p:stCondLst>
                                        </p:cTn>
                                        <p:tgtEl>
                                          <p:spTgt spid="303"/>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2" name="beep.wav"/>
                                        </p:tgtEl>
                                      </p:cMediaNode>
                                    </p:audio>
                                  </p:subTnLst>
                                </p:cTn>
                              </p:par>
                            </p:childTnLst>
                          </p:cTn>
                        </p:par>
                        <p:par>
                          <p:cTn id="184" fill="hold">
                            <p:stCondLst>
                              <p:cond delay="56000"/>
                            </p:stCondLst>
                            <p:childTnLst>
                              <p:par>
                                <p:cTn id="185" presetID="1" presetClass="entr" presetSubtype="0" fill="hold" grpId="0" nodeType="afterEffect">
                                  <p:stCondLst>
                                    <p:cond delay="1000"/>
                                  </p:stCondLst>
                                  <p:childTnLst>
                                    <p:set>
                                      <p:cBhvr>
                                        <p:cTn id="186" dur="1" fill="hold">
                                          <p:stCondLst>
                                            <p:cond delay="0"/>
                                          </p:stCondLst>
                                        </p:cTn>
                                        <p:tgtEl>
                                          <p:spTgt spid="304"/>
                                        </p:tgtEl>
                                        <p:attrNameLst>
                                          <p:attrName>style.visibility</p:attrName>
                                        </p:attrNameLst>
                                      </p:cBhvr>
                                      <p:to>
                                        <p:strVal val="visible"/>
                                      </p:to>
                                    </p:set>
                                  </p:childTnLst>
                                  <p:subTnLst>
                                    <p:audio>
                                      <p:cMediaNode>
                                        <p:cTn display="0" masterRel="sameClick">
                                          <p:stCondLst>
                                            <p:cond evt="begin" delay="0">
                                              <p:tn val="185"/>
                                            </p:cond>
                                          </p:stCondLst>
                                          <p:endCondLst>
                                            <p:cond evt="onStopAudio" delay="0">
                                              <p:tgtEl>
                                                <p:sldTgt/>
                                              </p:tgtEl>
                                            </p:cond>
                                          </p:endCondLst>
                                        </p:cTn>
                                        <p:tgtEl>
                                          <p:sndTgt r:embed="rId2" name="beep.wav"/>
                                        </p:tgtEl>
                                      </p:cMediaNode>
                                    </p:audio>
                                  </p:subTnLst>
                                </p:cTn>
                              </p:par>
                            </p:childTnLst>
                          </p:cTn>
                        </p:par>
                        <p:par>
                          <p:cTn id="187" fill="hold">
                            <p:stCondLst>
                              <p:cond delay="57000"/>
                            </p:stCondLst>
                            <p:childTnLst>
                              <p:par>
                                <p:cTn id="188" presetID="1" presetClass="entr" presetSubtype="0" fill="hold" grpId="0" nodeType="afterEffect">
                                  <p:stCondLst>
                                    <p:cond delay="1000"/>
                                  </p:stCondLst>
                                  <p:childTnLst>
                                    <p:set>
                                      <p:cBhvr>
                                        <p:cTn id="189" dur="1" fill="hold">
                                          <p:stCondLst>
                                            <p:cond delay="0"/>
                                          </p:stCondLst>
                                        </p:cTn>
                                        <p:tgtEl>
                                          <p:spTgt spid="305"/>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2" name="beep.wav"/>
                                        </p:tgtEl>
                                      </p:cMediaNode>
                                    </p:audio>
                                  </p:subTnLst>
                                </p:cTn>
                              </p:par>
                            </p:childTnLst>
                          </p:cTn>
                        </p:par>
                        <p:par>
                          <p:cTn id="190" fill="hold">
                            <p:stCondLst>
                              <p:cond delay="58000"/>
                            </p:stCondLst>
                            <p:childTnLst>
                              <p:par>
                                <p:cTn id="191" presetID="1" presetClass="entr" presetSubtype="0" fill="hold" grpId="0" nodeType="afterEffect">
                                  <p:stCondLst>
                                    <p:cond delay="1000"/>
                                  </p:stCondLst>
                                  <p:childTnLst>
                                    <p:set>
                                      <p:cBhvr>
                                        <p:cTn id="192" dur="1" fill="hold">
                                          <p:stCondLst>
                                            <p:cond delay="0"/>
                                          </p:stCondLst>
                                        </p:cTn>
                                        <p:tgtEl>
                                          <p:spTgt spid="306"/>
                                        </p:tgtEl>
                                        <p:attrNameLst>
                                          <p:attrName>style.visibility</p:attrName>
                                        </p:attrNameLst>
                                      </p:cBhvr>
                                      <p:to>
                                        <p:strVal val="visible"/>
                                      </p:to>
                                    </p:set>
                                  </p:childTnLst>
                                  <p:subTnLst>
                                    <p:audio>
                                      <p:cMediaNode>
                                        <p:cTn display="0" masterRel="sameClick">
                                          <p:stCondLst>
                                            <p:cond evt="begin" delay="0">
                                              <p:tn val="191"/>
                                            </p:cond>
                                          </p:stCondLst>
                                          <p:endCondLst>
                                            <p:cond evt="onStopAudio" delay="0">
                                              <p:tgtEl>
                                                <p:sldTgt/>
                                              </p:tgtEl>
                                            </p:cond>
                                          </p:endCondLst>
                                        </p:cTn>
                                        <p:tgtEl>
                                          <p:sndTgt r:embed="rId2" name="beep.wav"/>
                                        </p:tgtEl>
                                      </p:cMediaNode>
                                    </p:audio>
                                  </p:subTnLst>
                                </p:cTn>
                              </p:par>
                            </p:childTnLst>
                          </p:cTn>
                        </p:par>
                        <p:par>
                          <p:cTn id="193" fill="hold">
                            <p:stCondLst>
                              <p:cond delay="59000"/>
                            </p:stCondLst>
                            <p:childTnLst>
                              <p:par>
                                <p:cTn id="194" presetID="1" presetClass="entr" presetSubtype="0" fill="hold" grpId="0" nodeType="afterEffect">
                                  <p:stCondLst>
                                    <p:cond delay="1000"/>
                                  </p:stCondLst>
                                  <p:childTnLst>
                                    <p:set>
                                      <p:cBhvr>
                                        <p:cTn id="195" dur="1" fill="hold">
                                          <p:stCondLst>
                                            <p:cond delay="0"/>
                                          </p:stCondLst>
                                        </p:cTn>
                                        <p:tgtEl>
                                          <p:spTgt spid="307"/>
                                        </p:tgtEl>
                                        <p:attrNameLst>
                                          <p:attrName>style.visibility</p:attrName>
                                        </p:attrNameLst>
                                      </p:cBhvr>
                                      <p:to>
                                        <p:strVal val="visible"/>
                                      </p:to>
                                    </p:set>
                                  </p:childTnLst>
                                  <p:subTnLst>
                                    <p:audio>
                                      <p:cMediaNode>
                                        <p:cTn display="0" masterRel="sameClick">
                                          <p:stCondLst>
                                            <p:cond evt="begin" delay="0">
                                              <p:tn val="194"/>
                                            </p:cond>
                                          </p:stCondLst>
                                          <p:endCondLst>
                                            <p:cond evt="onStopAudio" delay="0">
                                              <p:tgtEl>
                                                <p:sldTgt/>
                                              </p:tgtEl>
                                            </p:cond>
                                          </p:endCondLst>
                                        </p:cTn>
                                        <p:tgtEl>
                                          <p:sndTgt r:embed="rId2" name="beep.wav"/>
                                        </p:tgtEl>
                                      </p:cMediaNode>
                                    </p:audio>
                                  </p:subTnLst>
                                </p:cTn>
                              </p:par>
                            </p:childTnLst>
                          </p:cTn>
                        </p:par>
                        <p:par>
                          <p:cTn id="196" fill="hold">
                            <p:stCondLst>
                              <p:cond delay="60000"/>
                            </p:stCondLst>
                            <p:childTnLst>
                              <p:par>
                                <p:cTn id="197" presetID="1" presetClass="entr" presetSubtype="0" fill="hold" grpId="0" nodeType="afterEffect">
                                  <p:stCondLst>
                                    <p:cond delay="1000"/>
                                  </p:stCondLst>
                                  <p:childTnLst>
                                    <p:set>
                                      <p:cBhvr>
                                        <p:cTn id="198" dur="1" fill="hold">
                                          <p:stCondLst>
                                            <p:cond delay="0"/>
                                          </p:stCondLst>
                                        </p:cTn>
                                        <p:tgtEl>
                                          <p:spTgt spid="308"/>
                                        </p:tgtEl>
                                        <p:attrNameLst>
                                          <p:attrName>style.visibility</p:attrName>
                                        </p:attrNameLst>
                                      </p:cBhvr>
                                      <p:to>
                                        <p:strVal val="visible"/>
                                      </p:to>
                                    </p:set>
                                  </p:childTnLst>
                                  <p:subTnLst>
                                    <p:audio>
                                      <p:cMediaNode>
                                        <p:cTn display="0" masterRel="sameClick">
                                          <p:stCondLst>
                                            <p:cond evt="begin" delay="0">
                                              <p:tn val="197"/>
                                            </p:cond>
                                          </p:stCondLst>
                                          <p:endCondLst>
                                            <p:cond evt="onStopAudio" delay="0">
                                              <p:tgtEl>
                                                <p:sldTgt/>
                                              </p:tgtEl>
                                            </p:cond>
                                          </p:endCondLst>
                                        </p:cTn>
                                        <p:tgtEl>
                                          <p:sndTgt r:embed="rId3" name="GUN.wav"/>
                                        </p:tgtEl>
                                      </p:cMediaNode>
                                    </p:audio>
                                  </p:subTnLst>
                                </p:cTn>
                              </p:par>
                            </p:childTnLst>
                          </p:cTn>
                        </p:par>
                      </p:childTnLst>
                    </p:cTn>
                  </p:par>
                </p:childTnLst>
              </p:cTn>
              <p:nextCondLst>
                <p:cond evt="onClick" delay="0">
                  <p:tgtEl>
                    <p:spTgt spid="247"/>
                  </p:tgtEl>
                </p:cond>
              </p:nextCondLst>
            </p:seq>
          </p:childTnLst>
        </p:cTn>
      </p:par>
    </p:tnLst>
    <p:bldLst>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224" descr="100+ Hình nền Slide đẹp 20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2174254" cy="7003523"/>
          </a:xfrm>
          <a:prstGeom prst="rect">
            <a:avLst/>
          </a:prstGeom>
          <a:noFill/>
          <a:extLst>
            <a:ext uri="{909E8E84-426E-40DD-AFC4-6F175D3DCCD1}">
              <a14:hiddenFill xmlns:a14="http://schemas.microsoft.com/office/drawing/2010/main">
                <a:solidFill>
                  <a:srgbClr val="FFFFFF"/>
                </a:solidFill>
              </a14:hiddenFill>
            </a:ext>
          </a:extLst>
        </p:spPr>
      </p:pic>
      <p:pic>
        <p:nvPicPr>
          <p:cNvPr id="48" name="StartThinking.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8" cstate="print"/>
          <a:stretch>
            <a:fillRect/>
          </a:stretch>
        </p:blipFill>
        <p:spPr>
          <a:xfrm>
            <a:off x="13106400" y="5029200"/>
            <a:ext cx="304800" cy="304800"/>
          </a:xfrm>
          <a:prstGeom prst="rect">
            <a:avLst/>
          </a:prstGeom>
        </p:spPr>
      </p:pic>
      <p:pic>
        <p:nvPicPr>
          <p:cNvPr id="62" name="FinishWrongAnswer.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9" cstate="print"/>
          <a:stretch>
            <a:fillRect/>
          </a:stretch>
        </p:blipFill>
        <p:spPr>
          <a:xfrm>
            <a:off x="13487400" y="5562600"/>
            <a:ext cx="304800" cy="304800"/>
          </a:xfrm>
          <a:prstGeom prst="rect">
            <a:avLst/>
          </a:prstGeom>
        </p:spPr>
      </p:pic>
      <p:sp>
        <p:nvSpPr>
          <p:cNvPr id="39" name="Rectangle: Rounded Corners 38">
            <a:extLst>
              <a:ext uri="{FF2B5EF4-FFF2-40B4-BE49-F238E27FC236}">
                <a16:creationId xmlns:a16="http://schemas.microsoft.com/office/drawing/2014/main" id="{DDC8C99D-1B3C-4199-9984-F88E920FA5DD}"/>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40" name="Rectangle: Rounded Corners 39">
            <a:extLst>
              <a:ext uri="{FF2B5EF4-FFF2-40B4-BE49-F238E27FC236}">
                <a16:creationId xmlns:a16="http://schemas.microsoft.com/office/drawing/2014/main" id="{B4F0655F-4977-4E4F-9B77-5E05F42744FE}"/>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 : 00</a:t>
            </a:r>
          </a:p>
        </p:txBody>
      </p:sp>
      <p:sp>
        <p:nvSpPr>
          <p:cNvPr id="41" name="Rectangle: Rounded Corners 40">
            <a:extLst>
              <a:ext uri="{FF2B5EF4-FFF2-40B4-BE49-F238E27FC236}">
                <a16:creationId xmlns:a16="http://schemas.microsoft.com/office/drawing/2014/main" id="{F9426334-3CF6-4F18-88C3-51F99487C49A}"/>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59</a:t>
            </a:r>
          </a:p>
        </p:txBody>
      </p:sp>
      <p:sp>
        <p:nvSpPr>
          <p:cNvPr id="42" name="Rectangle: Rounded Corners 41">
            <a:extLst>
              <a:ext uri="{FF2B5EF4-FFF2-40B4-BE49-F238E27FC236}">
                <a16:creationId xmlns:a16="http://schemas.microsoft.com/office/drawing/2014/main" id="{9A7B0D20-65DC-4570-ABB5-812800AEF815}"/>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58</a:t>
            </a:r>
          </a:p>
        </p:txBody>
      </p:sp>
      <p:sp>
        <p:nvSpPr>
          <p:cNvPr id="43" name="Rectangle: Rounded Corners 42">
            <a:extLst>
              <a:ext uri="{FF2B5EF4-FFF2-40B4-BE49-F238E27FC236}">
                <a16:creationId xmlns:a16="http://schemas.microsoft.com/office/drawing/2014/main" id="{89017A12-438B-473C-AC52-6E2F94F51B3A}"/>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57</a:t>
            </a:r>
          </a:p>
        </p:txBody>
      </p:sp>
      <p:sp>
        <p:nvSpPr>
          <p:cNvPr id="44" name="Rectangle: Rounded Corners 43">
            <a:extLst>
              <a:ext uri="{FF2B5EF4-FFF2-40B4-BE49-F238E27FC236}">
                <a16:creationId xmlns:a16="http://schemas.microsoft.com/office/drawing/2014/main" id="{7D537D27-B181-4F37-96C7-5510B88D1A9B}"/>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56</a:t>
            </a:r>
          </a:p>
        </p:txBody>
      </p:sp>
      <p:sp>
        <p:nvSpPr>
          <p:cNvPr id="45" name="Rectangle: Rounded Corners 44">
            <a:extLst>
              <a:ext uri="{FF2B5EF4-FFF2-40B4-BE49-F238E27FC236}">
                <a16:creationId xmlns:a16="http://schemas.microsoft.com/office/drawing/2014/main" id="{58D24474-C3C4-412E-ADA3-A15C3EAE9314}"/>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55</a:t>
            </a:r>
          </a:p>
        </p:txBody>
      </p:sp>
      <p:sp>
        <p:nvSpPr>
          <p:cNvPr id="46" name="Rectangle: Rounded Corners 45">
            <a:extLst>
              <a:ext uri="{FF2B5EF4-FFF2-40B4-BE49-F238E27FC236}">
                <a16:creationId xmlns:a16="http://schemas.microsoft.com/office/drawing/2014/main" id="{D2C5B98E-9D85-4FB3-86F1-C369FBA23A99}"/>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54</a:t>
            </a:r>
          </a:p>
        </p:txBody>
      </p:sp>
      <p:sp>
        <p:nvSpPr>
          <p:cNvPr id="47" name="Rectangle: Rounded Corners 46">
            <a:extLst>
              <a:ext uri="{FF2B5EF4-FFF2-40B4-BE49-F238E27FC236}">
                <a16:creationId xmlns:a16="http://schemas.microsoft.com/office/drawing/2014/main" id="{2E6173BD-2CD7-4C26-B2DE-62C3F67B7473}"/>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53</a:t>
            </a:r>
          </a:p>
        </p:txBody>
      </p:sp>
      <p:sp>
        <p:nvSpPr>
          <p:cNvPr id="49" name="Rectangle: Rounded Corners 48">
            <a:extLst>
              <a:ext uri="{FF2B5EF4-FFF2-40B4-BE49-F238E27FC236}">
                <a16:creationId xmlns:a16="http://schemas.microsoft.com/office/drawing/2014/main" id="{AFF78DA1-F0F5-4862-A767-01713A31CABF}"/>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52</a:t>
            </a:r>
          </a:p>
        </p:txBody>
      </p:sp>
      <p:sp>
        <p:nvSpPr>
          <p:cNvPr id="50" name="Rectangle: Rounded Corners 49">
            <a:extLst>
              <a:ext uri="{FF2B5EF4-FFF2-40B4-BE49-F238E27FC236}">
                <a16:creationId xmlns:a16="http://schemas.microsoft.com/office/drawing/2014/main" id="{2A6A00B8-DD6A-4099-82A6-F7CCDB82030E}"/>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51</a:t>
            </a:r>
          </a:p>
        </p:txBody>
      </p:sp>
      <p:sp>
        <p:nvSpPr>
          <p:cNvPr id="51" name="Rectangle: Rounded Corners 50">
            <a:extLst>
              <a:ext uri="{FF2B5EF4-FFF2-40B4-BE49-F238E27FC236}">
                <a16:creationId xmlns:a16="http://schemas.microsoft.com/office/drawing/2014/main" id="{85016E62-F4F4-4611-873B-5BF37AD5C64D}"/>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50</a:t>
            </a:r>
          </a:p>
        </p:txBody>
      </p:sp>
      <p:sp>
        <p:nvSpPr>
          <p:cNvPr id="52" name="Rectangle: Rounded Corners 51">
            <a:extLst>
              <a:ext uri="{FF2B5EF4-FFF2-40B4-BE49-F238E27FC236}">
                <a16:creationId xmlns:a16="http://schemas.microsoft.com/office/drawing/2014/main" id="{D9CFF99E-CCEC-464F-97CE-BCCBDE6DDCCC}"/>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49</a:t>
            </a:r>
          </a:p>
        </p:txBody>
      </p:sp>
      <p:sp>
        <p:nvSpPr>
          <p:cNvPr id="53" name="Rectangle: Rounded Corners 52">
            <a:extLst>
              <a:ext uri="{FF2B5EF4-FFF2-40B4-BE49-F238E27FC236}">
                <a16:creationId xmlns:a16="http://schemas.microsoft.com/office/drawing/2014/main" id="{68CD567C-1E2E-4400-92F7-7CBBBBA19F50}"/>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48</a:t>
            </a:r>
          </a:p>
        </p:txBody>
      </p:sp>
      <p:sp>
        <p:nvSpPr>
          <p:cNvPr id="54" name="Rectangle: Rounded Corners 53">
            <a:extLst>
              <a:ext uri="{FF2B5EF4-FFF2-40B4-BE49-F238E27FC236}">
                <a16:creationId xmlns:a16="http://schemas.microsoft.com/office/drawing/2014/main" id="{4431D9D6-0B35-4E93-9DCC-F51A1CEB9CAB}"/>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47</a:t>
            </a:r>
          </a:p>
        </p:txBody>
      </p:sp>
      <p:sp>
        <p:nvSpPr>
          <p:cNvPr id="55" name="Rectangle: Rounded Corners 54">
            <a:extLst>
              <a:ext uri="{FF2B5EF4-FFF2-40B4-BE49-F238E27FC236}">
                <a16:creationId xmlns:a16="http://schemas.microsoft.com/office/drawing/2014/main" id="{50BA29F1-8A39-42DF-B655-9EE094B58A49}"/>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46</a:t>
            </a:r>
          </a:p>
        </p:txBody>
      </p:sp>
      <p:sp>
        <p:nvSpPr>
          <p:cNvPr id="59" name="Rectangle: Rounded Corners 58">
            <a:extLst>
              <a:ext uri="{FF2B5EF4-FFF2-40B4-BE49-F238E27FC236}">
                <a16:creationId xmlns:a16="http://schemas.microsoft.com/office/drawing/2014/main" id="{528D54CE-9A74-4801-80BD-80202A9F0907}"/>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45</a:t>
            </a:r>
          </a:p>
        </p:txBody>
      </p:sp>
      <p:sp>
        <p:nvSpPr>
          <p:cNvPr id="77" name="Rectangle: Rounded Corners 76">
            <a:extLst>
              <a:ext uri="{FF2B5EF4-FFF2-40B4-BE49-F238E27FC236}">
                <a16:creationId xmlns:a16="http://schemas.microsoft.com/office/drawing/2014/main" id="{5A9CA248-8E44-42D1-BC99-C2096825C087}"/>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44</a:t>
            </a:r>
          </a:p>
        </p:txBody>
      </p:sp>
      <p:sp>
        <p:nvSpPr>
          <p:cNvPr id="78" name="Rectangle: Rounded Corners 77">
            <a:extLst>
              <a:ext uri="{FF2B5EF4-FFF2-40B4-BE49-F238E27FC236}">
                <a16:creationId xmlns:a16="http://schemas.microsoft.com/office/drawing/2014/main" id="{A63A6E19-56BD-4A99-B4C8-60EE678D4B6B}"/>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43</a:t>
            </a:r>
          </a:p>
        </p:txBody>
      </p:sp>
      <p:sp>
        <p:nvSpPr>
          <p:cNvPr id="79" name="Rectangle: Rounded Corners 78">
            <a:extLst>
              <a:ext uri="{FF2B5EF4-FFF2-40B4-BE49-F238E27FC236}">
                <a16:creationId xmlns:a16="http://schemas.microsoft.com/office/drawing/2014/main" id="{7039CC4C-D2DD-43AC-B391-3F45B91F9450}"/>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42</a:t>
            </a:r>
          </a:p>
        </p:txBody>
      </p:sp>
      <p:sp>
        <p:nvSpPr>
          <p:cNvPr id="80" name="Rectangle: Rounded Corners 79">
            <a:extLst>
              <a:ext uri="{FF2B5EF4-FFF2-40B4-BE49-F238E27FC236}">
                <a16:creationId xmlns:a16="http://schemas.microsoft.com/office/drawing/2014/main" id="{717B6603-5262-45BF-8973-08BF403DAF47}"/>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41</a:t>
            </a:r>
          </a:p>
        </p:txBody>
      </p:sp>
      <p:sp>
        <p:nvSpPr>
          <p:cNvPr id="81" name="Rectangle: Rounded Corners 80">
            <a:extLst>
              <a:ext uri="{FF2B5EF4-FFF2-40B4-BE49-F238E27FC236}">
                <a16:creationId xmlns:a16="http://schemas.microsoft.com/office/drawing/2014/main" id="{812B7DFA-B8A8-4F6F-B313-84861A9C8061}"/>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40</a:t>
            </a:r>
          </a:p>
        </p:txBody>
      </p:sp>
      <p:sp>
        <p:nvSpPr>
          <p:cNvPr id="82" name="Rectangle: Rounded Corners 81">
            <a:extLst>
              <a:ext uri="{FF2B5EF4-FFF2-40B4-BE49-F238E27FC236}">
                <a16:creationId xmlns:a16="http://schemas.microsoft.com/office/drawing/2014/main" id="{4D4D7343-54AC-4853-8B3C-B5D06DB1F8C9}"/>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39</a:t>
            </a:r>
          </a:p>
        </p:txBody>
      </p:sp>
      <p:sp>
        <p:nvSpPr>
          <p:cNvPr id="83" name="Rectangle: Rounded Corners 82">
            <a:extLst>
              <a:ext uri="{FF2B5EF4-FFF2-40B4-BE49-F238E27FC236}">
                <a16:creationId xmlns:a16="http://schemas.microsoft.com/office/drawing/2014/main" id="{E98D73CE-6E97-492F-A8B4-AB117648B188}"/>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38</a:t>
            </a:r>
          </a:p>
        </p:txBody>
      </p:sp>
      <p:sp>
        <p:nvSpPr>
          <p:cNvPr id="84" name="Rectangle: Rounded Corners 83">
            <a:extLst>
              <a:ext uri="{FF2B5EF4-FFF2-40B4-BE49-F238E27FC236}">
                <a16:creationId xmlns:a16="http://schemas.microsoft.com/office/drawing/2014/main" id="{74D56CB2-E02D-4CB9-ACB0-2F0F5D0312A8}"/>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37</a:t>
            </a:r>
          </a:p>
        </p:txBody>
      </p:sp>
      <p:sp>
        <p:nvSpPr>
          <p:cNvPr id="85" name="Rectangle: Rounded Corners 84">
            <a:extLst>
              <a:ext uri="{FF2B5EF4-FFF2-40B4-BE49-F238E27FC236}">
                <a16:creationId xmlns:a16="http://schemas.microsoft.com/office/drawing/2014/main" id="{72EC6427-DE09-4F97-862B-92A23FAFCEF9}"/>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36</a:t>
            </a:r>
          </a:p>
        </p:txBody>
      </p:sp>
      <p:sp>
        <p:nvSpPr>
          <p:cNvPr id="86" name="Rectangle: Rounded Corners 85">
            <a:extLst>
              <a:ext uri="{FF2B5EF4-FFF2-40B4-BE49-F238E27FC236}">
                <a16:creationId xmlns:a16="http://schemas.microsoft.com/office/drawing/2014/main" id="{84521EBE-1253-418C-A288-7DFF50272FB4}"/>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35</a:t>
            </a:r>
          </a:p>
        </p:txBody>
      </p:sp>
      <p:sp>
        <p:nvSpPr>
          <p:cNvPr id="87" name="Rectangle: Rounded Corners 86">
            <a:extLst>
              <a:ext uri="{FF2B5EF4-FFF2-40B4-BE49-F238E27FC236}">
                <a16:creationId xmlns:a16="http://schemas.microsoft.com/office/drawing/2014/main" id="{15FBDDCB-19B8-4CF7-9BB9-EC3071487294}"/>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34</a:t>
            </a:r>
          </a:p>
        </p:txBody>
      </p:sp>
      <p:sp>
        <p:nvSpPr>
          <p:cNvPr id="88" name="Rectangle: Rounded Corners 87">
            <a:extLst>
              <a:ext uri="{FF2B5EF4-FFF2-40B4-BE49-F238E27FC236}">
                <a16:creationId xmlns:a16="http://schemas.microsoft.com/office/drawing/2014/main" id="{1CB0E7DD-8408-414B-92F1-67EACD1D93BF}"/>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43</a:t>
            </a:r>
          </a:p>
        </p:txBody>
      </p:sp>
      <p:sp>
        <p:nvSpPr>
          <p:cNvPr id="89" name="Rectangle: Rounded Corners 88">
            <a:extLst>
              <a:ext uri="{FF2B5EF4-FFF2-40B4-BE49-F238E27FC236}">
                <a16:creationId xmlns:a16="http://schemas.microsoft.com/office/drawing/2014/main" id="{4EB97DA4-AB5D-4575-9A74-B08126E97A2C}"/>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32</a:t>
            </a:r>
          </a:p>
        </p:txBody>
      </p:sp>
      <p:sp>
        <p:nvSpPr>
          <p:cNvPr id="90" name="Rectangle: Rounded Corners 89">
            <a:extLst>
              <a:ext uri="{FF2B5EF4-FFF2-40B4-BE49-F238E27FC236}">
                <a16:creationId xmlns:a16="http://schemas.microsoft.com/office/drawing/2014/main" id="{8A1484B9-9BCC-4A54-9067-E3595CDC9E01}"/>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31</a:t>
            </a:r>
          </a:p>
        </p:txBody>
      </p:sp>
      <p:sp>
        <p:nvSpPr>
          <p:cNvPr id="91" name="Rectangle: Rounded Corners 90">
            <a:extLst>
              <a:ext uri="{FF2B5EF4-FFF2-40B4-BE49-F238E27FC236}">
                <a16:creationId xmlns:a16="http://schemas.microsoft.com/office/drawing/2014/main" id="{D2948B25-6416-4174-8CF8-CA5DF8DF5D2D}"/>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92" name="Rectangle: Rounded Corners 91">
            <a:extLst>
              <a:ext uri="{FF2B5EF4-FFF2-40B4-BE49-F238E27FC236}">
                <a16:creationId xmlns:a16="http://schemas.microsoft.com/office/drawing/2014/main" id="{E95E7AE5-C9E3-417D-9E10-4748D84DFC4C}"/>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93" name="Rectangle: Rounded Corners 92">
            <a:extLst>
              <a:ext uri="{FF2B5EF4-FFF2-40B4-BE49-F238E27FC236}">
                <a16:creationId xmlns:a16="http://schemas.microsoft.com/office/drawing/2014/main" id="{6F179714-3B7A-4E47-B4FB-C185F5669455}"/>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94" name="Rectangle: Rounded Corners 93">
            <a:extLst>
              <a:ext uri="{FF2B5EF4-FFF2-40B4-BE49-F238E27FC236}">
                <a16:creationId xmlns:a16="http://schemas.microsoft.com/office/drawing/2014/main" id="{8B0117BF-1B63-47BE-A81F-D5B9F338132A}"/>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95" name="Rectangle: Rounded Corners 94">
            <a:extLst>
              <a:ext uri="{FF2B5EF4-FFF2-40B4-BE49-F238E27FC236}">
                <a16:creationId xmlns:a16="http://schemas.microsoft.com/office/drawing/2014/main" id="{098CAF40-C05B-4139-90B8-9CC15C736590}"/>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96" name="Rectangle: Rounded Corners 95">
            <a:extLst>
              <a:ext uri="{FF2B5EF4-FFF2-40B4-BE49-F238E27FC236}">
                <a16:creationId xmlns:a16="http://schemas.microsoft.com/office/drawing/2014/main" id="{E418D333-9BEC-43C7-BA30-F01F2E4BF4CE}"/>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97" name="Rectangle: Rounded Corners 96">
            <a:extLst>
              <a:ext uri="{FF2B5EF4-FFF2-40B4-BE49-F238E27FC236}">
                <a16:creationId xmlns:a16="http://schemas.microsoft.com/office/drawing/2014/main" id="{8CE164F3-C00E-4E1E-B3F7-C3680A087CC2}"/>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98" name="Rectangle: Rounded Corners 97">
            <a:extLst>
              <a:ext uri="{FF2B5EF4-FFF2-40B4-BE49-F238E27FC236}">
                <a16:creationId xmlns:a16="http://schemas.microsoft.com/office/drawing/2014/main" id="{EEB3AD03-2D29-44AF-B98D-556458C20FC6}"/>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99" name="Rectangle: Rounded Corners 98">
            <a:extLst>
              <a:ext uri="{FF2B5EF4-FFF2-40B4-BE49-F238E27FC236}">
                <a16:creationId xmlns:a16="http://schemas.microsoft.com/office/drawing/2014/main" id="{FDFC8FAF-E8A3-4356-9E84-5161FAFE3626}"/>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100" name="Rectangle: Rounded Corners 99">
            <a:extLst>
              <a:ext uri="{FF2B5EF4-FFF2-40B4-BE49-F238E27FC236}">
                <a16:creationId xmlns:a16="http://schemas.microsoft.com/office/drawing/2014/main" id="{52FD03DD-C1D6-4462-92FF-E1B8EA899343}"/>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101" name="Rectangle: Rounded Corners 100">
            <a:extLst>
              <a:ext uri="{FF2B5EF4-FFF2-40B4-BE49-F238E27FC236}">
                <a16:creationId xmlns:a16="http://schemas.microsoft.com/office/drawing/2014/main" id="{0600956F-D01A-409F-83B7-669449324177}"/>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102" name="Rectangle: Rounded Corners 101">
            <a:extLst>
              <a:ext uri="{FF2B5EF4-FFF2-40B4-BE49-F238E27FC236}">
                <a16:creationId xmlns:a16="http://schemas.microsoft.com/office/drawing/2014/main" id="{CAC3680C-86C3-4258-9DB1-BCD46BA1510A}"/>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103" name="Rectangle: Rounded Corners 102">
            <a:extLst>
              <a:ext uri="{FF2B5EF4-FFF2-40B4-BE49-F238E27FC236}">
                <a16:creationId xmlns:a16="http://schemas.microsoft.com/office/drawing/2014/main" id="{62B03BAB-08AF-4FB8-949D-9AF93F484B00}"/>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104" name="Rectangle: Rounded Corners 103">
            <a:extLst>
              <a:ext uri="{FF2B5EF4-FFF2-40B4-BE49-F238E27FC236}">
                <a16:creationId xmlns:a16="http://schemas.microsoft.com/office/drawing/2014/main" id="{ECB89A91-E2C7-4C82-9F2D-C2DAD2C304D4}"/>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105" name="Rectangle: Rounded Corners 104">
            <a:extLst>
              <a:ext uri="{FF2B5EF4-FFF2-40B4-BE49-F238E27FC236}">
                <a16:creationId xmlns:a16="http://schemas.microsoft.com/office/drawing/2014/main" id="{B9BD9818-9C04-4A0E-AAEF-C0D5449786B2}"/>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106" name="Rectangle: Rounded Corners 105">
            <a:extLst>
              <a:ext uri="{FF2B5EF4-FFF2-40B4-BE49-F238E27FC236}">
                <a16:creationId xmlns:a16="http://schemas.microsoft.com/office/drawing/2014/main" id="{71F9E2DB-7BF2-4DE0-8B16-07C46B5DB5F1}"/>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107" name="Rectangle: Rounded Corners 106">
            <a:extLst>
              <a:ext uri="{FF2B5EF4-FFF2-40B4-BE49-F238E27FC236}">
                <a16:creationId xmlns:a16="http://schemas.microsoft.com/office/drawing/2014/main" id="{910FB960-25DD-4F1A-8F1F-1B4DB0100E73}"/>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108" name="Rectangle: Rounded Corners 107">
            <a:extLst>
              <a:ext uri="{FF2B5EF4-FFF2-40B4-BE49-F238E27FC236}">
                <a16:creationId xmlns:a16="http://schemas.microsoft.com/office/drawing/2014/main" id="{652D88E4-2F32-4F21-903F-BCC993FCACFB}"/>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110" name="Rectangle: Rounded Corners 109">
            <a:extLst>
              <a:ext uri="{FF2B5EF4-FFF2-40B4-BE49-F238E27FC236}">
                <a16:creationId xmlns:a16="http://schemas.microsoft.com/office/drawing/2014/main" id="{35CCE765-6EAD-4B75-8C12-1E98BDED24F0}"/>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111" name="Rectangle: Rounded Corners 110">
            <a:extLst>
              <a:ext uri="{FF2B5EF4-FFF2-40B4-BE49-F238E27FC236}">
                <a16:creationId xmlns:a16="http://schemas.microsoft.com/office/drawing/2014/main" id="{363E9A01-CFCD-46F2-843E-350764F94DDF}"/>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112" name="Rectangle: Rounded Corners 111">
            <a:extLst>
              <a:ext uri="{FF2B5EF4-FFF2-40B4-BE49-F238E27FC236}">
                <a16:creationId xmlns:a16="http://schemas.microsoft.com/office/drawing/2014/main" id="{9D355070-EBA3-4CC7-9FFD-6EA0A5E4F05F}"/>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113" name="Rectangle: Rounded Corners 112">
            <a:extLst>
              <a:ext uri="{FF2B5EF4-FFF2-40B4-BE49-F238E27FC236}">
                <a16:creationId xmlns:a16="http://schemas.microsoft.com/office/drawing/2014/main" id="{2C7CEC25-A918-4A45-8036-B3073F117CAA}"/>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124" name="Rectangle: Rounded Corners 123">
            <a:extLst>
              <a:ext uri="{FF2B5EF4-FFF2-40B4-BE49-F238E27FC236}">
                <a16:creationId xmlns:a16="http://schemas.microsoft.com/office/drawing/2014/main" id="{6188C4F4-44F4-4174-A47E-F78842456A29}"/>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125" name="Rectangle: Rounded Corners 124">
            <a:extLst>
              <a:ext uri="{FF2B5EF4-FFF2-40B4-BE49-F238E27FC236}">
                <a16:creationId xmlns:a16="http://schemas.microsoft.com/office/drawing/2014/main" id="{6C3FF755-6C4A-42C4-83C8-7D4D03697A13}"/>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126" name="Rectangle: Rounded Corners 125">
            <a:extLst>
              <a:ext uri="{FF2B5EF4-FFF2-40B4-BE49-F238E27FC236}">
                <a16:creationId xmlns:a16="http://schemas.microsoft.com/office/drawing/2014/main" id="{9C6A43D0-9EE3-4B89-85FE-C5E82C24B642}"/>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127" name="Rectangle: Rounded Corners 126">
            <a:extLst>
              <a:ext uri="{FF2B5EF4-FFF2-40B4-BE49-F238E27FC236}">
                <a16:creationId xmlns:a16="http://schemas.microsoft.com/office/drawing/2014/main" id="{3B22A132-BD6B-4978-87B4-0497CC058831}"/>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128" name="Rectangle: Rounded Corners 127">
            <a:extLst>
              <a:ext uri="{FF2B5EF4-FFF2-40B4-BE49-F238E27FC236}">
                <a16:creationId xmlns:a16="http://schemas.microsoft.com/office/drawing/2014/main" id="{F219CCEC-2F09-4368-AC83-E4CC624004F3}"/>
              </a:ext>
            </a:extLst>
          </p:cNvPr>
          <p:cNvSpPr/>
          <p:nvPr/>
        </p:nvSpPr>
        <p:spPr>
          <a:xfrm>
            <a:off x="8375373" y="501097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129" name="Rectangle: Rounded Corners 128">
            <a:extLst>
              <a:ext uri="{FF2B5EF4-FFF2-40B4-BE49-F238E27FC236}">
                <a16:creationId xmlns:a16="http://schemas.microsoft.com/office/drawing/2014/main" id="{40D851C4-F7AF-4029-8F42-A740D9F10921}"/>
              </a:ext>
            </a:extLst>
          </p:cNvPr>
          <p:cNvSpPr/>
          <p:nvPr/>
        </p:nvSpPr>
        <p:spPr>
          <a:xfrm>
            <a:off x="8375373" y="501097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130" name="Rectangle: Rounded Corners 129">
            <a:extLst>
              <a:ext uri="{FF2B5EF4-FFF2-40B4-BE49-F238E27FC236}">
                <a16:creationId xmlns:a16="http://schemas.microsoft.com/office/drawing/2014/main" id="{FAEC1BDF-CB10-4BDE-90CF-6442A795BB52}"/>
              </a:ext>
            </a:extLst>
          </p:cNvPr>
          <p:cNvSpPr/>
          <p:nvPr/>
        </p:nvSpPr>
        <p:spPr>
          <a:xfrm>
            <a:off x="8375373" y="501097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131" name="Rectangle: Rounded Corners 130">
            <a:extLst>
              <a:ext uri="{FF2B5EF4-FFF2-40B4-BE49-F238E27FC236}">
                <a16:creationId xmlns:a16="http://schemas.microsoft.com/office/drawing/2014/main" id="{E4F188D7-D12B-47BB-90EB-A9759FA1B0FF}"/>
              </a:ext>
            </a:extLst>
          </p:cNvPr>
          <p:cNvSpPr/>
          <p:nvPr/>
        </p:nvSpPr>
        <p:spPr>
          <a:xfrm>
            <a:off x="8375373" y="501097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132" name="Rectangle: Rounded Corners 131">
            <a:extLst>
              <a:ext uri="{FF2B5EF4-FFF2-40B4-BE49-F238E27FC236}">
                <a16:creationId xmlns:a16="http://schemas.microsoft.com/office/drawing/2014/main" id="{6BEE5FD9-DDE9-4873-BD59-47821724502A}"/>
              </a:ext>
            </a:extLst>
          </p:cNvPr>
          <p:cNvSpPr/>
          <p:nvPr/>
        </p:nvSpPr>
        <p:spPr>
          <a:xfrm>
            <a:off x="8375373" y="501097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133" name="Rectangle: Rounded Corners 132">
            <a:extLst>
              <a:ext uri="{FF2B5EF4-FFF2-40B4-BE49-F238E27FC236}">
                <a16:creationId xmlns:a16="http://schemas.microsoft.com/office/drawing/2014/main" id="{3CCE7FEC-1652-4101-8098-4980D3547F54}"/>
              </a:ext>
            </a:extLst>
          </p:cNvPr>
          <p:cNvSpPr/>
          <p:nvPr/>
        </p:nvSpPr>
        <p:spPr>
          <a:xfrm>
            <a:off x="8375373" y="501097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sp>
        <p:nvSpPr>
          <p:cNvPr id="114" name="Arrow: Right 113">
            <a:hlinkClick r:id="rId10" action="ppaction://hlinksldjump"/>
            <a:extLst>
              <a:ext uri="{FF2B5EF4-FFF2-40B4-BE49-F238E27FC236}">
                <a16:creationId xmlns:a16="http://schemas.microsoft.com/office/drawing/2014/main" id="{E199AE5B-1A19-4598-B03E-F74184CF2223}"/>
              </a:ext>
            </a:extLst>
          </p:cNvPr>
          <p:cNvSpPr/>
          <p:nvPr/>
        </p:nvSpPr>
        <p:spPr>
          <a:xfrm>
            <a:off x="11451861" y="6324600"/>
            <a:ext cx="569626" cy="359764"/>
          </a:xfrm>
          <a:prstGeom prst="rightArrow">
            <a:avLst>
              <a:gd name="adj1" fmla="val 10000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p:nvPicPr>
        <p:blipFill>
          <a:blip r:embed="rId11"/>
          <a:stretch>
            <a:fillRect/>
          </a:stretch>
        </p:blipFill>
        <p:spPr>
          <a:xfrm>
            <a:off x="173544" y="449427"/>
            <a:ext cx="2686260" cy="2547582"/>
          </a:xfrm>
          <a:prstGeom prst="rect">
            <a:avLst/>
          </a:prstGeom>
        </p:spPr>
      </p:pic>
      <p:sp>
        <p:nvSpPr>
          <p:cNvPr id="72" name="TextBox 71"/>
          <p:cNvSpPr txBox="1"/>
          <p:nvPr/>
        </p:nvSpPr>
        <p:spPr>
          <a:xfrm>
            <a:off x="2859804" y="743779"/>
            <a:ext cx="8042744" cy="1569660"/>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Câu 2 Em hãy đề xuất một số quy tắc để giúp bạn sử dụng phòng máy tính an toàn và hiệu quả?</a:t>
            </a:r>
            <a:endParaRPr lang="en-US" sz="3200" dirty="0">
              <a:latin typeface="Times New Roman" panose="02020603050405020304" pitchFamily="18" charset="0"/>
              <a:cs typeface="Times New Roman" panose="02020603050405020304" pitchFamily="18" charset="0"/>
            </a:endParaRPr>
          </a:p>
        </p:txBody>
      </p:sp>
      <p:pic>
        <p:nvPicPr>
          <p:cNvPr id="74" name="Picture 73"/>
          <p:cNvPicPr>
            <a:picLocks noChangeAspect="1"/>
          </p:cNvPicPr>
          <p:nvPr/>
        </p:nvPicPr>
        <p:blipFill>
          <a:blip r:embed="rId12"/>
          <a:stretch>
            <a:fillRect/>
          </a:stretch>
        </p:blipFill>
        <p:spPr>
          <a:xfrm>
            <a:off x="404674" y="419483"/>
            <a:ext cx="2224000" cy="1956912"/>
          </a:xfrm>
          <a:prstGeom prst="rect">
            <a:avLst/>
          </a:prstGeom>
        </p:spPr>
      </p:pic>
    </p:spTree>
    <p:extLst>
      <p:ext uri="{BB962C8B-B14F-4D97-AF65-F5344CB8AC3E}">
        <p14:creationId xmlns:p14="http://schemas.microsoft.com/office/powerpoint/2010/main" val="1582019567"/>
      </p:ext>
    </p:extLst>
  </p:cSld>
  <p:clrMapOvr>
    <a:masterClrMapping/>
  </p:clrMapOvr>
  <p:timing>
    <p:tnLst>
      <p:par>
        <p:cTn id="1" dur="indefinite" restart="never" nodeType="tmRoot">
          <p:childTnLst>
            <p:audio>
              <p:cMediaNode vol="100000">
                <p:cTn id="2" fill="hold" display="0">
                  <p:stCondLst>
                    <p:cond delay="indefinite"/>
                  </p:stCondLst>
                  <p:endCondLst>
                    <p:cond evt="onNext" delay="0">
                      <p:tgtEl>
                        <p:sldTgt/>
                      </p:tgtEl>
                    </p:cond>
                    <p:cond evt="onPrev" delay="0">
                      <p:tgtEl>
                        <p:sldTgt/>
                      </p:tgtEl>
                    </p:cond>
                    <p:cond evt="onStopAudio" delay="0">
                      <p:tgtEl>
                        <p:sldTgt/>
                      </p:tgtEl>
                    </p:cond>
                  </p:endCondLst>
                </p:cTn>
                <p:tgtEl>
                  <p:spTgt spid="48"/>
                </p:tgtEl>
              </p:cMediaNode>
            </p:audio>
            <p:audio>
              <p:cMediaNode vol="100000">
                <p:cTn id="3"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4" restart="whenNotActive" fill="hold" evtFilter="cancelBubble" nodeType="interactiveSeq">
                <p:stCondLst>
                  <p:cond evt="onClick" delay="0">
                    <p:tgtEl>
                      <p:spTgt spid="39"/>
                    </p:tgtEl>
                  </p:cond>
                </p:stCondLst>
                <p:endSync evt="end" delay="0">
                  <p:rtn val="all"/>
                </p:endSync>
                <p:childTnLst>
                  <p:par>
                    <p:cTn id="5" fill="hold">
                      <p:stCondLst>
                        <p:cond delay="0"/>
                      </p:stCondLst>
                      <p:childTnLst>
                        <p:par>
                          <p:cTn id="6" fill="hold">
                            <p:stCondLst>
                              <p:cond delay="0"/>
                            </p:stCondLst>
                            <p:childTnLst>
                              <p:par>
                                <p:cTn id="7" presetID="26" presetClass="emph" presetSubtype="0" fill="hold" grpId="0" nodeType="clickEffect">
                                  <p:stCondLst>
                                    <p:cond delay="0"/>
                                  </p:stCondLst>
                                  <p:childTnLst>
                                    <p:animEffect transition="out" filter="fade">
                                      <p:cBhvr>
                                        <p:cTn id="8" dur="500" tmFilter="0, 0; .2, .5; .8, .5; 1, 0"/>
                                        <p:tgtEl>
                                          <p:spTgt spid="39"/>
                                        </p:tgtEl>
                                      </p:cBhvr>
                                    </p:animEffect>
                                    <p:animScale>
                                      <p:cBhvr>
                                        <p:cTn id="9" dur="250" autoRev="1" fill="hold"/>
                                        <p:tgtEl>
                                          <p:spTgt spid="39"/>
                                        </p:tgtEl>
                                      </p:cBhvr>
                                      <p:by x="105000" y="105000"/>
                                    </p:animScale>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999"/>
                                          </p:stCondLst>
                                        </p:cTn>
                                        <p:tgtEl>
                                          <p:spTgt spid="4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999"/>
                                          </p:stCondLst>
                                        </p:cTn>
                                        <p:tgtEl>
                                          <p:spTgt spid="41"/>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grpId="0" nodeType="afterEffect">
                                  <p:stCondLst>
                                    <p:cond delay="0"/>
                                  </p:stCondLst>
                                  <p:childTnLst>
                                    <p:set>
                                      <p:cBhvr>
                                        <p:cTn id="18" dur="1" fill="hold">
                                          <p:stCondLst>
                                            <p:cond delay="999"/>
                                          </p:stCondLst>
                                        </p:cTn>
                                        <p:tgtEl>
                                          <p:spTgt spid="42"/>
                                        </p:tgtEl>
                                        <p:attrNameLst>
                                          <p:attrName>style.visibility</p:attrName>
                                        </p:attrNameLst>
                                      </p:cBhvr>
                                      <p:to>
                                        <p:strVal val="visible"/>
                                      </p:to>
                                    </p:set>
                                  </p:childTnLst>
                                </p:cTn>
                              </p:par>
                            </p:childTnLst>
                          </p:cTn>
                        </p:par>
                        <p:par>
                          <p:cTn id="19" fill="hold">
                            <p:stCondLst>
                              <p:cond delay="3500"/>
                            </p:stCondLst>
                            <p:childTnLst>
                              <p:par>
                                <p:cTn id="20" presetID="1" presetClass="entr" presetSubtype="0" fill="hold" grpId="0" nodeType="afterEffect">
                                  <p:stCondLst>
                                    <p:cond delay="0"/>
                                  </p:stCondLst>
                                  <p:childTnLst>
                                    <p:set>
                                      <p:cBhvr>
                                        <p:cTn id="21" dur="1" fill="hold">
                                          <p:stCondLst>
                                            <p:cond delay="999"/>
                                          </p:stCondLst>
                                        </p:cTn>
                                        <p:tgtEl>
                                          <p:spTgt spid="43"/>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0"/>
                                  </p:stCondLst>
                                  <p:childTnLst>
                                    <p:set>
                                      <p:cBhvr>
                                        <p:cTn id="24" dur="1" fill="hold">
                                          <p:stCondLst>
                                            <p:cond delay="999"/>
                                          </p:stCondLst>
                                        </p:cTn>
                                        <p:tgtEl>
                                          <p:spTgt spid="44"/>
                                        </p:tgtEl>
                                        <p:attrNameLst>
                                          <p:attrName>style.visibility</p:attrName>
                                        </p:attrNameLst>
                                      </p:cBhvr>
                                      <p:to>
                                        <p:strVal val="visible"/>
                                      </p:to>
                                    </p:set>
                                  </p:childTnLst>
                                </p:cTn>
                              </p:par>
                            </p:childTnLst>
                          </p:cTn>
                        </p:par>
                        <p:par>
                          <p:cTn id="25" fill="hold">
                            <p:stCondLst>
                              <p:cond delay="5500"/>
                            </p:stCondLst>
                            <p:childTnLst>
                              <p:par>
                                <p:cTn id="26" presetID="1" presetClass="entr" presetSubtype="0" fill="hold" grpId="0" nodeType="afterEffect">
                                  <p:stCondLst>
                                    <p:cond delay="0"/>
                                  </p:stCondLst>
                                  <p:childTnLst>
                                    <p:set>
                                      <p:cBhvr>
                                        <p:cTn id="27" dur="1" fill="hold">
                                          <p:stCondLst>
                                            <p:cond delay="999"/>
                                          </p:stCondLst>
                                        </p:cTn>
                                        <p:tgtEl>
                                          <p:spTgt spid="45"/>
                                        </p:tgtEl>
                                        <p:attrNameLst>
                                          <p:attrName>style.visibility</p:attrName>
                                        </p:attrNameLst>
                                      </p:cBhvr>
                                      <p:to>
                                        <p:strVal val="visible"/>
                                      </p:to>
                                    </p:set>
                                  </p:childTnLst>
                                </p:cTn>
                              </p:par>
                            </p:childTnLst>
                          </p:cTn>
                        </p:par>
                        <p:par>
                          <p:cTn id="28" fill="hold">
                            <p:stCondLst>
                              <p:cond delay="6500"/>
                            </p:stCondLst>
                            <p:childTnLst>
                              <p:par>
                                <p:cTn id="29" presetID="1" presetClass="entr" presetSubtype="0" fill="hold" grpId="0" nodeType="afterEffect">
                                  <p:stCondLst>
                                    <p:cond delay="0"/>
                                  </p:stCondLst>
                                  <p:childTnLst>
                                    <p:set>
                                      <p:cBhvr>
                                        <p:cTn id="30" dur="1" fill="hold">
                                          <p:stCondLst>
                                            <p:cond delay="999"/>
                                          </p:stCondLst>
                                        </p:cTn>
                                        <p:tgtEl>
                                          <p:spTgt spid="46"/>
                                        </p:tgtEl>
                                        <p:attrNameLst>
                                          <p:attrName>style.visibility</p:attrName>
                                        </p:attrNameLst>
                                      </p:cBhvr>
                                      <p:to>
                                        <p:strVal val="visible"/>
                                      </p:to>
                                    </p:set>
                                  </p:childTnLst>
                                </p:cTn>
                              </p:par>
                            </p:childTnLst>
                          </p:cTn>
                        </p:par>
                        <p:par>
                          <p:cTn id="31" fill="hold">
                            <p:stCondLst>
                              <p:cond delay="7500"/>
                            </p:stCondLst>
                            <p:childTnLst>
                              <p:par>
                                <p:cTn id="32" presetID="1" presetClass="entr" presetSubtype="0" fill="hold" grpId="0" nodeType="afterEffect">
                                  <p:stCondLst>
                                    <p:cond delay="0"/>
                                  </p:stCondLst>
                                  <p:childTnLst>
                                    <p:set>
                                      <p:cBhvr>
                                        <p:cTn id="33" dur="1" fill="hold">
                                          <p:stCondLst>
                                            <p:cond delay="999"/>
                                          </p:stCondLst>
                                        </p:cTn>
                                        <p:tgtEl>
                                          <p:spTgt spid="47"/>
                                        </p:tgtEl>
                                        <p:attrNameLst>
                                          <p:attrName>style.visibility</p:attrName>
                                        </p:attrNameLst>
                                      </p:cBhvr>
                                      <p:to>
                                        <p:strVal val="visible"/>
                                      </p:to>
                                    </p:set>
                                  </p:childTnLst>
                                </p:cTn>
                              </p:par>
                            </p:childTnLst>
                          </p:cTn>
                        </p:par>
                        <p:par>
                          <p:cTn id="34" fill="hold">
                            <p:stCondLst>
                              <p:cond delay="8500"/>
                            </p:stCondLst>
                            <p:childTnLst>
                              <p:par>
                                <p:cTn id="35" presetID="1" presetClass="entr" presetSubtype="0" fill="hold" grpId="0" nodeType="afterEffect">
                                  <p:stCondLst>
                                    <p:cond delay="0"/>
                                  </p:stCondLst>
                                  <p:childTnLst>
                                    <p:set>
                                      <p:cBhvr>
                                        <p:cTn id="36" dur="1" fill="hold">
                                          <p:stCondLst>
                                            <p:cond delay="999"/>
                                          </p:stCondLst>
                                        </p:cTn>
                                        <p:tgtEl>
                                          <p:spTgt spid="49"/>
                                        </p:tgtEl>
                                        <p:attrNameLst>
                                          <p:attrName>style.visibility</p:attrName>
                                        </p:attrNameLst>
                                      </p:cBhvr>
                                      <p:to>
                                        <p:strVal val="visible"/>
                                      </p:to>
                                    </p:set>
                                  </p:childTnLst>
                                </p:cTn>
                              </p:par>
                            </p:childTnLst>
                          </p:cTn>
                        </p:par>
                        <p:par>
                          <p:cTn id="37" fill="hold">
                            <p:stCondLst>
                              <p:cond delay="9500"/>
                            </p:stCondLst>
                            <p:childTnLst>
                              <p:par>
                                <p:cTn id="38" presetID="1" presetClass="entr" presetSubtype="0" fill="hold" grpId="0" nodeType="afterEffect">
                                  <p:stCondLst>
                                    <p:cond delay="0"/>
                                  </p:stCondLst>
                                  <p:childTnLst>
                                    <p:set>
                                      <p:cBhvr>
                                        <p:cTn id="39" dur="1" fill="hold">
                                          <p:stCondLst>
                                            <p:cond delay="999"/>
                                          </p:stCondLst>
                                        </p:cTn>
                                        <p:tgtEl>
                                          <p:spTgt spid="50"/>
                                        </p:tgtEl>
                                        <p:attrNameLst>
                                          <p:attrName>style.visibility</p:attrName>
                                        </p:attrNameLst>
                                      </p:cBhvr>
                                      <p:to>
                                        <p:strVal val="visible"/>
                                      </p:to>
                                    </p:set>
                                  </p:childTnLst>
                                </p:cTn>
                              </p:par>
                            </p:childTnLst>
                          </p:cTn>
                        </p:par>
                        <p:par>
                          <p:cTn id="40" fill="hold">
                            <p:stCondLst>
                              <p:cond delay="10500"/>
                            </p:stCondLst>
                            <p:childTnLst>
                              <p:par>
                                <p:cTn id="41" presetID="1" presetClass="entr" presetSubtype="0" fill="hold" grpId="0" nodeType="afterEffect">
                                  <p:stCondLst>
                                    <p:cond delay="0"/>
                                  </p:stCondLst>
                                  <p:childTnLst>
                                    <p:set>
                                      <p:cBhvr>
                                        <p:cTn id="42" dur="1" fill="hold">
                                          <p:stCondLst>
                                            <p:cond delay="999"/>
                                          </p:stCondLst>
                                        </p:cTn>
                                        <p:tgtEl>
                                          <p:spTgt spid="51"/>
                                        </p:tgtEl>
                                        <p:attrNameLst>
                                          <p:attrName>style.visibility</p:attrName>
                                        </p:attrNameLst>
                                      </p:cBhvr>
                                      <p:to>
                                        <p:strVal val="visible"/>
                                      </p:to>
                                    </p:set>
                                  </p:childTnLst>
                                </p:cTn>
                              </p:par>
                            </p:childTnLst>
                          </p:cTn>
                        </p:par>
                        <p:par>
                          <p:cTn id="43" fill="hold">
                            <p:stCondLst>
                              <p:cond delay="11500"/>
                            </p:stCondLst>
                            <p:childTnLst>
                              <p:par>
                                <p:cTn id="44" presetID="1" presetClass="entr" presetSubtype="0" fill="hold" grpId="0" nodeType="afterEffect">
                                  <p:stCondLst>
                                    <p:cond delay="0"/>
                                  </p:stCondLst>
                                  <p:childTnLst>
                                    <p:set>
                                      <p:cBhvr>
                                        <p:cTn id="45" dur="1" fill="hold">
                                          <p:stCondLst>
                                            <p:cond delay="999"/>
                                          </p:stCondLst>
                                        </p:cTn>
                                        <p:tgtEl>
                                          <p:spTgt spid="52"/>
                                        </p:tgtEl>
                                        <p:attrNameLst>
                                          <p:attrName>style.visibility</p:attrName>
                                        </p:attrNameLst>
                                      </p:cBhvr>
                                      <p:to>
                                        <p:strVal val="visible"/>
                                      </p:to>
                                    </p:set>
                                  </p:childTnLst>
                                </p:cTn>
                              </p:par>
                            </p:childTnLst>
                          </p:cTn>
                        </p:par>
                        <p:par>
                          <p:cTn id="46" fill="hold">
                            <p:stCondLst>
                              <p:cond delay="12500"/>
                            </p:stCondLst>
                            <p:childTnLst>
                              <p:par>
                                <p:cTn id="47" presetID="1" presetClass="entr" presetSubtype="0" fill="hold" grpId="0" nodeType="afterEffect">
                                  <p:stCondLst>
                                    <p:cond delay="0"/>
                                  </p:stCondLst>
                                  <p:childTnLst>
                                    <p:set>
                                      <p:cBhvr>
                                        <p:cTn id="48" dur="1" fill="hold">
                                          <p:stCondLst>
                                            <p:cond delay="999"/>
                                          </p:stCondLst>
                                        </p:cTn>
                                        <p:tgtEl>
                                          <p:spTgt spid="53"/>
                                        </p:tgtEl>
                                        <p:attrNameLst>
                                          <p:attrName>style.visibility</p:attrName>
                                        </p:attrNameLst>
                                      </p:cBhvr>
                                      <p:to>
                                        <p:strVal val="visible"/>
                                      </p:to>
                                    </p:set>
                                  </p:childTnLst>
                                </p:cTn>
                              </p:par>
                            </p:childTnLst>
                          </p:cTn>
                        </p:par>
                        <p:par>
                          <p:cTn id="49" fill="hold">
                            <p:stCondLst>
                              <p:cond delay="13500"/>
                            </p:stCondLst>
                            <p:childTnLst>
                              <p:par>
                                <p:cTn id="50" presetID="1" presetClass="entr" presetSubtype="0" fill="hold" grpId="0" nodeType="afterEffect">
                                  <p:stCondLst>
                                    <p:cond delay="0"/>
                                  </p:stCondLst>
                                  <p:childTnLst>
                                    <p:set>
                                      <p:cBhvr>
                                        <p:cTn id="51" dur="1" fill="hold">
                                          <p:stCondLst>
                                            <p:cond delay="999"/>
                                          </p:stCondLst>
                                        </p:cTn>
                                        <p:tgtEl>
                                          <p:spTgt spid="54"/>
                                        </p:tgtEl>
                                        <p:attrNameLst>
                                          <p:attrName>style.visibility</p:attrName>
                                        </p:attrNameLst>
                                      </p:cBhvr>
                                      <p:to>
                                        <p:strVal val="visible"/>
                                      </p:to>
                                    </p:set>
                                  </p:childTnLst>
                                </p:cTn>
                              </p:par>
                            </p:childTnLst>
                          </p:cTn>
                        </p:par>
                        <p:par>
                          <p:cTn id="52" fill="hold">
                            <p:stCondLst>
                              <p:cond delay="14500"/>
                            </p:stCondLst>
                            <p:childTnLst>
                              <p:par>
                                <p:cTn id="53" presetID="1" presetClass="entr" presetSubtype="0" fill="hold" grpId="0" nodeType="afterEffect">
                                  <p:stCondLst>
                                    <p:cond delay="0"/>
                                  </p:stCondLst>
                                  <p:childTnLst>
                                    <p:set>
                                      <p:cBhvr>
                                        <p:cTn id="54" dur="1" fill="hold">
                                          <p:stCondLst>
                                            <p:cond delay="999"/>
                                          </p:stCondLst>
                                        </p:cTn>
                                        <p:tgtEl>
                                          <p:spTgt spid="55"/>
                                        </p:tgtEl>
                                        <p:attrNameLst>
                                          <p:attrName>style.visibility</p:attrName>
                                        </p:attrNameLst>
                                      </p:cBhvr>
                                      <p:to>
                                        <p:strVal val="visible"/>
                                      </p:to>
                                    </p:set>
                                  </p:childTnLst>
                                </p:cTn>
                              </p:par>
                            </p:childTnLst>
                          </p:cTn>
                        </p:par>
                        <p:par>
                          <p:cTn id="55" fill="hold">
                            <p:stCondLst>
                              <p:cond delay="15500"/>
                            </p:stCondLst>
                            <p:childTnLst>
                              <p:par>
                                <p:cTn id="56" presetID="1" presetClass="entr" presetSubtype="0" fill="hold" grpId="0" nodeType="afterEffect">
                                  <p:stCondLst>
                                    <p:cond delay="0"/>
                                  </p:stCondLst>
                                  <p:childTnLst>
                                    <p:set>
                                      <p:cBhvr>
                                        <p:cTn id="57" dur="1" fill="hold">
                                          <p:stCondLst>
                                            <p:cond delay="999"/>
                                          </p:stCondLst>
                                        </p:cTn>
                                        <p:tgtEl>
                                          <p:spTgt spid="59"/>
                                        </p:tgtEl>
                                        <p:attrNameLst>
                                          <p:attrName>style.visibility</p:attrName>
                                        </p:attrNameLst>
                                      </p:cBhvr>
                                      <p:to>
                                        <p:strVal val="visible"/>
                                      </p:to>
                                    </p:set>
                                  </p:childTnLst>
                                </p:cTn>
                              </p:par>
                            </p:childTnLst>
                          </p:cTn>
                        </p:par>
                        <p:par>
                          <p:cTn id="58" fill="hold">
                            <p:stCondLst>
                              <p:cond delay="16500"/>
                            </p:stCondLst>
                            <p:childTnLst>
                              <p:par>
                                <p:cTn id="59" presetID="1" presetClass="entr" presetSubtype="0" fill="hold" grpId="0" nodeType="afterEffect">
                                  <p:stCondLst>
                                    <p:cond delay="0"/>
                                  </p:stCondLst>
                                  <p:childTnLst>
                                    <p:set>
                                      <p:cBhvr>
                                        <p:cTn id="60" dur="1" fill="hold">
                                          <p:stCondLst>
                                            <p:cond delay="999"/>
                                          </p:stCondLst>
                                        </p:cTn>
                                        <p:tgtEl>
                                          <p:spTgt spid="77"/>
                                        </p:tgtEl>
                                        <p:attrNameLst>
                                          <p:attrName>style.visibility</p:attrName>
                                        </p:attrNameLst>
                                      </p:cBhvr>
                                      <p:to>
                                        <p:strVal val="visible"/>
                                      </p:to>
                                    </p:set>
                                  </p:childTnLst>
                                </p:cTn>
                              </p:par>
                            </p:childTnLst>
                          </p:cTn>
                        </p:par>
                        <p:par>
                          <p:cTn id="61" fill="hold">
                            <p:stCondLst>
                              <p:cond delay="17500"/>
                            </p:stCondLst>
                            <p:childTnLst>
                              <p:par>
                                <p:cTn id="62" presetID="1" presetClass="entr" presetSubtype="0" fill="hold" grpId="0" nodeType="afterEffect">
                                  <p:stCondLst>
                                    <p:cond delay="0"/>
                                  </p:stCondLst>
                                  <p:childTnLst>
                                    <p:set>
                                      <p:cBhvr>
                                        <p:cTn id="63" dur="1" fill="hold">
                                          <p:stCondLst>
                                            <p:cond delay="999"/>
                                          </p:stCondLst>
                                        </p:cTn>
                                        <p:tgtEl>
                                          <p:spTgt spid="78"/>
                                        </p:tgtEl>
                                        <p:attrNameLst>
                                          <p:attrName>style.visibility</p:attrName>
                                        </p:attrNameLst>
                                      </p:cBhvr>
                                      <p:to>
                                        <p:strVal val="visible"/>
                                      </p:to>
                                    </p:set>
                                  </p:childTnLst>
                                </p:cTn>
                              </p:par>
                            </p:childTnLst>
                          </p:cTn>
                        </p:par>
                        <p:par>
                          <p:cTn id="64" fill="hold">
                            <p:stCondLst>
                              <p:cond delay="18500"/>
                            </p:stCondLst>
                            <p:childTnLst>
                              <p:par>
                                <p:cTn id="65" presetID="1" presetClass="entr" presetSubtype="0" fill="hold" grpId="0" nodeType="afterEffect">
                                  <p:stCondLst>
                                    <p:cond delay="0"/>
                                  </p:stCondLst>
                                  <p:childTnLst>
                                    <p:set>
                                      <p:cBhvr>
                                        <p:cTn id="66" dur="1" fill="hold">
                                          <p:stCondLst>
                                            <p:cond delay="999"/>
                                          </p:stCondLst>
                                        </p:cTn>
                                        <p:tgtEl>
                                          <p:spTgt spid="79"/>
                                        </p:tgtEl>
                                        <p:attrNameLst>
                                          <p:attrName>style.visibility</p:attrName>
                                        </p:attrNameLst>
                                      </p:cBhvr>
                                      <p:to>
                                        <p:strVal val="visible"/>
                                      </p:to>
                                    </p:set>
                                  </p:childTnLst>
                                </p:cTn>
                              </p:par>
                            </p:childTnLst>
                          </p:cTn>
                        </p:par>
                        <p:par>
                          <p:cTn id="67" fill="hold">
                            <p:stCondLst>
                              <p:cond delay="19500"/>
                            </p:stCondLst>
                            <p:childTnLst>
                              <p:par>
                                <p:cTn id="68" presetID="1" presetClass="entr" presetSubtype="0" fill="hold" grpId="0" nodeType="afterEffect">
                                  <p:stCondLst>
                                    <p:cond delay="0"/>
                                  </p:stCondLst>
                                  <p:childTnLst>
                                    <p:set>
                                      <p:cBhvr>
                                        <p:cTn id="69" dur="1" fill="hold">
                                          <p:stCondLst>
                                            <p:cond delay="999"/>
                                          </p:stCondLst>
                                        </p:cTn>
                                        <p:tgtEl>
                                          <p:spTgt spid="80"/>
                                        </p:tgtEl>
                                        <p:attrNameLst>
                                          <p:attrName>style.visibility</p:attrName>
                                        </p:attrNameLst>
                                      </p:cBhvr>
                                      <p:to>
                                        <p:strVal val="visible"/>
                                      </p:to>
                                    </p:set>
                                  </p:childTnLst>
                                </p:cTn>
                              </p:par>
                            </p:childTnLst>
                          </p:cTn>
                        </p:par>
                        <p:par>
                          <p:cTn id="70" fill="hold">
                            <p:stCondLst>
                              <p:cond delay="20500"/>
                            </p:stCondLst>
                            <p:childTnLst>
                              <p:par>
                                <p:cTn id="71" presetID="1" presetClass="entr" presetSubtype="0" fill="hold" grpId="0" nodeType="afterEffect">
                                  <p:stCondLst>
                                    <p:cond delay="0"/>
                                  </p:stCondLst>
                                  <p:childTnLst>
                                    <p:set>
                                      <p:cBhvr>
                                        <p:cTn id="72" dur="1" fill="hold">
                                          <p:stCondLst>
                                            <p:cond delay="999"/>
                                          </p:stCondLst>
                                        </p:cTn>
                                        <p:tgtEl>
                                          <p:spTgt spid="81"/>
                                        </p:tgtEl>
                                        <p:attrNameLst>
                                          <p:attrName>style.visibility</p:attrName>
                                        </p:attrNameLst>
                                      </p:cBhvr>
                                      <p:to>
                                        <p:strVal val="visible"/>
                                      </p:to>
                                    </p:set>
                                  </p:childTnLst>
                                </p:cTn>
                              </p:par>
                            </p:childTnLst>
                          </p:cTn>
                        </p:par>
                        <p:par>
                          <p:cTn id="73" fill="hold">
                            <p:stCondLst>
                              <p:cond delay="21500"/>
                            </p:stCondLst>
                            <p:childTnLst>
                              <p:par>
                                <p:cTn id="74" presetID="1" presetClass="entr" presetSubtype="0" fill="hold" grpId="0" nodeType="afterEffect">
                                  <p:stCondLst>
                                    <p:cond delay="0"/>
                                  </p:stCondLst>
                                  <p:childTnLst>
                                    <p:set>
                                      <p:cBhvr>
                                        <p:cTn id="75" dur="1" fill="hold">
                                          <p:stCondLst>
                                            <p:cond delay="999"/>
                                          </p:stCondLst>
                                        </p:cTn>
                                        <p:tgtEl>
                                          <p:spTgt spid="82"/>
                                        </p:tgtEl>
                                        <p:attrNameLst>
                                          <p:attrName>style.visibility</p:attrName>
                                        </p:attrNameLst>
                                      </p:cBhvr>
                                      <p:to>
                                        <p:strVal val="visible"/>
                                      </p:to>
                                    </p:set>
                                  </p:childTnLst>
                                </p:cTn>
                              </p:par>
                            </p:childTnLst>
                          </p:cTn>
                        </p:par>
                        <p:par>
                          <p:cTn id="76" fill="hold">
                            <p:stCondLst>
                              <p:cond delay="22500"/>
                            </p:stCondLst>
                            <p:childTnLst>
                              <p:par>
                                <p:cTn id="77" presetID="1" presetClass="entr" presetSubtype="0" fill="hold" grpId="0" nodeType="afterEffect">
                                  <p:stCondLst>
                                    <p:cond delay="0"/>
                                  </p:stCondLst>
                                  <p:childTnLst>
                                    <p:set>
                                      <p:cBhvr>
                                        <p:cTn id="78" dur="1" fill="hold">
                                          <p:stCondLst>
                                            <p:cond delay="999"/>
                                          </p:stCondLst>
                                        </p:cTn>
                                        <p:tgtEl>
                                          <p:spTgt spid="83"/>
                                        </p:tgtEl>
                                        <p:attrNameLst>
                                          <p:attrName>style.visibility</p:attrName>
                                        </p:attrNameLst>
                                      </p:cBhvr>
                                      <p:to>
                                        <p:strVal val="visible"/>
                                      </p:to>
                                    </p:set>
                                  </p:childTnLst>
                                </p:cTn>
                              </p:par>
                            </p:childTnLst>
                          </p:cTn>
                        </p:par>
                        <p:par>
                          <p:cTn id="79" fill="hold">
                            <p:stCondLst>
                              <p:cond delay="23500"/>
                            </p:stCondLst>
                            <p:childTnLst>
                              <p:par>
                                <p:cTn id="80" presetID="1" presetClass="entr" presetSubtype="0" fill="hold" grpId="0" nodeType="afterEffect">
                                  <p:stCondLst>
                                    <p:cond delay="0"/>
                                  </p:stCondLst>
                                  <p:childTnLst>
                                    <p:set>
                                      <p:cBhvr>
                                        <p:cTn id="81" dur="1" fill="hold">
                                          <p:stCondLst>
                                            <p:cond delay="999"/>
                                          </p:stCondLst>
                                        </p:cTn>
                                        <p:tgtEl>
                                          <p:spTgt spid="84"/>
                                        </p:tgtEl>
                                        <p:attrNameLst>
                                          <p:attrName>style.visibility</p:attrName>
                                        </p:attrNameLst>
                                      </p:cBhvr>
                                      <p:to>
                                        <p:strVal val="visible"/>
                                      </p:to>
                                    </p:set>
                                  </p:childTnLst>
                                </p:cTn>
                              </p:par>
                            </p:childTnLst>
                          </p:cTn>
                        </p:par>
                        <p:par>
                          <p:cTn id="82" fill="hold">
                            <p:stCondLst>
                              <p:cond delay="24500"/>
                            </p:stCondLst>
                            <p:childTnLst>
                              <p:par>
                                <p:cTn id="83" presetID="1" presetClass="entr" presetSubtype="0" fill="hold" grpId="0" nodeType="afterEffect">
                                  <p:stCondLst>
                                    <p:cond delay="0"/>
                                  </p:stCondLst>
                                  <p:childTnLst>
                                    <p:set>
                                      <p:cBhvr>
                                        <p:cTn id="84" dur="1" fill="hold">
                                          <p:stCondLst>
                                            <p:cond delay="999"/>
                                          </p:stCondLst>
                                        </p:cTn>
                                        <p:tgtEl>
                                          <p:spTgt spid="85"/>
                                        </p:tgtEl>
                                        <p:attrNameLst>
                                          <p:attrName>style.visibility</p:attrName>
                                        </p:attrNameLst>
                                      </p:cBhvr>
                                      <p:to>
                                        <p:strVal val="visible"/>
                                      </p:to>
                                    </p:set>
                                  </p:childTnLst>
                                </p:cTn>
                              </p:par>
                            </p:childTnLst>
                          </p:cTn>
                        </p:par>
                        <p:par>
                          <p:cTn id="85" fill="hold">
                            <p:stCondLst>
                              <p:cond delay="25500"/>
                            </p:stCondLst>
                            <p:childTnLst>
                              <p:par>
                                <p:cTn id="86" presetID="1" presetClass="entr" presetSubtype="0" fill="hold" grpId="0" nodeType="afterEffect">
                                  <p:stCondLst>
                                    <p:cond delay="0"/>
                                  </p:stCondLst>
                                  <p:childTnLst>
                                    <p:set>
                                      <p:cBhvr>
                                        <p:cTn id="87" dur="1" fill="hold">
                                          <p:stCondLst>
                                            <p:cond delay="999"/>
                                          </p:stCondLst>
                                        </p:cTn>
                                        <p:tgtEl>
                                          <p:spTgt spid="86"/>
                                        </p:tgtEl>
                                        <p:attrNameLst>
                                          <p:attrName>style.visibility</p:attrName>
                                        </p:attrNameLst>
                                      </p:cBhvr>
                                      <p:to>
                                        <p:strVal val="visible"/>
                                      </p:to>
                                    </p:set>
                                  </p:childTnLst>
                                </p:cTn>
                              </p:par>
                            </p:childTnLst>
                          </p:cTn>
                        </p:par>
                        <p:par>
                          <p:cTn id="88" fill="hold">
                            <p:stCondLst>
                              <p:cond delay="26500"/>
                            </p:stCondLst>
                            <p:childTnLst>
                              <p:par>
                                <p:cTn id="89" presetID="1" presetClass="entr" presetSubtype="0" fill="hold" grpId="0" nodeType="afterEffect">
                                  <p:stCondLst>
                                    <p:cond delay="0"/>
                                  </p:stCondLst>
                                  <p:childTnLst>
                                    <p:set>
                                      <p:cBhvr>
                                        <p:cTn id="90" dur="1" fill="hold">
                                          <p:stCondLst>
                                            <p:cond delay="999"/>
                                          </p:stCondLst>
                                        </p:cTn>
                                        <p:tgtEl>
                                          <p:spTgt spid="87"/>
                                        </p:tgtEl>
                                        <p:attrNameLst>
                                          <p:attrName>style.visibility</p:attrName>
                                        </p:attrNameLst>
                                      </p:cBhvr>
                                      <p:to>
                                        <p:strVal val="visible"/>
                                      </p:to>
                                    </p:set>
                                  </p:childTnLst>
                                </p:cTn>
                              </p:par>
                            </p:childTnLst>
                          </p:cTn>
                        </p:par>
                        <p:par>
                          <p:cTn id="91" fill="hold">
                            <p:stCondLst>
                              <p:cond delay="27500"/>
                            </p:stCondLst>
                            <p:childTnLst>
                              <p:par>
                                <p:cTn id="92" presetID="1" presetClass="entr" presetSubtype="0" fill="hold" grpId="0" nodeType="afterEffect">
                                  <p:stCondLst>
                                    <p:cond delay="0"/>
                                  </p:stCondLst>
                                  <p:childTnLst>
                                    <p:set>
                                      <p:cBhvr>
                                        <p:cTn id="93" dur="1" fill="hold">
                                          <p:stCondLst>
                                            <p:cond delay="999"/>
                                          </p:stCondLst>
                                        </p:cTn>
                                        <p:tgtEl>
                                          <p:spTgt spid="88"/>
                                        </p:tgtEl>
                                        <p:attrNameLst>
                                          <p:attrName>style.visibility</p:attrName>
                                        </p:attrNameLst>
                                      </p:cBhvr>
                                      <p:to>
                                        <p:strVal val="visible"/>
                                      </p:to>
                                    </p:set>
                                  </p:childTnLst>
                                </p:cTn>
                              </p:par>
                            </p:childTnLst>
                          </p:cTn>
                        </p:par>
                        <p:par>
                          <p:cTn id="94" fill="hold">
                            <p:stCondLst>
                              <p:cond delay="28500"/>
                            </p:stCondLst>
                            <p:childTnLst>
                              <p:par>
                                <p:cTn id="95" presetID="1" presetClass="entr" presetSubtype="0" fill="hold" grpId="0" nodeType="afterEffect">
                                  <p:stCondLst>
                                    <p:cond delay="0"/>
                                  </p:stCondLst>
                                  <p:childTnLst>
                                    <p:set>
                                      <p:cBhvr>
                                        <p:cTn id="96" dur="1" fill="hold">
                                          <p:stCondLst>
                                            <p:cond delay="999"/>
                                          </p:stCondLst>
                                        </p:cTn>
                                        <p:tgtEl>
                                          <p:spTgt spid="89"/>
                                        </p:tgtEl>
                                        <p:attrNameLst>
                                          <p:attrName>style.visibility</p:attrName>
                                        </p:attrNameLst>
                                      </p:cBhvr>
                                      <p:to>
                                        <p:strVal val="visible"/>
                                      </p:to>
                                    </p:set>
                                  </p:childTnLst>
                                </p:cTn>
                              </p:par>
                            </p:childTnLst>
                          </p:cTn>
                        </p:par>
                        <p:par>
                          <p:cTn id="97" fill="hold">
                            <p:stCondLst>
                              <p:cond delay="29500"/>
                            </p:stCondLst>
                            <p:childTnLst>
                              <p:par>
                                <p:cTn id="98" presetID="1" presetClass="entr" presetSubtype="0" fill="hold" grpId="0" nodeType="afterEffect">
                                  <p:stCondLst>
                                    <p:cond delay="0"/>
                                  </p:stCondLst>
                                  <p:childTnLst>
                                    <p:set>
                                      <p:cBhvr>
                                        <p:cTn id="99" dur="1" fill="hold">
                                          <p:stCondLst>
                                            <p:cond delay="999"/>
                                          </p:stCondLst>
                                        </p:cTn>
                                        <p:tgtEl>
                                          <p:spTgt spid="90"/>
                                        </p:tgtEl>
                                        <p:attrNameLst>
                                          <p:attrName>style.visibility</p:attrName>
                                        </p:attrNameLst>
                                      </p:cBhvr>
                                      <p:to>
                                        <p:strVal val="visible"/>
                                      </p:to>
                                    </p:set>
                                  </p:childTnLst>
                                </p:cTn>
                              </p:par>
                            </p:childTnLst>
                          </p:cTn>
                        </p:par>
                        <p:par>
                          <p:cTn id="100" fill="hold">
                            <p:stCondLst>
                              <p:cond delay="30500"/>
                            </p:stCondLst>
                            <p:childTnLst>
                              <p:par>
                                <p:cTn id="101" presetID="1" presetClass="entr" presetSubtype="0" fill="hold" grpId="0" nodeType="afterEffect">
                                  <p:stCondLst>
                                    <p:cond delay="0"/>
                                  </p:stCondLst>
                                  <p:childTnLst>
                                    <p:set>
                                      <p:cBhvr>
                                        <p:cTn id="102" dur="1" fill="hold">
                                          <p:stCondLst>
                                            <p:cond delay="999"/>
                                          </p:stCondLst>
                                        </p:cTn>
                                        <p:tgtEl>
                                          <p:spTgt spid="91"/>
                                        </p:tgtEl>
                                        <p:attrNameLst>
                                          <p:attrName>style.visibility</p:attrName>
                                        </p:attrNameLst>
                                      </p:cBhvr>
                                      <p:to>
                                        <p:strVal val="visible"/>
                                      </p:to>
                                    </p:set>
                                  </p:childTnLst>
                                </p:cTn>
                              </p:par>
                            </p:childTnLst>
                          </p:cTn>
                        </p:par>
                        <p:par>
                          <p:cTn id="103" fill="hold">
                            <p:stCondLst>
                              <p:cond delay="31500"/>
                            </p:stCondLst>
                            <p:childTnLst>
                              <p:par>
                                <p:cTn id="104" presetID="1" presetClass="entr" presetSubtype="0" fill="hold" grpId="0" nodeType="afterEffect">
                                  <p:stCondLst>
                                    <p:cond delay="0"/>
                                  </p:stCondLst>
                                  <p:childTnLst>
                                    <p:set>
                                      <p:cBhvr>
                                        <p:cTn id="105" dur="1" fill="hold">
                                          <p:stCondLst>
                                            <p:cond delay="999"/>
                                          </p:stCondLst>
                                        </p:cTn>
                                        <p:tgtEl>
                                          <p:spTgt spid="92"/>
                                        </p:tgtEl>
                                        <p:attrNameLst>
                                          <p:attrName>style.visibility</p:attrName>
                                        </p:attrNameLst>
                                      </p:cBhvr>
                                      <p:to>
                                        <p:strVal val="visible"/>
                                      </p:to>
                                    </p:set>
                                  </p:childTnLst>
                                </p:cTn>
                              </p:par>
                            </p:childTnLst>
                          </p:cTn>
                        </p:par>
                        <p:par>
                          <p:cTn id="106" fill="hold">
                            <p:stCondLst>
                              <p:cond delay="32500"/>
                            </p:stCondLst>
                            <p:childTnLst>
                              <p:par>
                                <p:cTn id="107" presetID="1" presetClass="entr" presetSubtype="0" fill="hold" grpId="0" nodeType="afterEffect">
                                  <p:stCondLst>
                                    <p:cond delay="0"/>
                                  </p:stCondLst>
                                  <p:childTnLst>
                                    <p:set>
                                      <p:cBhvr>
                                        <p:cTn id="108" dur="1" fill="hold">
                                          <p:stCondLst>
                                            <p:cond delay="999"/>
                                          </p:stCondLst>
                                        </p:cTn>
                                        <p:tgtEl>
                                          <p:spTgt spid="93"/>
                                        </p:tgtEl>
                                        <p:attrNameLst>
                                          <p:attrName>style.visibility</p:attrName>
                                        </p:attrNameLst>
                                      </p:cBhvr>
                                      <p:to>
                                        <p:strVal val="visible"/>
                                      </p:to>
                                    </p:set>
                                  </p:childTnLst>
                                </p:cTn>
                              </p:par>
                            </p:childTnLst>
                          </p:cTn>
                        </p:par>
                        <p:par>
                          <p:cTn id="109" fill="hold">
                            <p:stCondLst>
                              <p:cond delay="33500"/>
                            </p:stCondLst>
                            <p:childTnLst>
                              <p:par>
                                <p:cTn id="110" presetID="1" presetClass="entr" presetSubtype="0" fill="hold" grpId="0" nodeType="afterEffect">
                                  <p:stCondLst>
                                    <p:cond delay="0"/>
                                  </p:stCondLst>
                                  <p:childTnLst>
                                    <p:set>
                                      <p:cBhvr>
                                        <p:cTn id="111" dur="1" fill="hold">
                                          <p:stCondLst>
                                            <p:cond delay="999"/>
                                          </p:stCondLst>
                                        </p:cTn>
                                        <p:tgtEl>
                                          <p:spTgt spid="94"/>
                                        </p:tgtEl>
                                        <p:attrNameLst>
                                          <p:attrName>style.visibility</p:attrName>
                                        </p:attrNameLst>
                                      </p:cBhvr>
                                      <p:to>
                                        <p:strVal val="visible"/>
                                      </p:to>
                                    </p:set>
                                  </p:childTnLst>
                                </p:cTn>
                              </p:par>
                            </p:childTnLst>
                          </p:cTn>
                        </p:par>
                        <p:par>
                          <p:cTn id="112" fill="hold">
                            <p:stCondLst>
                              <p:cond delay="34500"/>
                            </p:stCondLst>
                            <p:childTnLst>
                              <p:par>
                                <p:cTn id="113" presetID="1" presetClass="entr" presetSubtype="0" fill="hold" grpId="0" nodeType="afterEffect">
                                  <p:stCondLst>
                                    <p:cond delay="0"/>
                                  </p:stCondLst>
                                  <p:childTnLst>
                                    <p:set>
                                      <p:cBhvr>
                                        <p:cTn id="114" dur="1" fill="hold">
                                          <p:stCondLst>
                                            <p:cond delay="999"/>
                                          </p:stCondLst>
                                        </p:cTn>
                                        <p:tgtEl>
                                          <p:spTgt spid="95"/>
                                        </p:tgtEl>
                                        <p:attrNameLst>
                                          <p:attrName>style.visibility</p:attrName>
                                        </p:attrNameLst>
                                      </p:cBhvr>
                                      <p:to>
                                        <p:strVal val="visible"/>
                                      </p:to>
                                    </p:set>
                                  </p:childTnLst>
                                </p:cTn>
                              </p:par>
                            </p:childTnLst>
                          </p:cTn>
                        </p:par>
                        <p:par>
                          <p:cTn id="115" fill="hold">
                            <p:stCondLst>
                              <p:cond delay="35500"/>
                            </p:stCondLst>
                            <p:childTnLst>
                              <p:par>
                                <p:cTn id="116" presetID="1" presetClass="entr" presetSubtype="0" fill="hold" grpId="0" nodeType="afterEffect">
                                  <p:stCondLst>
                                    <p:cond delay="0"/>
                                  </p:stCondLst>
                                  <p:childTnLst>
                                    <p:set>
                                      <p:cBhvr>
                                        <p:cTn id="117" dur="1" fill="hold">
                                          <p:stCondLst>
                                            <p:cond delay="999"/>
                                          </p:stCondLst>
                                        </p:cTn>
                                        <p:tgtEl>
                                          <p:spTgt spid="96"/>
                                        </p:tgtEl>
                                        <p:attrNameLst>
                                          <p:attrName>style.visibility</p:attrName>
                                        </p:attrNameLst>
                                      </p:cBhvr>
                                      <p:to>
                                        <p:strVal val="visible"/>
                                      </p:to>
                                    </p:set>
                                  </p:childTnLst>
                                </p:cTn>
                              </p:par>
                            </p:childTnLst>
                          </p:cTn>
                        </p:par>
                        <p:par>
                          <p:cTn id="118" fill="hold">
                            <p:stCondLst>
                              <p:cond delay="36500"/>
                            </p:stCondLst>
                            <p:childTnLst>
                              <p:par>
                                <p:cTn id="119" presetID="1" presetClass="entr" presetSubtype="0" fill="hold" grpId="0" nodeType="afterEffect">
                                  <p:stCondLst>
                                    <p:cond delay="0"/>
                                  </p:stCondLst>
                                  <p:childTnLst>
                                    <p:set>
                                      <p:cBhvr>
                                        <p:cTn id="120" dur="1" fill="hold">
                                          <p:stCondLst>
                                            <p:cond delay="999"/>
                                          </p:stCondLst>
                                        </p:cTn>
                                        <p:tgtEl>
                                          <p:spTgt spid="97"/>
                                        </p:tgtEl>
                                        <p:attrNameLst>
                                          <p:attrName>style.visibility</p:attrName>
                                        </p:attrNameLst>
                                      </p:cBhvr>
                                      <p:to>
                                        <p:strVal val="visible"/>
                                      </p:to>
                                    </p:set>
                                  </p:childTnLst>
                                </p:cTn>
                              </p:par>
                            </p:childTnLst>
                          </p:cTn>
                        </p:par>
                        <p:par>
                          <p:cTn id="121" fill="hold">
                            <p:stCondLst>
                              <p:cond delay="37500"/>
                            </p:stCondLst>
                            <p:childTnLst>
                              <p:par>
                                <p:cTn id="122" presetID="1" presetClass="entr" presetSubtype="0" fill="hold" grpId="0" nodeType="afterEffect">
                                  <p:stCondLst>
                                    <p:cond delay="0"/>
                                  </p:stCondLst>
                                  <p:childTnLst>
                                    <p:set>
                                      <p:cBhvr>
                                        <p:cTn id="123" dur="1" fill="hold">
                                          <p:stCondLst>
                                            <p:cond delay="999"/>
                                          </p:stCondLst>
                                        </p:cTn>
                                        <p:tgtEl>
                                          <p:spTgt spid="98"/>
                                        </p:tgtEl>
                                        <p:attrNameLst>
                                          <p:attrName>style.visibility</p:attrName>
                                        </p:attrNameLst>
                                      </p:cBhvr>
                                      <p:to>
                                        <p:strVal val="visible"/>
                                      </p:to>
                                    </p:set>
                                  </p:childTnLst>
                                </p:cTn>
                              </p:par>
                            </p:childTnLst>
                          </p:cTn>
                        </p:par>
                        <p:par>
                          <p:cTn id="124" fill="hold">
                            <p:stCondLst>
                              <p:cond delay="38500"/>
                            </p:stCondLst>
                            <p:childTnLst>
                              <p:par>
                                <p:cTn id="125" presetID="1" presetClass="entr" presetSubtype="0" fill="hold" grpId="0" nodeType="afterEffect">
                                  <p:stCondLst>
                                    <p:cond delay="0"/>
                                  </p:stCondLst>
                                  <p:childTnLst>
                                    <p:set>
                                      <p:cBhvr>
                                        <p:cTn id="126" dur="1" fill="hold">
                                          <p:stCondLst>
                                            <p:cond delay="999"/>
                                          </p:stCondLst>
                                        </p:cTn>
                                        <p:tgtEl>
                                          <p:spTgt spid="99"/>
                                        </p:tgtEl>
                                        <p:attrNameLst>
                                          <p:attrName>style.visibility</p:attrName>
                                        </p:attrNameLst>
                                      </p:cBhvr>
                                      <p:to>
                                        <p:strVal val="visible"/>
                                      </p:to>
                                    </p:set>
                                  </p:childTnLst>
                                </p:cTn>
                              </p:par>
                            </p:childTnLst>
                          </p:cTn>
                        </p:par>
                        <p:par>
                          <p:cTn id="127" fill="hold">
                            <p:stCondLst>
                              <p:cond delay="39500"/>
                            </p:stCondLst>
                            <p:childTnLst>
                              <p:par>
                                <p:cTn id="128" presetID="1" presetClass="entr" presetSubtype="0" fill="hold" grpId="0" nodeType="afterEffect">
                                  <p:stCondLst>
                                    <p:cond delay="0"/>
                                  </p:stCondLst>
                                  <p:childTnLst>
                                    <p:set>
                                      <p:cBhvr>
                                        <p:cTn id="129" dur="1" fill="hold">
                                          <p:stCondLst>
                                            <p:cond delay="999"/>
                                          </p:stCondLst>
                                        </p:cTn>
                                        <p:tgtEl>
                                          <p:spTgt spid="100"/>
                                        </p:tgtEl>
                                        <p:attrNameLst>
                                          <p:attrName>style.visibility</p:attrName>
                                        </p:attrNameLst>
                                      </p:cBhvr>
                                      <p:to>
                                        <p:strVal val="visible"/>
                                      </p:to>
                                    </p:set>
                                  </p:childTnLst>
                                </p:cTn>
                              </p:par>
                            </p:childTnLst>
                          </p:cTn>
                        </p:par>
                        <p:par>
                          <p:cTn id="130" fill="hold">
                            <p:stCondLst>
                              <p:cond delay="40500"/>
                            </p:stCondLst>
                            <p:childTnLst>
                              <p:par>
                                <p:cTn id="131" presetID="1" presetClass="entr" presetSubtype="0" fill="hold" grpId="0" nodeType="afterEffect">
                                  <p:stCondLst>
                                    <p:cond delay="0"/>
                                  </p:stCondLst>
                                  <p:childTnLst>
                                    <p:set>
                                      <p:cBhvr>
                                        <p:cTn id="132" dur="1" fill="hold">
                                          <p:stCondLst>
                                            <p:cond delay="999"/>
                                          </p:stCondLst>
                                        </p:cTn>
                                        <p:tgtEl>
                                          <p:spTgt spid="101"/>
                                        </p:tgtEl>
                                        <p:attrNameLst>
                                          <p:attrName>style.visibility</p:attrName>
                                        </p:attrNameLst>
                                      </p:cBhvr>
                                      <p:to>
                                        <p:strVal val="visible"/>
                                      </p:to>
                                    </p:set>
                                  </p:childTnLst>
                                </p:cTn>
                              </p:par>
                            </p:childTnLst>
                          </p:cTn>
                        </p:par>
                        <p:par>
                          <p:cTn id="133" fill="hold">
                            <p:stCondLst>
                              <p:cond delay="41500"/>
                            </p:stCondLst>
                            <p:childTnLst>
                              <p:par>
                                <p:cTn id="134" presetID="1" presetClass="entr" presetSubtype="0" fill="hold" grpId="0" nodeType="afterEffect">
                                  <p:stCondLst>
                                    <p:cond delay="0"/>
                                  </p:stCondLst>
                                  <p:childTnLst>
                                    <p:set>
                                      <p:cBhvr>
                                        <p:cTn id="135" dur="1" fill="hold">
                                          <p:stCondLst>
                                            <p:cond delay="999"/>
                                          </p:stCondLst>
                                        </p:cTn>
                                        <p:tgtEl>
                                          <p:spTgt spid="102"/>
                                        </p:tgtEl>
                                        <p:attrNameLst>
                                          <p:attrName>style.visibility</p:attrName>
                                        </p:attrNameLst>
                                      </p:cBhvr>
                                      <p:to>
                                        <p:strVal val="visible"/>
                                      </p:to>
                                    </p:set>
                                  </p:childTnLst>
                                </p:cTn>
                              </p:par>
                            </p:childTnLst>
                          </p:cTn>
                        </p:par>
                        <p:par>
                          <p:cTn id="136" fill="hold">
                            <p:stCondLst>
                              <p:cond delay="42500"/>
                            </p:stCondLst>
                            <p:childTnLst>
                              <p:par>
                                <p:cTn id="137" presetID="1" presetClass="entr" presetSubtype="0" fill="hold" grpId="0" nodeType="afterEffect">
                                  <p:stCondLst>
                                    <p:cond delay="0"/>
                                  </p:stCondLst>
                                  <p:childTnLst>
                                    <p:set>
                                      <p:cBhvr>
                                        <p:cTn id="138" dur="1" fill="hold">
                                          <p:stCondLst>
                                            <p:cond delay="999"/>
                                          </p:stCondLst>
                                        </p:cTn>
                                        <p:tgtEl>
                                          <p:spTgt spid="103"/>
                                        </p:tgtEl>
                                        <p:attrNameLst>
                                          <p:attrName>style.visibility</p:attrName>
                                        </p:attrNameLst>
                                      </p:cBhvr>
                                      <p:to>
                                        <p:strVal val="visible"/>
                                      </p:to>
                                    </p:set>
                                  </p:childTnLst>
                                </p:cTn>
                              </p:par>
                            </p:childTnLst>
                          </p:cTn>
                        </p:par>
                        <p:par>
                          <p:cTn id="139" fill="hold">
                            <p:stCondLst>
                              <p:cond delay="43500"/>
                            </p:stCondLst>
                            <p:childTnLst>
                              <p:par>
                                <p:cTn id="140" presetID="1" presetClass="entr" presetSubtype="0" fill="hold" grpId="0" nodeType="afterEffect">
                                  <p:stCondLst>
                                    <p:cond delay="0"/>
                                  </p:stCondLst>
                                  <p:childTnLst>
                                    <p:set>
                                      <p:cBhvr>
                                        <p:cTn id="141" dur="1" fill="hold">
                                          <p:stCondLst>
                                            <p:cond delay="999"/>
                                          </p:stCondLst>
                                        </p:cTn>
                                        <p:tgtEl>
                                          <p:spTgt spid="104"/>
                                        </p:tgtEl>
                                        <p:attrNameLst>
                                          <p:attrName>style.visibility</p:attrName>
                                        </p:attrNameLst>
                                      </p:cBhvr>
                                      <p:to>
                                        <p:strVal val="visible"/>
                                      </p:to>
                                    </p:set>
                                  </p:childTnLst>
                                </p:cTn>
                              </p:par>
                            </p:childTnLst>
                          </p:cTn>
                        </p:par>
                        <p:par>
                          <p:cTn id="142" fill="hold">
                            <p:stCondLst>
                              <p:cond delay="44500"/>
                            </p:stCondLst>
                            <p:childTnLst>
                              <p:par>
                                <p:cTn id="143" presetID="1" presetClass="entr" presetSubtype="0" fill="hold" grpId="0" nodeType="afterEffect">
                                  <p:stCondLst>
                                    <p:cond delay="0"/>
                                  </p:stCondLst>
                                  <p:childTnLst>
                                    <p:set>
                                      <p:cBhvr>
                                        <p:cTn id="144" dur="1" fill="hold">
                                          <p:stCondLst>
                                            <p:cond delay="999"/>
                                          </p:stCondLst>
                                        </p:cTn>
                                        <p:tgtEl>
                                          <p:spTgt spid="105"/>
                                        </p:tgtEl>
                                        <p:attrNameLst>
                                          <p:attrName>style.visibility</p:attrName>
                                        </p:attrNameLst>
                                      </p:cBhvr>
                                      <p:to>
                                        <p:strVal val="visible"/>
                                      </p:to>
                                    </p:set>
                                  </p:childTnLst>
                                </p:cTn>
                              </p:par>
                            </p:childTnLst>
                          </p:cTn>
                        </p:par>
                        <p:par>
                          <p:cTn id="145" fill="hold">
                            <p:stCondLst>
                              <p:cond delay="45500"/>
                            </p:stCondLst>
                            <p:childTnLst>
                              <p:par>
                                <p:cTn id="146" presetID="1" presetClass="entr" presetSubtype="0" fill="hold" grpId="0" nodeType="afterEffect">
                                  <p:stCondLst>
                                    <p:cond delay="0"/>
                                  </p:stCondLst>
                                  <p:childTnLst>
                                    <p:set>
                                      <p:cBhvr>
                                        <p:cTn id="147" dur="1" fill="hold">
                                          <p:stCondLst>
                                            <p:cond delay="999"/>
                                          </p:stCondLst>
                                        </p:cTn>
                                        <p:tgtEl>
                                          <p:spTgt spid="106"/>
                                        </p:tgtEl>
                                        <p:attrNameLst>
                                          <p:attrName>style.visibility</p:attrName>
                                        </p:attrNameLst>
                                      </p:cBhvr>
                                      <p:to>
                                        <p:strVal val="visible"/>
                                      </p:to>
                                    </p:set>
                                  </p:childTnLst>
                                </p:cTn>
                              </p:par>
                            </p:childTnLst>
                          </p:cTn>
                        </p:par>
                        <p:par>
                          <p:cTn id="148" fill="hold">
                            <p:stCondLst>
                              <p:cond delay="46500"/>
                            </p:stCondLst>
                            <p:childTnLst>
                              <p:par>
                                <p:cTn id="149" presetID="1" presetClass="entr" presetSubtype="0" fill="hold" grpId="0" nodeType="afterEffect">
                                  <p:stCondLst>
                                    <p:cond delay="0"/>
                                  </p:stCondLst>
                                  <p:childTnLst>
                                    <p:set>
                                      <p:cBhvr>
                                        <p:cTn id="150" dur="1" fill="hold">
                                          <p:stCondLst>
                                            <p:cond delay="999"/>
                                          </p:stCondLst>
                                        </p:cTn>
                                        <p:tgtEl>
                                          <p:spTgt spid="107"/>
                                        </p:tgtEl>
                                        <p:attrNameLst>
                                          <p:attrName>style.visibility</p:attrName>
                                        </p:attrNameLst>
                                      </p:cBhvr>
                                      <p:to>
                                        <p:strVal val="visible"/>
                                      </p:to>
                                    </p:set>
                                  </p:childTnLst>
                                </p:cTn>
                              </p:par>
                            </p:childTnLst>
                          </p:cTn>
                        </p:par>
                        <p:par>
                          <p:cTn id="151" fill="hold">
                            <p:stCondLst>
                              <p:cond delay="47500"/>
                            </p:stCondLst>
                            <p:childTnLst>
                              <p:par>
                                <p:cTn id="152" presetID="1" presetClass="entr" presetSubtype="0" fill="hold" grpId="0" nodeType="afterEffect">
                                  <p:stCondLst>
                                    <p:cond delay="0"/>
                                  </p:stCondLst>
                                  <p:childTnLst>
                                    <p:set>
                                      <p:cBhvr>
                                        <p:cTn id="153" dur="1" fill="hold">
                                          <p:stCondLst>
                                            <p:cond delay="999"/>
                                          </p:stCondLst>
                                        </p:cTn>
                                        <p:tgtEl>
                                          <p:spTgt spid="108"/>
                                        </p:tgtEl>
                                        <p:attrNameLst>
                                          <p:attrName>style.visibility</p:attrName>
                                        </p:attrNameLst>
                                      </p:cBhvr>
                                      <p:to>
                                        <p:strVal val="visible"/>
                                      </p:to>
                                    </p:set>
                                  </p:childTnLst>
                                </p:cTn>
                              </p:par>
                            </p:childTnLst>
                          </p:cTn>
                        </p:par>
                        <p:par>
                          <p:cTn id="154" fill="hold">
                            <p:stCondLst>
                              <p:cond delay="48500"/>
                            </p:stCondLst>
                            <p:childTnLst>
                              <p:par>
                                <p:cTn id="155" presetID="1" presetClass="entr" presetSubtype="0" fill="hold" grpId="0" nodeType="afterEffect">
                                  <p:stCondLst>
                                    <p:cond delay="0"/>
                                  </p:stCondLst>
                                  <p:childTnLst>
                                    <p:set>
                                      <p:cBhvr>
                                        <p:cTn id="156" dur="1" fill="hold">
                                          <p:stCondLst>
                                            <p:cond delay="999"/>
                                          </p:stCondLst>
                                        </p:cTn>
                                        <p:tgtEl>
                                          <p:spTgt spid="110"/>
                                        </p:tgtEl>
                                        <p:attrNameLst>
                                          <p:attrName>style.visibility</p:attrName>
                                        </p:attrNameLst>
                                      </p:cBhvr>
                                      <p:to>
                                        <p:strVal val="visible"/>
                                      </p:to>
                                    </p:set>
                                  </p:childTnLst>
                                </p:cTn>
                              </p:par>
                            </p:childTnLst>
                          </p:cTn>
                        </p:par>
                        <p:par>
                          <p:cTn id="157" fill="hold">
                            <p:stCondLst>
                              <p:cond delay="49500"/>
                            </p:stCondLst>
                            <p:childTnLst>
                              <p:par>
                                <p:cTn id="158" presetID="1" presetClass="entr" presetSubtype="0" fill="hold" grpId="0" nodeType="afterEffect">
                                  <p:stCondLst>
                                    <p:cond delay="0"/>
                                  </p:stCondLst>
                                  <p:childTnLst>
                                    <p:set>
                                      <p:cBhvr>
                                        <p:cTn id="159" dur="1" fill="hold">
                                          <p:stCondLst>
                                            <p:cond delay="999"/>
                                          </p:stCondLst>
                                        </p:cTn>
                                        <p:tgtEl>
                                          <p:spTgt spid="111"/>
                                        </p:tgtEl>
                                        <p:attrNameLst>
                                          <p:attrName>style.visibility</p:attrName>
                                        </p:attrNameLst>
                                      </p:cBhvr>
                                      <p:to>
                                        <p:strVal val="visible"/>
                                      </p:to>
                                    </p:set>
                                  </p:childTnLst>
                                </p:cTn>
                              </p:par>
                            </p:childTnLst>
                          </p:cTn>
                        </p:par>
                        <p:par>
                          <p:cTn id="160" fill="hold">
                            <p:stCondLst>
                              <p:cond delay="50500"/>
                            </p:stCondLst>
                            <p:childTnLst>
                              <p:par>
                                <p:cTn id="161" presetID="1" presetClass="entr" presetSubtype="0" fill="hold" grpId="0" nodeType="afterEffect">
                                  <p:stCondLst>
                                    <p:cond delay="0"/>
                                  </p:stCondLst>
                                  <p:childTnLst>
                                    <p:set>
                                      <p:cBhvr>
                                        <p:cTn id="162" dur="1" fill="hold">
                                          <p:stCondLst>
                                            <p:cond delay="999"/>
                                          </p:stCondLst>
                                        </p:cTn>
                                        <p:tgtEl>
                                          <p:spTgt spid="112"/>
                                        </p:tgtEl>
                                        <p:attrNameLst>
                                          <p:attrName>style.visibility</p:attrName>
                                        </p:attrNameLst>
                                      </p:cBhvr>
                                      <p:to>
                                        <p:strVal val="visible"/>
                                      </p:to>
                                    </p:set>
                                  </p:childTnLst>
                                </p:cTn>
                              </p:par>
                            </p:childTnLst>
                          </p:cTn>
                        </p:par>
                        <p:par>
                          <p:cTn id="163" fill="hold">
                            <p:stCondLst>
                              <p:cond delay="51500"/>
                            </p:stCondLst>
                            <p:childTnLst>
                              <p:par>
                                <p:cTn id="164" presetID="1" presetClass="entr" presetSubtype="0" fill="hold" grpId="0" nodeType="afterEffect">
                                  <p:stCondLst>
                                    <p:cond delay="0"/>
                                  </p:stCondLst>
                                  <p:childTnLst>
                                    <p:set>
                                      <p:cBhvr>
                                        <p:cTn id="165" dur="1" fill="hold">
                                          <p:stCondLst>
                                            <p:cond delay="999"/>
                                          </p:stCondLst>
                                        </p:cTn>
                                        <p:tgtEl>
                                          <p:spTgt spid="113"/>
                                        </p:tgtEl>
                                        <p:attrNameLst>
                                          <p:attrName>style.visibility</p:attrName>
                                        </p:attrNameLst>
                                      </p:cBhvr>
                                      <p:to>
                                        <p:strVal val="visible"/>
                                      </p:to>
                                    </p:set>
                                  </p:childTnLst>
                                </p:cTn>
                              </p:par>
                            </p:childTnLst>
                          </p:cTn>
                        </p:par>
                        <p:par>
                          <p:cTn id="166" fill="hold">
                            <p:stCondLst>
                              <p:cond delay="52500"/>
                            </p:stCondLst>
                            <p:childTnLst>
                              <p:par>
                                <p:cTn id="167" presetID="1" presetClass="entr" presetSubtype="0" fill="hold" grpId="0" nodeType="afterEffect">
                                  <p:stCondLst>
                                    <p:cond delay="0"/>
                                  </p:stCondLst>
                                  <p:childTnLst>
                                    <p:set>
                                      <p:cBhvr>
                                        <p:cTn id="168" dur="1" fill="hold">
                                          <p:stCondLst>
                                            <p:cond delay="999"/>
                                          </p:stCondLst>
                                        </p:cTn>
                                        <p:tgtEl>
                                          <p:spTgt spid="124"/>
                                        </p:tgtEl>
                                        <p:attrNameLst>
                                          <p:attrName>style.visibility</p:attrName>
                                        </p:attrNameLst>
                                      </p:cBhvr>
                                      <p:to>
                                        <p:strVal val="visible"/>
                                      </p:to>
                                    </p:set>
                                  </p:childTnLst>
                                </p:cTn>
                              </p:par>
                            </p:childTnLst>
                          </p:cTn>
                        </p:par>
                        <p:par>
                          <p:cTn id="169" fill="hold">
                            <p:stCondLst>
                              <p:cond delay="53500"/>
                            </p:stCondLst>
                            <p:childTnLst>
                              <p:par>
                                <p:cTn id="170" presetID="1" presetClass="entr" presetSubtype="0" fill="hold" grpId="0" nodeType="afterEffect">
                                  <p:stCondLst>
                                    <p:cond delay="0"/>
                                  </p:stCondLst>
                                  <p:childTnLst>
                                    <p:set>
                                      <p:cBhvr>
                                        <p:cTn id="171" dur="1" fill="hold">
                                          <p:stCondLst>
                                            <p:cond delay="999"/>
                                          </p:stCondLst>
                                        </p:cTn>
                                        <p:tgtEl>
                                          <p:spTgt spid="125"/>
                                        </p:tgtEl>
                                        <p:attrNameLst>
                                          <p:attrName>style.visibility</p:attrName>
                                        </p:attrNameLst>
                                      </p:cBhvr>
                                      <p:to>
                                        <p:strVal val="visible"/>
                                      </p:to>
                                    </p:set>
                                  </p:childTnLst>
                                </p:cTn>
                              </p:par>
                            </p:childTnLst>
                          </p:cTn>
                        </p:par>
                        <p:par>
                          <p:cTn id="172" fill="hold">
                            <p:stCondLst>
                              <p:cond delay="54500"/>
                            </p:stCondLst>
                            <p:childTnLst>
                              <p:par>
                                <p:cTn id="173" presetID="1" presetClass="entr" presetSubtype="0" fill="hold" grpId="0" nodeType="afterEffect">
                                  <p:stCondLst>
                                    <p:cond delay="0"/>
                                  </p:stCondLst>
                                  <p:childTnLst>
                                    <p:set>
                                      <p:cBhvr>
                                        <p:cTn id="174" dur="1" fill="hold">
                                          <p:stCondLst>
                                            <p:cond delay="999"/>
                                          </p:stCondLst>
                                        </p:cTn>
                                        <p:tgtEl>
                                          <p:spTgt spid="126"/>
                                        </p:tgtEl>
                                        <p:attrNameLst>
                                          <p:attrName>style.visibility</p:attrName>
                                        </p:attrNameLst>
                                      </p:cBhvr>
                                      <p:to>
                                        <p:strVal val="visible"/>
                                      </p:to>
                                    </p:set>
                                  </p:childTnLst>
                                </p:cTn>
                              </p:par>
                            </p:childTnLst>
                          </p:cTn>
                        </p:par>
                        <p:par>
                          <p:cTn id="175" fill="hold">
                            <p:stCondLst>
                              <p:cond delay="55500"/>
                            </p:stCondLst>
                            <p:childTnLst>
                              <p:par>
                                <p:cTn id="176" presetID="1" presetClass="entr" presetSubtype="0" fill="hold" grpId="0" nodeType="afterEffect">
                                  <p:stCondLst>
                                    <p:cond delay="0"/>
                                  </p:stCondLst>
                                  <p:childTnLst>
                                    <p:set>
                                      <p:cBhvr>
                                        <p:cTn id="177" dur="1" fill="hold">
                                          <p:stCondLst>
                                            <p:cond delay="999"/>
                                          </p:stCondLst>
                                        </p:cTn>
                                        <p:tgtEl>
                                          <p:spTgt spid="127"/>
                                        </p:tgtEl>
                                        <p:attrNameLst>
                                          <p:attrName>style.visibility</p:attrName>
                                        </p:attrNameLst>
                                      </p:cBhvr>
                                      <p:to>
                                        <p:strVal val="visible"/>
                                      </p:to>
                                    </p:set>
                                  </p:childTnLst>
                                </p:cTn>
                              </p:par>
                            </p:childTnLst>
                          </p:cTn>
                        </p:par>
                        <p:par>
                          <p:cTn id="178" fill="hold">
                            <p:stCondLst>
                              <p:cond delay="56500"/>
                            </p:stCondLst>
                            <p:childTnLst>
                              <p:par>
                                <p:cTn id="179" presetID="1" presetClass="entr" presetSubtype="0" fill="hold" grpId="0" nodeType="afterEffect">
                                  <p:stCondLst>
                                    <p:cond delay="0"/>
                                  </p:stCondLst>
                                  <p:childTnLst>
                                    <p:set>
                                      <p:cBhvr>
                                        <p:cTn id="180" dur="1" fill="hold">
                                          <p:stCondLst>
                                            <p:cond delay="999"/>
                                          </p:stCondLst>
                                        </p:cTn>
                                        <p:tgtEl>
                                          <p:spTgt spid="128"/>
                                        </p:tgtEl>
                                        <p:attrNameLst>
                                          <p:attrName>style.visibility</p:attrName>
                                        </p:attrNameLst>
                                      </p:cBhvr>
                                      <p:to>
                                        <p:strVal val="visible"/>
                                      </p:to>
                                    </p:set>
                                  </p:childTnLst>
                                </p:cTn>
                              </p:par>
                            </p:childTnLst>
                          </p:cTn>
                        </p:par>
                        <p:par>
                          <p:cTn id="181" fill="hold">
                            <p:stCondLst>
                              <p:cond delay="57500"/>
                            </p:stCondLst>
                            <p:childTnLst>
                              <p:par>
                                <p:cTn id="182" presetID="1" presetClass="entr" presetSubtype="0" fill="hold" grpId="0" nodeType="afterEffect">
                                  <p:stCondLst>
                                    <p:cond delay="0"/>
                                  </p:stCondLst>
                                  <p:childTnLst>
                                    <p:set>
                                      <p:cBhvr>
                                        <p:cTn id="183" dur="1" fill="hold">
                                          <p:stCondLst>
                                            <p:cond delay="999"/>
                                          </p:stCondLst>
                                        </p:cTn>
                                        <p:tgtEl>
                                          <p:spTgt spid="129"/>
                                        </p:tgtEl>
                                        <p:attrNameLst>
                                          <p:attrName>style.visibility</p:attrName>
                                        </p:attrNameLst>
                                      </p:cBhvr>
                                      <p:to>
                                        <p:strVal val="visible"/>
                                      </p:to>
                                    </p:set>
                                  </p:childTnLst>
                                </p:cTn>
                              </p:par>
                            </p:childTnLst>
                          </p:cTn>
                        </p:par>
                        <p:par>
                          <p:cTn id="184" fill="hold">
                            <p:stCondLst>
                              <p:cond delay="58500"/>
                            </p:stCondLst>
                            <p:childTnLst>
                              <p:par>
                                <p:cTn id="185" presetID="1" presetClass="entr" presetSubtype="0" fill="hold" grpId="0" nodeType="afterEffect">
                                  <p:stCondLst>
                                    <p:cond delay="0"/>
                                  </p:stCondLst>
                                  <p:childTnLst>
                                    <p:set>
                                      <p:cBhvr>
                                        <p:cTn id="186" dur="1" fill="hold">
                                          <p:stCondLst>
                                            <p:cond delay="999"/>
                                          </p:stCondLst>
                                        </p:cTn>
                                        <p:tgtEl>
                                          <p:spTgt spid="130"/>
                                        </p:tgtEl>
                                        <p:attrNameLst>
                                          <p:attrName>style.visibility</p:attrName>
                                        </p:attrNameLst>
                                      </p:cBhvr>
                                      <p:to>
                                        <p:strVal val="visible"/>
                                      </p:to>
                                    </p:set>
                                  </p:childTnLst>
                                </p:cTn>
                              </p:par>
                            </p:childTnLst>
                          </p:cTn>
                        </p:par>
                        <p:par>
                          <p:cTn id="187" fill="hold">
                            <p:stCondLst>
                              <p:cond delay="59500"/>
                            </p:stCondLst>
                            <p:childTnLst>
                              <p:par>
                                <p:cTn id="188" presetID="1" presetClass="entr" presetSubtype="0" fill="hold" grpId="0" nodeType="afterEffect">
                                  <p:stCondLst>
                                    <p:cond delay="0"/>
                                  </p:stCondLst>
                                  <p:childTnLst>
                                    <p:set>
                                      <p:cBhvr>
                                        <p:cTn id="189" dur="1" fill="hold">
                                          <p:stCondLst>
                                            <p:cond delay="999"/>
                                          </p:stCondLst>
                                        </p:cTn>
                                        <p:tgtEl>
                                          <p:spTgt spid="131"/>
                                        </p:tgtEl>
                                        <p:attrNameLst>
                                          <p:attrName>style.visibility</p:attrName>
                                        </p:attrNameLst>
                                      </p:cBhvr>
                                      <p:to>
                                        <p:strVal val="visible"/>
                                      </p:to>
                                    </p:set>
                                  </p:childTnLst>
                                </p:cTn>
                              </p:par>
                            </p:childTnLst>
                          </p:cTn>
                        </p:par>
                        <p:par>
                          <p:cTn id="190" fill="hold">
                            <p:stCondLst>
                              <p:cond delay="60500"/>
                            </p:stCondLst>
                            <p:childTnLst>
                              <p:par>
                                <p:cTn id="191" presetID="1" presetClass="entr" presetSubtype="0" fill="hold" grpId="0" nodeType="afterEffect">
                                  <p:stCondLst>
                                    <p:cond delay="0"/>
                                  </p:stCondLst>
                                  <p:childTnLst>
                                    <p:set>
                                      <p:cBhvr>
                                        <p:cTn id="192" dur="1" fill="hold">
                                          <p:stCondLst>
                                            <p:cond delay="999"/>
                                          </p:stCondLst>
                                        </p:cTn>
                                        <p:tgtEl>
                                          <p:spTgt spid="132"/>
                                        </p:tgtEl>
                                        <p:attrNameLst>
                                          <p:attrName>style.visibility</p:attrName>
                                        </p:attrNameLst>
                                      </p:cBhvr>
                                      <p:to>
                                        <p:strVal val="visible"/>
                                      </p:to>
                                    </p:set>
                                  </p:childTnLst>
                                </p:cTn>
                              </p:par>
                            </p:childTnLst>
                          </p:cTn>
                        </p:par>
                        <p:par>
                          <p:cTn id="193" fill="hold">
                            <p:stCondLst>
                              <p:cond delay="61500"/>
                            </p:stCondLst>
                            <p:childTnLst>
                              <p:par>
                                <p:cTn id="194" presetID="1" presetClass="entr" presetSubtype="0" fill="hold" grpId="0" nodeType="afterEffect">
                                  <p:stCondLst>
                                    <p:cond delay="0"/>
                                  </p:stCondLst>
                                  <p:childTnLst>
                                    <p:set>
                                      <p:cBhvr>
                                        <p:cTn id="195" dur="1" fill="hold">
                                          <p:stCondLst>
                                            <p:cond delay="999"/>
                                          </p:stCondLst>
                                        </p:cTn>
                                        <p:tgtEl>
                                          <p:spTgt spid="133"/>
                                        </p:tgtEl>
                                        <p:attrNameLst>
                                          <p:attrName>style.visibility</p:attrName>
                                        </p:attrNameLst>
                                      </p:cBhvr>
                                      <p:to>
                                        <p:strVal val="visible"/>
                                      </p:to>
                                    </p:set>
                                  </p:childTnLst>
                                  <p:subTnLst>
                                    <p:audio>
                                      <p:cMediaNode>
                                        <p:cTn display="0" masterRel="sameClick">
                                          <p:stCondLst>
                                            <p:cond evt="begin" delay="0">
                                              <p:tn val="194"/>
                                            </p:cond>
                                          </p:stCondLst>
                                          <p:endCondLst>
                                            <p:cond evt="onStopAudio" delay="0">
                                              <p:tgtEl>
                                                <p:sldTgt/>
                                              </p:tgtEl>
                                            </p:cond>
                                          </p:endCondLst>
                                        </p:cTn>
                                        <p:tgtEl>
                                          <p:sndTgt r:embed="rId6" name="alarm clock.wav"/>
                                        </p:tgtEl>
                                      </p:cMediaNode>
                                    </p:audio>
                                  </p:subTnLst>
                                </p:cTn>
                              </p:par>
                            </p:childTnLst>
                          </p:cTn>
                        </p:par>
                      </p:childTnLst>
                    </p:cTn>
                  </p:par>
                </p:childTnLst>
              </p:cTn>
              <p:nextCondLst>
                <p:cond evt="onClick" delay="0">
                  <p:tgtEl>
                    <p:spTgt spid="39"/>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7" grpId="0" animBg="1"/>
      <p:bldP spid="49" grpId="0" animBg="1"/>
      <p:bldP spid="50" grpId="0" animBg="1"/>
      <p:bldP spid="51" grpId="0" animBg="1"/>
      <p:bldP spid="52" grpId="0" animBg="1"/>
      <p:bldP spid="53" grpId="0" animBg="1"/>
      <p:bldP spid="54" grpId="0" animBg="1"/>
      <p:bldP spid="55" grpId="0" animBg="1"/>
      <p:bldP spid="59"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10" grpId="0" animBg="1"/>
      <p:bldP spid="111" grpId="0" animBg="1"/>
      <p:bldP spid="112" grpId="0" animBg="1"/>
      <p:bldP spid="11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5" y="0"/>
            <a:ext cx="11951368" cy="6858000"/>
          </a:xfrm>
          <a:prstGeom prst="rect">
            <a:avLst/>
          </a:prstGeom>
        </p:spPr>
      </p:pic>
      <p:sp>
        <p:nvSpPr>
          <p:cNvPr id="2" name="TextBox 1"/>
          <p:cNvSpPr txBox="1"/>
          <p:nvPr/>
        </p:nvSpPr>
        <p:spPr>
          <a:xfrm>
            <a:off x="2562459" y="2513263"/>
            <a:ext cx="9022080" cy="1107996"/>
          </a:xfrm>
          <a:prstGeom prst="rect">
            <a:avLst/>
          </a:prstGeom>
          <a:noFill/>
        </p:spPr>
        <p:txBody>
          <a:bodyPr wrap="square" rtlCol="0">
            <a:spAutoFit/>
          </a:bodyPr>
          <a:lstStyle/>
          <a:p>
            <a:r>
              <a:rPr lang="en-US" sz="6600" b="1" dirty="0">
                <a:solidFill>
                  <a:srgbClr val="3333FF"/>
                </a:solidFill>
                <a:latin typeface="Times New Roman" pitchFamily="18" charset="0"/>
                <a:cs typeface="Times New Roman" pitchFamily="18" charset="0"/>
              </a:rPr>
              <a:t>TỔNG KẾT BÀI HỌC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516" name="Picture 1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675" y="4232275"/>
            <a:ext cx="4368800" cy="2033588"/>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9675" y="4203701"/>
            <a:ext cx="4078288" cy="1065213"/>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4738" y="3487738"/>
            <a:ext cx="4513262" cy="1027112"/>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9214" y="2963864"/>
            <a:ext cx="4097337" cy="1665287"/>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5213" y="2189163"/>
            <a:ext cx="4125912" cy="134620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9951" y="1423989"/>
            <a:ext cx="4329113" cy="103663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3751" y="571501"/>
            <a:ext cx="4397375" cy="1889125"/>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9213" y="1870076"/>
            <a:ext cx="3941762" cy="172402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2432050"/>
            <a:ext cx="265430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89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64ABFAF-644B-41C4-94C5-A6658FCA2B53}"/>
              </a:ext>
            </a:extLst>
          </p:cNvPr>
          <p:cNvGrpSpPr/>
          <p:nvPr/>
        </p:nvGrpSpPr>
        <p:grpSpPr>
          <a:xfrm flipH="1">
            <a:off x="0" y="0"/>
            <a:ext cx="12192000" cy="6858000"/>
            <a:chOff x="0" y="0"/>
            <a:chExt cx="12192000" cy="6858000"/>
          </a:xfrm>
        </p:grpSpPr>
        <p:pic>
          <p:nvPicPr>
            <p:cNvPr id="8" name="Picture 7">
              <a:extLst>
                <a:ext uri="{FF2B5EF4-FFF2-40B4-BE49-F238E27FC236}">
                  <a16:creationId xmlns:a16="http://schemas.microsoft.com/office/drawing/2014/main" id="{68F6E408-5AD3-4EFE-BBA9-2D6FA4C8B4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891" r="22301"/>
            <a:stretch>
              <a:fillRect/>
            </a:stretch>
          </p:blipFill>
          <p:spPr>
            <a:xfrm>
              <a:off x="0" y="0"/>
              <a:ext cx="5422900" cy="6858000"/>
            </a:xfrm>
            <a:prstGeom prst="rect">
              <a:avLst/>
            </a:prstGeom>
          </p:spPr>
        </p:pic>
        <p:pic>
          <p:nvPicPr>
            <p:cNvPr id="9" name="Picture 8">
              <a:extLst>
                <a:ext uri="{FF2B5EF4-FFF2-40B4-BE49-F238E27FC236}">
                  <a16:creationId xmlns:a16="http://schemas.microsoft.com/office/drawing/2014/main" id="{193E7DA5-7148-4333-ABB0-C1EDD8C8F9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347"/>
            <a:stretch>
              <a:fillRect/>
            </a:stretch>
          </p:blipFill>
          <p:spPr>
            <a:xfrm>
              <a:off x="5251444" y="0"/>
              <a:ext cx="6940556" cy="6858000"/>
            </a:xfrm>
            <a:prstGeom prst="rect">
              <a:avLst/>
            </a:prstGeom>
          </p:spPr>
        </p:pic>
      </p:grpSp>
      <p:pic>
        <p:nvPicPr>
          <p:cNvPr id="17" name="Picture 16">
            <a:extLst>
              <a:ext uri="{FF2B5EF4-FFF2-40B4-BE49-F238E27FC236}">
                <a16:creationId xmlns:a16="http://schemas.microsoft.com/office/drawing/2014/main" id="{8B016B77-C7C9-4C98-ABF9-67409434B5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9789622" y="4470857"/>
            <a:ext cx="2105811" cy="2053639"/>
          </a:xfrm>
          <a:prstGeom prst="rect">
            <a:avLst/>
          </a:prstGeom>
        </p:spPr>
      </p:pic>
      <p:sp>
        <p:nvSpPr>
          <p:cNvPr id="23" name="TextBox 22">
            <a:extLst>
              <a:ext uri="{FF2B5EF4-FFF2-40B4-BE49-F238E27FC236}">
                <a16:creationId xmlns:a16="http://schemas.microsoft.com/office/drawing/2014/main" id="{18BD9838-DE76-45BC-A294-F3D5D2AE53CB}"/>
              </a:ext>
            </a:extLst>
          </p:cNvPr>
          <p:cNvSpPr txBox="1"/>
          <p:nvPr/>
        </p:nvSpPr>
        <p:spPr>
          <a:xfrm>
            <a:off x="1218054" y="1946375"/>
            <a:ext cx="10508724" cy="1415772"/>
          </a:xfrm>
          <a:prstGeom prst="rect">
            <a:avLst/>
          </a:prstGeom>
          <a:noFill/>
        </p:spPr>
        <p:txBody>
          <a:bodyPr wrap="square">
            <a:spAutoFit/>
          </a:bodyPr>
          <a:lstStyle/>
          <a:p>
            <a:r>
              <a:rPr lang="nb-NO" sz="4000" dirty="0">
                <a:latin typeface="Times New Roman" panose="02020603050405020304" pitchFamily="18" charset="0"/>
                <a:cs typeface="Times New Roman" panose="02020603050405020304" pitchFamily="18" charset="0"/>
              </a:rPr>
              <a:t> </a:t>
            </a:r>
            <a:r>
              <a:rPr lang="nb-NO" sz="2800" dirty="0">
                <a:latin typeface="Times New Roman" panose="02020603050405020304" pitchFamily="18" charset="0"/>
                <a:cs typeface="Times New Roman" panose="02020603050405020304" pitchFamily="18" charset="0"/>
              </a:rPr>
              <a:t>+ Ôn lại các nội dung đã học, </a:t>
            </a:r>
            <a:r>
              <a:rPr lang="vi-VN" sz="2800" dirty="0">
                <a:latin typeface="Times New Roman" panose="02020603050405020304" pitchFamily="18" charset="0"/>
                <a:cs typeface="Times New Roman" panose="02020603050405020304" pitchFamily="18" charset="0"/>
              </a:rPr>
              <a:t>làm bài tập 10,11,12 trong SBT trang 5</a:t>
            </a:r>
            <a:r>
              <a:rPr lang="nb-NO"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nb-NO"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a:t>
            </a:r>
          </a:p>
          <a:p>
            <a:r>
              <a:rPr lang="nb-NO" dirty="0"/>
              <a:t> </a:t>
            </a:r>
            <a:endParaRPr lang="en-US" dirty="0"/>
          </a:p>
        </p:txBody>
      </p:sp>
      <p:sp>
        <p:nvSpPr>
          <p:cNvPr id="25" name="TextBox 24">
            <a:extLst>
              <a:ext uri="{FF2B5EF4-FFF2-40B4-BE49-F238E27FC236}">
                <a16:creationId xmlns:a16="http://schemas.microsoft.com/office/drawing/2014/main" id="{53FC8A6F-B8FB-459E-B7B0-23691E7BE3EB}"/>
              </a:ext>
            </a:extLst>
          </p:cNvPr>
          <p:cNvSpPr txBox="1"/>
          <p:nvPr/>
        </p:nvSpPr>
        <p:spPr>
          <a:xfrm>
            <a:off x="2868380" y="712923"/>
            <a:ext cx="5761128" cy="755400"/>
          </a:xfrm>
          <a:prstGeom prst="rect">
            <a:avLst/>
          </a:prstGeom>
          <a:noFill/>
        </p:spPr>
        <p:txBody>
          <a:bodyPr wrap="square">
            <a:spAutoFit/>
          </a:bodyPr>
          <a:lstStyle/>
          <a:p>
            <a:pPr algn="just">
              <a:lnSpc>
                <a:spcPct val="115000"/>
              </a:lnSpc>
              <a:spcAft>
                <a:spcPts val="800"/>
              </a:spcAft>
            </a:pPr>
            <a:r>
              <a:rPr lang="en-US" sz="4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4644817"/>
      </p:ext>
    </p:extLst>
  </p:cSld>
  <p:clrMapOvr>
    <a:masterClrMapping/>
  </p:clrMapOvr>
  <p:transition spd="slow">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169FBD6-8270-4BE7-B416-0036A24A960B}"/>
              </a:ext>
            </a:extLst>
          </p:cNvPr>
          <p:cNvGrpSpPr/>
          <p:nvPr/>
        </p:nvGrpSpPr>
        <p:grpSpPr>
          <a:xfrm flipH="1">
            <a:off x="0" y="-96417"/>
            <a:ext cx="12192000" cy="6858000"/>
            <a:chOff x="0" y="0"/>
            <a:chExt cx="12192000" cy="6858000"/>
          </a:xfrm>
        </p:grpSpPr>
        <p:pic>
          <p:nvPicPr>
            <p:cNvPr id="11" name="Picture 10">
              <a:extLst>
                <a:ext uri="{FF2B5EF4-FFF2-40B4-BE49-F238E27FC236}">
                  <a16:creationId xmlns:a16="http://schemas.microsoft.com/office/drawing/2014/main" id="{6FF202EB-9B47-453E-97CF-3C054F84F2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891" r="22301"/>
            <a:stretch>
              <a:fillRect/>
            </a:stretch>
          </p:blipFill>
          <p:spPr>
            <a:xfrm>
              <a:off x="0" y="0"/>
              <a:ext cx="5422900" cy="6858000"/>
            </a:xfrm>
            <a:prstGeom prst="rect">
              <a:avLst/>
            </a:prstGeom>
          </p:spPr>
        </p:pic>
        <p:pic>
          <p:nvPicPr>
            <p:cNvPr id="16" name="Picture 15">
              <a:extLst>
                <a:ext uri="{FF2B5EF4-FFF2-40B4-BE49-F238E27FC236}">
                  <a16:creationId xmlns:a16="http://schemas.microsoft.com/office/drawing/2014/main" id="{0C8034B9-4108-4D98-9955-AA78A30FAF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347"/>
            <a:stretch>
              <a:fillRect/>
            </a:stretch>
          </p:blipFill>
          <p:spPr>
            <a:xfrm>
              <a:off x="5251444" y="0"/>
              <a:ext cx="6940556" cy="6858000"/>
            </a:xfrm>
            <a:prstGeom prst="rect">
              <a:avLst/>
            </a:prstGeom>
          </p:spPr>
        </p:pic>
      </p:grpSp>
      <p:pic>
        <p:nvPicPr>
          <p:cNvPr id="5" name="图片 4">
            <a:extLst>
              <a:ext uri="{FF2B5EF4-FFF2-40B4-BE49-F238E27FC236}">
                <a16:creationId xmlns:a16="http://schemas.microsoft.com/office/drawing/2014/main" id="{578B0C91-1292-40E9-9DB0-A58E6F8C2781}"/>
              </a:ext>
            </a:extLst>
          </p:cNvPr>
          <p:cNvPicPr>
            <a:picLocks noChangeAspect="1"/>
          </p:cNvPicPr>
          <p:nvPr/>
        </p:nvPicPr>
        <p:blipFill>
          <a:blip r:embed="rId4" cstate="print"/>
          <a:stretch>
            <a:fillRect/>
          </a:stretch>
        </p:blipFill>
        <p:spPr>
          <a:xfrm>
            <a:off x="386659" y="399928"/>
            <a:ext cx="1101330" cy="914522"/>
          </a:xfrm>
          <a:prstGeom prst="rect">
            <a:avLst/>
          </a:prstGeom>
        </p:spPr>
      </p:pic>
      <p:pic>
        <p:nvPicPr>
          <p:cNvPr id="9" name="图片 8">
            <a:extLst>
              <a:ext uri="{FF2B5EF4-FFF2-40B4-BE49-F238E27FC236}">
                <a16:creationId xmlns:a16="http://schemas.microsoft.com/office/drawing/2014/main" id="{05F0E043-6F3F-424F-8E66-CA300C639F33}"/>
              </a:ext>
            </a:extLst>
          </p:cNvPr>
          <p:cNvPicPr>
            <a:picLocks noChangeAspect="1"/>
          </p:cNvPicPr>
          <p:nvPr/>
        </p:nvPicPr>
        <p:blipFill rotWithShape="1">
          <a:blip r:embed="rId5" cstate="print"/>
          <a:srcRect r="29439"/>
          <a:stretch/>
        </p:blipFill>
        <p:spPr>
          <a:xfrm>
            <a:off x="9718823" y="4506444"/>
            <a:ext cx="2411107" cy="2032500"/>
          </a:xfrm>
          <a:prstGeom prst="rect">
            <a:avLst/>
          </a:prstGeom>
        </p:spPr>
      </p:pic>
      <p:sp>
        <p:nvSpPr>
          <p:cNvPr id="2" name="任意多边形: 形状 1">
            <a:extLst>
              <a:ext uri="{FF2B5EF4-FFF2-40B4-BE49-F238E27FC236}">
                <a16:creationId xmlns:a16="http://schemas.microsoft.com/office/drawing/2014/main" id="{5A0723AB-D5D9-486D-94E7-CC67D57C7A5C}"/>
              </a:ext>
            </a:extLst>
          </p:cNvPr>
          <p:cNvSpPr/>
          <p:nvPr/>
        </p:nvSpPr>
        <p:spPr>
          <a:xfrm>
            <a:off x="215900" y="266700"/>
            <a:ext cx="11760200" cy="6273800"/>
          </a:xfrm>
          <a:custGeom>
            <a:avLst/>
            <a:gdLst>
              <a:gd name="connsiteX0" fmla="*/ 0 w 11760200"/>
              <a:gd name="connsiteY0" fmla="*/ 6273800 h 6273800"/>
              <a:gd name="connsiteX1" fmla="*/ 660400 w 11760200"/>
              <a:gd name="connsiteY1" fmla="*/ 5003800 h 6273800"/>
              <a:gd name="connsiteX2" fmla="*/ 2628900 w 11760200"/>
              <a:gd name="connsiteY2" fmla="*/ 5029200 h 6273800"/>
              <a:gd name="connsiteX3" fmla="*/ 3568700 w 11760200"/>
              <a:gd name="connsiteY3" fmla="*/ 3810000 h 6273800"/>
              <a:gd name="connsiteX4" fmla="*/ 5435600 w 11760200"/>
              <a:gd name="connsiteY4" fmla="*/ 3352800 h 6273800"/>
              <a:gd name="connsiteX5" fmla="*/ 6870700 w 11760200"/>
              <a:gd name="connsiteY5" fmla="*/ 2095500 h 6273800"/>
              <a:gd name="connsiteX6" fmla="*/ 8966200 w 11760200"/>
              <a:gd name="connsiteY6" fmla="*/ 2095500 h 6273800"/>
              <a:gd name="connsiteX7" fmla="*/ 10579100 w 11760200"/>
              <a:gd name="connsiteY7" fmla="*/ 1168400 h 6273800"/>
              <a:gd name="connsiteX8" fmla="*/ 10147300 w 11760200"/>
              <a:gd name="connsiteY8" fmla="*/ 990600 h 6273800"/>
              <a:gd name="connsiteX9" fmla="*/ 11760200 w 11760200"/>
              <a:gd name="connsiteY9" fmla="*/ 0 h 6273800"/>
              <a:gd name="connsiteX0" fmla="*/ 0 w 11760200"/>
              <a:gd name="connsiteY0" fmla="*/ 6273800 h 6273800"/>
              <a:gd name="connsiteX1" fmla="*/ 660400 w 11760200"/>
              <a:gd name="connsiteY1" fmla="*/ 5003800 h 6273800"/>
              <a:gd name="connsiteX2" fmla="*/ 2628900 w 11760200"/>
              <a:gd name="connsiteY2" fmla="*/ 5029200 h 6273800"/>
              <a:gd name="connsiteX3" fmla="*/ 3568700 w 11760200"/>
              <a:gd name="connsiteY3" fmla="*/ 3810000 h 6273800"/>
              <a:gd name="connsiteX4" fmla="*/ 5435600 w 11760200"/>
              <a:gd name="connsiteY4" fmla="*/ 3352800 h 6273800"/>
              <a:gd name="connsiteX5" fmla="*/ 6870700 w 11760200"/>
              <a:gd name="connsiteY5" fmla="*/ 2095500 h 6273800"/>
              <a:gd name="connsiteX6" fmla="*/ 8966200 w 11760200"/>
              <a:gd name="connsiteY6" fmla="*/ 2095500 h 6273800"/>
              <a:gd name="connsiteX7" fmla="*/ 9588500 w 11760200"/>
              <a:gd name="connsiteY7" fmla="*/ 1193800 h 6273800"/>
              <a:gd name="connsiteX8" fmla="*/ 10147300 w 11760200"/>
              <a:gd name="connsiteY8" fmla="*/ 990600 h 6273800"/>
              <a:gd name="connsiteX9" fmla="*/ 11760200 w 11760200"/>
              <a:gd name="connsiteY9" fmla="*/ 0 h 6273800"/>
              <a:gd name="connsiteX0" fmla="*/ 0 w 11760200"/>
              <a:gd name="connsiteY0" fmla="*/ 6273800 h 6273800"/>
              <a:gd name="connsiteX1" fmla="*/ 660400 w 11760200"/>
              <a:gd name="connsiteY1" fmla="*/ 5003800 h 6273800"/>
              <a:gd name="connsiteX2" fmla="*/ 2628900 w 11760200"/>
              <a:gd name="connsiteY2" fmla="*/ 5029200 h 6273800"/>
              <a:gd name="connsiteX3" fmla="*/ 3568700 w 11760200"/>
              <a:gd name="connsiteY3" fmla="*/ 3810000 h 6273800"/>
              <a:gd name="connsiteX4" fmla="*/ 5435600 w 11760200"/>
              <a:gd name="connsiteY4" fmla="*/ 3352800 h 6273800"/>
              <a:gd name="connsiteX5" fmla="*/ 6870700 w 11760200"/>
              <a:gd name="connsiteY5" fmla="*/ 2095500 h 6273800"/>
              <a:gd name="connsiteX6" fmla="*/ 8966200 w 11760200"/>
              <a:gd name="connsiteY6" fmla="*/ 2095500 h 6273800"/>
              <a:gd name="connsiteX7" fmla="*/ 9588500 w 11760200"/>
              <a:gd name="connsiteY7" fmla="*/ 1193800 h 6273800"/>
              <a:gd name="connsiteX8" fmla="*/ 11760200 w 11760200"/>
              <a:gd name="connsiteY8" fmla="*/ 0 h 6273800"/>
              <a:gd name="connsiteX0" fmla="*/ 0 w 11760200"/>
              <a:gd name="connsiteY0" fmla="*/ 6273800 h 6273800"/>
              <a:gd name="connsiteX1" fmla="*/ 660400 w 11760200"/>
              <a:gd name="connsiteY1" fmla="*/ 5003800 h 6273800"/>
              <a:gd name="connsiteX2" fmla="*/ 2628900 w 11760200"/>
              <a:gd name="connsiteY2" fmla="*/ 5029200 h 6273800"/>
              <a:gd name="connsiteX3" fmla="*/ 3568700 w 11760200"/>
              <a:gd name="connsiteY3" fmla="*/ 3810000 h 6273800"/>
              <a:gd name="connsiteX4" fmla="*/ 5435600 w 11760200"/>
              <a:gd name="connsiteY4" fmla="*/ 3352800 h 6273800"/>
              <a:gd name="connsiteX5" fmla="*/ 6870700 w 11760200"/>
              <a:gd name="connsiteY5" fmla="*/ 2095500 h 6273800"/>
              <a:gd name="connsiteX6" fmla="*/ 8966200 w 11760200"/>
              <a:gd name="connsiteY6" fmla="*/ 2095500 h 6273800"/>
              <a:gd name="connsiteX7" fmla="*/ 10083800 w 11760200"/>
              <a:gd name="connsiteY7" fmla="*/ 736600 h 6273800"/>
              <a:gd name="connsiteX8" fmla="*/ 11760200 w 11760200"/>
              <a:gd name="connsiteY8" fmla="*/ 0 h 6273800"/>
              <a:gd name="connsiteX0" fmla="*/ 0 w 11760200"/>
              <a:gd name="connsiteY0" fmla="*/ 6273800 h 6273800"/>
              <a:gd name="connsiteX1" fmla="*/ 660400 w 11760200"/>
              <a:gd name="connsiteY1" fmla="*/ 5003800 h 6273800"/>
              <a:gd name="connsiteX2" fmla="*/ 2628900 w 11760200"/>
              <a:gd name="connsiteY2" fmla="*/ 5029200 h 6273800"/>
              <a:gd name="connsiteX3" fmla="*/ 3568700 w 11760200"/>
              <a:gd name="connsiteY3" fmla="*/ 3810000 h 6273800"/>
              <a:gd name="connsiteX4" fmla="*/ 5435600 w 11760200"/>
              <a:gd name="connsiteY4" fmla="*/ 3352800 h 6273800"/>
              <a:gd name="connsiteX5" fmla="*/ 6870700 w 11760200"/>
              <a:gd name="connsiteY5" fmla="*/ 2095500 h 6273800"/>
              <a:gd name="connsiteX6" fmla="*/ 8966200 w 11760200"/>
              <a:gd name="connsiteY6" fmla="*/ 2095500 h 6273800"/>
              <a:gd name="connsiteX7" fmla="*/ 9982200 w 11760200"/>
              <a:gd name="connsiteY7" fmla="*/ 673100 h 6273800"/>
              <a:gd name="connsiteX8" fmla="*/ 11760200 w 11760200"/>
              <a:gd name="connsiteY8" fmla="*/ 0 h 6273800"/>
              <a:gd name="connsiteX0" fmla="*/ 0 w 11760200"/>
              <a:gd name="connsiteY0" fmla="*/ 6273800 h 6273800"/>
              <a:gd name="connsiteX1" fmla="*/ 838200 w 11760200"/>
              <a:gd name="connsiteY1" fmla="*/ 5232400 h 6273800"/>
              <a:gd name="connsiteX2" fmla="*/ 2628900 w 11760200"/>
              <a:gd name="connsiteY2" fmla="*/ 5029200 h 6273800"/>
              <a:gd name="connsiteX3" fmla="*/ 3568700 w 11760200"/>
              <a:gd name="connsiteY3" fmla="*/ 3810000 h 6273800"/>
              <a:gd name="connsiteX4" fmla="*/ 5435600 w 11760200"/>
              <a:gd name="connsiteY4" fmla="*/ 3352800 h 6273800"/>
              <a:gd name="connsiteX5" fmla="*/ 6870700 w 11760200"/>
              <a:gd name="connsiteY5" fmla="*/ 2095500 h 6273800"/>
              <a:gd name="connsiteX6" fmla="*/ 8966200 w 11760200"/>
              <a:gd name="connsiteY6" fmla="*/ 2095500 h 6273800"/>
              <a:gd name="connsiteX7" fmla="*/ 9982200 w 11760200"/>
              <a:gd name="connsiteY7" fmla="*/ 673100 h 6273800"/>
              <a:gd name="connsiteX8" fmla="*/ 11760200 w 11760200"/>
              <a:gd name="connsiteY8" fmla="*/ 0 h 627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0200" h="6273800">
                <a:moveTo>
                  <a:pt x="0" y="6273800"/>
                </a:moveTo>
                <a:cubicBezTo>
                  <a:pt x="111125" y="5742516"/>
                  <a:pt x="400050" y="5439833"/>
                  <a:pt x="838200" y="5232400"/>
                </a:cubicBezTo>
                <a:cubicBezTo>
                  <a:pt x="1276350" y="5024967"/>
                  <a:pt x="2173817" y="5266267"/>
                  <a:pt x="2628900" y="5029200"/>
                </a:cubicBezTo>
                <a:cubicBezTo>
                  <a:pt x="3083983" y="4792133"/>
                  <a:pt x="3100917" y="4089400"/>
                  <a:pt x="3568700" y="3810000"/>
                </a:cubicBezTo>
                <a:cubicBezTo>
                  <a:pt x="4036483" y="3530600"/>
                  <a:pt x="4885267" y="3638550"/>
                  <a:pt x="5435600" y="3352800"/>
                </a:cubicBezTo>
                <a:cubicBezTo>
                  <a:pt x="5985933" y="3067050"/>
                  <a:pt x="6282267" y="2305050"/>
                  <a:pt x="6870700" y="2095500"/>
                </a:cubicBezTo>
                <a:cubicBezTo>
                  <a:pt x="7459133" y="1885950"/>
                  <a:pt x="8447617" y="2332567"/>
                  <a:pt x="8966200" y="2095500"/>
                </a:cubicBezTo>
                <a:cubicBezTo>
                  <a:pt x="9484783" y="1858433"/>
                  <a:pt x="9516533" y="1022350"/>
                  <a:pt x="9982200" y="673100"/>
                </a:cubicBezTo>
                <a:cubicBezTo>
                  <a:pt x="10447867" y="323850"/>
                  <a:pt x="11307763" y="248708"/>
                  <a:pt x="11760200" y="0"/>
                </a:cubicBezTo>
              </a:path>
            </a:pathLst>
          </a:custGeom>
          <a:noFill/>
          <a:ln w="190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mj-lt"/>
                <a:ea typeface="汉仪夏日体W" panose="00020600040101010101" pitchFamily="18" charset="-122"/>
                <a:sym typeface="HYXiaRiTiW" panose="00020600040101010101" pitchFamily="18" charset="-122"/>
              </a:rPr>
              <a:t> </a:t>
            </a:r>
          </a:p>
          <a:p>
            <a:pPr algn="ctr"/>
            <a:endParaRPr lang="zh-CN" altLang="en-US" dirty="0">
              <a:latin typeface="+mj-lt"/>
              <a:ea typeface="汉仪夏日体W" panose="00020600040101010101" pitchFamily="18" charset="-122"/>
              <a:sym typeface="HYXiaRiTiW" panose="00020600040101010101" pitchFamily="18" charset="-122"/>
            </a:endParaRPr>
          </a:p>
        </p:txBody>
      </p:sp>
      <p:pic>
        <p:nvPicPr>
          <p:cNvPr id="12" name="图片 11">
            <a:extLst>
              <a:ext uri="{FF2B5EF4-FFF2-40B4-BE49-F238E27FC236}">
                <a16:creationId xmlns:a16="http://schemas.microsoft.com/office/drawing/2014/main" id="{7B9575FB-29F3-4604-9B59-9307783AA157}"/>
              </a:ext>
            </a:extLst>
          </p:cNvPr>
          <p:cNvPicPr>
            <a:picLocks noChangeAspect="1"/>
          </p:cNvPicPr>
          <p:nvPr/>
        </p:nvPicPr>
        <p:blipFill rotWithShape="1">
          <a:blip r:embed="rId6" cstate="print"/>
          <a:srcRect l="44566" b="19126"/>
          <a:stretch/>
        </p:blipFill>
        <p:spPr>
          <a:xfrm rot="5126995" flipV="1">
            <a:off x="1329423" y="3777475"/>
            <a:ext cx="1656699" cy="1602625"/>
          </a:xfrm>
          <a:prstGeom prst="rect">
            <a:avLst/>
          </a:prstGeom>
        </p:spPr>
      </p:pic>
      <p:pic>
        <p:nvPicPr>
          <p:cNvPr id="13" name="图片 12">
            <a:extLst>
              <a:ext uri="{FF2B5EF4-FFF2-40B4-BE49-F238E27FC236}">
                <a16:creationId xmlns:a16="http://schemas.microsoft.com/office/drawing/2014/main" id="{D7AC1A5C-A52C-483C-9A1D-CB336CDFE613}"/>
              </a:ext>
            </a:extLst>
          </p:cNvPr>
          <p:cNvPicPr>
            <a:picLocks noChangeAspect="1"/>
          </p:cNvPicPr>
          <p:nvPr/>
        </p:nvPicPr>
        <p:blipFill rotWithShape="1">
          <a:blip r:embed="rId6" cstate="print"/>
          <a:srcRect l="44566" b="19126"/>
          <a:stretch/>
        </p:blipFill>
        <p:spPr>
          <a:xfrm rot="5126995" flipV="1">
            <a:off x="4009690" y="2156569"/>
            <a:ext cx="1656699" cy="1602625"/>
          </a:xfrm>
          <a:prstGeom prst="rect">
            <a:avLst/>
          </a:prstGeom>
        </p:spPr>
      </p:pic>
      <p:pic>
        <p:nvPicPr>
          <p:cNvPr id="14" name="图片 13">
            <a:extLst>
              <a:ext uri="{FF2B5EF4-FFF2-40B4-BE49-F238E27FC236}">
                <a16:creationId xmlns:a16="http://schemas.microsoft.com/office/drawing/2014/main" id="{1E1E040F-46AB-465D-A875-86C9E504CBF8}"/>
              </a:ext>
            </a:extLst>
          </p:cNvPr>
          <p:cNvPicPr>
            <a:picLocks noChangeAspect="1"/>
          </p:cNvPicPr>
          <p:nvPr/>
        </p:nvPicPr>
        <p:blipFill rotWithShape="1">
          <a:blip r:embed="rId6" cstate="print"/>
          <a:srcRect l="44566" b="19126"/>
          <a:stretch/>
        </p:blipFill>
        <p:spPr>
          <a:xfrm rot="5126995" flipV="1">
            <a:off x="7741077" y="785304"/>
            <a:ext cx="1656699" cy="1602625"/>
          </a:xfrm>
          <a:prstGeom prst="rect">
            <a:avLst/>
          </a:prstGeom>
        </p:spPr>
      </p:pic>
      <p:sp>
        <p:nvSpPr>
          <p:cNvPr id="3" name="Horizontal Scroll 2"/>
          <p:cNvSpPr/>
          <p:nvPr/>
        </p:nvSpPr>
        <p:spPr>
          <a:xfrm>
            <a:off x="1597491" y="1388388"/>
            <a:ext cx="9473784" cy="3582649"/>
          </a:xfrm>
          <a:prstGeom prst="horizontalScroll">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a:latin typeface="Times New Roman" panose="02020603050405020304" pitchFamily="18" charset="0"/>
                <a:cs typeface="Times New Roman" panose="02020603050405020304" pitchFamily="18" charset="0"/>
              </a:rPr>
              <a:t>Xin </a:t>
            </a:r>
            <a:r>
              <a:rPr lang="en-US" sz="5400" dirty="0" err="1">
                <a:latin typeface="Times New Roman" panose="02020603050405020304" pitchFamily="18" charset="0"/>
                <a:cs typeface="Times New Roman" panose="02020603050405020304" pitchFamily="18" charset="0"/>
              </a:rPr>
              <a:t>chân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thành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cảm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ơn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thầy</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cô</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và</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em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sinh</a:t>
            </a:r>
            <a:r>
              <a:rPr lang="en-US" sz="5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68954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2500"/>
                            </p:stCondLst>
                            <p:childTnLst>
                              <p:par>
                                <p:cTn id="22" presetID="2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par>
                          <p:cTn id="25" fill="hold">
                            <p:stCondLst>
                              <p:cond delay="3000"/>
                            </p:stCondLst>
                            <p:childTnLst>
                              <p:par>
                                <p:cTn id="26" presetID="22" presetClass="entr" presetSubtype="4"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16131"/>
            <a:ext cx="12191999" cy="7114347"/>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2023" y="1594795"/>
            <a:ext cx="1967017" cy="196743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9733" y="916264"/>
            <a:ext cx="3362735" cy="336344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grpSp>
        <p:nvGrpSpPr>
          <p:cNvPr id="2" name="组合 124"/>
          <p:cNvGrpSpPr/>
          <p:nvPr/>
        </p:nvGrpSpPr>
        <p:grpSpPr>
          <a:xfrm>
            <a:off x="8092212" y="4959960"/>
            <a:ext cx="1025902" cy="1026122"/>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 lastClr="FFFFFF"/>
                  </a:solidFill>
                  <a:ea typeface="微软雅黑" panose="020B0503020204020204" pitchFamily="34" charset="-122"/>
                  <a:cs typeface="+mn-ea"/>
                  <a:sym typeface="+mn-lt"/>
                </a:rPr>
                <a:t> </a:t>
              </a:r>
              <a:endParaRPr lang="zh-CN" altLang="en-US" sz="2500" kern="0" dirty="0">
                <a:solidFill>
                  <a:sysClr val="window" lastClr="FFFFFF"/>
                </a:solidFill>
                <a:ea typeface="微软雅黑" panose="020B0503020204020204" pitchFamily="34" charset="-122"/>
                <a:cs typeface="+mn-ea"/>
                <a:sym typeface="+mn-lt"/>
              </a:endParaRPr>
            </a:p>
          </p:txBody>
        </p:sp>
      </p:grpSp>
      <p:grpSp>
        <p:nvGrpSpPr>
          <p:cNvPr id="3" name="组合 127"/>
          <p:cNvGrpSpPr/>
          <p:nvPr/>
        </p:nvGrpSpPr>
        <p:grpSpPr>
          <a:xfrm>
            <a:off x="6399912" y="5633951"/>
            <a:ext cx="538289" cy="538400"/>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4" name="组合 130"/>
          <p:cNvGrpSpPr/>
          <p:nvPr/>
        </p:nvGrpSpPr>
        <p:grpSpPr>
          <a:xfrm>
            <a:off x="7367686" y="5647562"/>
            <a:ext cx="746911" cy="747071"/>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5" name="组合 133"/>
          <p:cNvGrpSpPr/>
          <p:nvPr/>
        </p:nvGrpSpPr>
        <p:grpSpPr>
          <a:xfrm>
            <a:off x="9282421" y="5300167"/>
            <a:ext cx="540807" cy="540920"/>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 lastClr="FFFFFF"/>
                  </a:solidFill>
                  <a:ea typeface="微软雅黑" panose="020B0503020204020204" pitchFamily="34" charset="-122"/>
                  <a:cs typeface="+mn-ea"/>
                  <a:sym typeface="+mn-lt"/>
                </a:rPr>
                <a:t> </a:t>
              </a:r>
              <a:endParaRPr lang="zh-CN" altLang="en-US" sz="2500" kern="0" dirty="0">
                <a:solidFill>
                  <a:sysClr val="window" lastClr="FFFFFF"/>
                </a:solidFill>
                <a:ea typeface="微软雅黑" panose="020B0503020204020204" pitchFamily="34" charset="-122"/>
                <a:cs typeface="+mn-ea"/>
                <a:sym typeface="+mn-lt"/>
              </a:endParaRPr>
            </a:p>
          </p:txBody>
        </p:sp>
      </p:grpSp>
      <p:grpSp>
        <p:nvGrpSpPr>
          <p:cNvPr id="6" name="组合 136"/>
          <p:cNvGrpSpPr/>
          <p:nvPr/>
        </p:nvGrpSpPr>
        <p:grpSpPr>
          <a:xfrm>
            <a:off x="2290879" y="5608750"/>
            <a:ext cx="588686" cy="588810"/>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7" name="组合 139"/>
          <p:cNvGrpSpPr/>
          <p:nvPr/>
        </p:nvGrpSpPr>
        <p:grpSpPr>
          <a:xfrm>
            <a:off x="5486581" y="5098149"/>
            <a:ext cx="252418" cy="25247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8" name="组合 142"/>
          <p:cNvGrpSpPr/>
          <p:nvPr/>
        </p:nvGrpSpPr>
        <p:grpSpPr>
          <a:xfrm>
            <a:off x="4840926" y="5721562"/>
            <a:ext cx="528922" cy="529034"/>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9" name="组合 145"/>
          <p:cNvGrpSpPr/>
          <p:nvPr/>
        </p:nvGrpSpPr>
        <p:grpSpPr>
          <a:xfrm>
            <a:off x="9987538" y="4400019"/>
            <a:ext cx="1044833" cy="1045055"/>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 lastClr="FFFFFF"/>
                  </a:solidFill>
                  <a:ea typeface="微软雅黑" panose="020B0503020204020204" pitchFamily="34" charset="-122"/>
                  <a:cs typeface="+mn-ea"/>
                  <a:sym typeface="+mn-lt"/>
                </a:rPr>
                <a:t> </a:t>
              </a:r>
              <a:endParaRPr lang="zh-CN" altLang="en-US" sz="2500" kern="0" dirty="0">
                <a:solidFill>
                  <a:sysClr val="window" lastClr="FFFFFF"/>
                </a:solidFill>
                <a:ea typeface="微软雅黑" panose="020B0503020204020204" pitchFamily="34" charset="-122"/>
                <a:cs typeface="+mn-ea"/>
                <a:sym typeface="+mn-lt"/>
              </a:endParaRPr>
            </a:p>
          </p:txBody>
        </p:sp>
      </p:grpSp>
      <p:grpSp>
        <p:nvGrpSpPr>
          <p:cNvPr id="10" name="组合 148"/>
          <p:cNvGrpSpPr/>
          <p:nvPr/>
        </p:nvGrpSpPr>
        <p:grpSpPr>
          <a:xfrm>
            <a:off x="5750701" y="5653738"/>
            <a:ext cx="223015" cy="223063"/>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11" name="组合 151"/>
          <p:cNvGrpSpPr/>
          <p:nvPr/>
        </p:nvGrpSpPr>
        <p:grpSpPr>
          <a:xfrm>
            <a:off x="3467445" y="5274429"/>
            <a:ext cx="962466" cy="962668"/>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 lastClr="FFFFFF"/>
                  </a:solidFill>
                  <a:ea typeface="微软雅黑" panose="020B0503020204020204" pitchFamily="34" charset="-122"/>
                  <a:cs typeface="+mn-ea"/>
                  <a:sym typeface="+mn-lt"/>
                </a:rPr>
                <a:t> </a:t>
              </a:r>
              <a:endParaRPr lang="zh-CN" altLang="en-US" sz="2500" kern="0" dirty="0">
                <a:solidFill>
                  <a:sysClr val="window" lastClr="FFFFFF"/>
                </a:solidFill>
                <a:ea typeface="微软雅黑" panose="020B0503020204020204" pitchFamily="34" charset="-122"/>
                <a:cs typeface="+mn-ea"/>
                <a:sym typeface="+mn-lt"/>
              </a:endParaRPr>
            </a:p>
          </p:txBody>
        </p:sp>
      </p:grpSp>
      <p:grpSp>
        <p:nvGrpSpPr>
          <p:cNvPr id="12" name="组合 154"/>
          <p:cNvGrpSpPr/>
          <p:nvPr/>
        </p:nvGrpSpPr>
        <p:grpSpPr>
          <a:xfrm>
            <a:off x="2799580" y="5174933"/>
            <a:ext cx="520041" cy="52015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13" name="组合 157"/>
          <p:cNvGrpSpPr/>
          <p:nvPr/>
        </p:nvGrpSpPr>
        <p:grpSpPr>
          <a:xfrm>
            <a:off x="1815575" y="5490028"/>
            <a:ext cx="316785" cy="316853"/>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grpSp>
        <p:nvGrpSpPr>
          <p:cNvPr id="14" name="组合 160"/>
          <p:cNvGrpSpPr/>
          <p:nvPr/>
        </p:nvGrpSpPr>
        <p:grpSpPr>
          <a:xfrm>
            <a:off x="1641664" y="5306731"/>
            <a:ext cx="158392" cy="158426"/>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262">
                <a:defRPr/>
              </a:pPr>
              <a:endParaRPr lang="zh-CN" altLang="en-US" sz="2500" kern="0" dirty="0">
                <a:solidFill>
                  <a:sysClr val="windowText" lastClr="000000"/>
                </a:solidFill>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262">
                <a:defRPr/>
              </a:pPr>
              <a:r>
                <a:rPr lang="en-US" altLang="zh-CN" sz="2500" kern="0" dirty="0">
                  <a:solidFill>
                    <a:sysClr val="windowText" lastClr="000000"/>
                  </a:solidFill>
                  <a:ea typeface="微软雅黑" panose="020B0503020204020204" pitchFamily="34" charset="-122"/>
                  <a:cs typeface="+mn-ea"/>
                  <a:sym typeface="+mn-lt"/>
                </a:rPr>
                <a:t> </a:t>
              </a:r>
              <a:endParaRPr lang="zh-CN" altLang="en-US" sz="2500" kern="0" dirty="0">
                <a:solidFill>
                  <a:sysClr val="windowText" lastClr="000000"/>
                </a:solidFill>
                <a:ea typeface="微软雅黑" panose="020B0503020204020204" pitchFamily="34" charset="-122"/>
                <a:cs typeface="+mn-ea"/>
                <a:sym typeface="+mn-lt"/>
              </a:endParaRPr>
            </a:p>
          </p:txBody>
        </p:sp>
      </p:grpSp>
      <p:cxnSp>
        <p:nvCxnSpPr>
          <p:cNvPr id="164" name="直接连接符 163"/>
          <p:cNvCxnSpPr/>
          <p:nvPr/>
        </p:nvCxnSpPr>
        <p:spPr>
          <a:xfrm flipH="1">
            <a:off x="5004398" y="1883531"/>
            <a:ext cx="169" cy="286185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4778703" y="1398837"/>
            <a:ext cx="473748" cy="500410"/>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dirty="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grpSp>
        <p:nvGrpSpPr>
          <p:cNvPr id="16" name="组合 167"/>
          <p:cNvGrpSpPr/>
          <p:nvPr/>
        </p:nvGrpSpPr>
        <p:grpSpPr>
          <a:xfrm>
            <a:off x="4781789" y="2416256"/>
            <a:ext cx="473748" cy="498466"/>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dirty="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grpSp>
        <p:nvGrpSpPr>
          <p:cNvPr id="17" name="组合 171"/>
          <p:cNvGrpSpPr/>
          <p:nvPr/>
        </p:nvGrpSpPr>
        <p:grpSpPr>
          <a:xfrm>
            <a:off x="4783847" y="3503901"/>
            <a:ext cx="441092" cy="441098"/>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dirty="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sp>
        <p:nvSpPr>
          <p:cNvPr id="82" name="椭圆 64"/>
          <p:cNvSpPr/>
          <p:nvPr/>
        </p:nvSpPr>
        <p:spPr>
          <a:xfrm>
            <a:off x="4568723" y="1183657"/>
            <a:ext cx="853748" cy="854043"/>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lIns="121871" tIns="60936" rIns="121871" bIns="60936" anchor="ctr"/>
          <a:lstStyle/>
          <a:p>
            <a:pPr algn="ctr" latinLnBrk="1"/>
            <a:r>
              <a:rPr kumimoji="1" lang="en-US" sz="3200" b="1" dirty="0">
                <a:solidFill>
                  <a:srgbClr val="FF0000"/>
                </a:solidFill>
                <a:ea typeface="微软雅黑" panose="020B0503020204020204" pitchFamily="34" charset="-122"/>
                <a:cs typeface="+mn-ea"/>
                <a:sym typeface="+mn-lt"/>
              </a:rPr>
              <a:t>1</a:t>
            </a:r>
          </a:p>
        </p:txBody>
      </p:sp>
      <p:sp>
        <p:nvSpPr>
          <p:cNvPr id="85" name="椭圆 64"/>
          <p:cNvSpPr/>
          <p:nvPr/>
        </p:nvSpPr>
        <p:spPr>
          <a:xfrm>
            <a:off x="4587827" y="2279243"/>
            <a:ext cx="853748" cy="854043"/>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lIns="121871" tIns="60936" rIns="121871" bIns="60936" anchor="ctr"/>
          <a:lstStyle/>
          <a:p>
            <a:pPr algn="ctr" latinLnBrk="1"/>
            <a:r>
              <a:rPr kumimoji="1" lang="en-US" sz="3200" b="1" dirty="0">
                <a:solidFill>
                  <a:srgbClr val="FF0000"/>
                </a:solidFill>
                <a:ea typeface="微软雅黑" panose="020B0503020204020204" pitchFamily="34" charset="-122"/>
                <a:cs typeface="+mn-ea"/>
                <a:sym typeface="+mn-lt"/>
              </a:rPr>
              <a:t>2</a:t>
            </a:r>
          </a:p>
        </p:txBody>
      </p:sp>
      <p:sp>
        <p:nvSpPr>
          <p:cNvPr id="86" name="椭圆 64"/>
          <p:cNvSpPr/>
          <p:nvPr/>
        </p:nvSpPr>
        <p:spPr>
          <a:xfrm>
            <a:off x="4568723" y="3390837"/>
            <a:ext cx="853748" cy="854043"/>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lIns="121871" tIns="60936" rIns="121871" bIns="60936" anchor="ctr"/>
          <a:lstStyle/>
          <a:p>
            <a:pPr algn="ctr" latinLnBrk="1"/>
            <a:r>
              <a:rPr kumimoji="1" lang="en-US" sz="3200" b="1" dirty="0">
                <a:solidFill>
                  <a:srgbClr val="FF0000"/>
                </a:solidFill>
                <a:ea typeface="微软雅黑" panose="020B0503020204020204" pitchFamily="34" charset="-122"/>
                <a:cs typeface="+mn-ea"/>
                <a:sym typeface="+mn-lt"/>
              </a:rPr>
              <a:t>3</a:t>
            </a:r>
          </a:p>
        </p:txBody>
      </p:sp>
      <p:sp>
        <p:nvSpPr>
          <p:cNvPr id="19" name="Rectangle 2"/>
          <p:cNvSpPr>
            <a:spLocks noChangeArrowheads="1"/>
          </p:cNvSpPr>
          <p:nvPr/>
        </p:nvSpPr>
        <p:spPr bwMode="auto">
          <a:xfrm flipV="1">
            <a:off x="2470995" y="891573"/>
            <a:ext cx="14399935" cy="36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4" rIns="91425" bIns="45714" numCol="1" anchor="ctr" anchorCtr="0" compatLnSpc="1">
            <a:prstTxWarp prst="textNoShape">
              <a:avLst/>
            </a:prstTxWarp>
            <a:spAutoFit/>
          </a:bodyPr>
          <a:lstStyle/>
          <a:p>
            <a:endParaRPr lang="en-US" dirty="0"/>
          </a:p>
        </p:txBody>
      </p:sp>
      <p:sp>
        <p:nvSpPr>
          <p:cNvPr id="27" name="Rectangle 8"/>
          <p:cNvSpPr>
            <a:spLocks noChangeArrowheads="1"/>
          </p:cNvSpPr>
          <p:nvPr/>
        </p:nvSpPr>
        <p:spPr bwMode="auto">
          <a:xfrm>
            <a:off x="6293745" y="3765767"/>
            <a:ext cx="184731" cy="36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5" tIns="45714" rIns="91425" bIns="45714" numCol="1" anchor="ctr" anchorCtr="0" compatLnSpc="1">
            <a:prstTxWarp prst="textNoShape">
              <a:avLst/>
            </a:prstTxWarp>
            <a:spAutoFit/>
          </a:bodyPr>
          <a:lstStyle/>
          <a:p>
            <a:endParaRPr lang="en-US" dirty="0"/>
          </a:p>
        </p:txBody>
      </p:sp>
      <p:sp>
        <p:nvSpPr>
          <p:cNvPr id="18" name="TextBox 17"/>
          <p:cNvSpPr txBox="1"/>
          <p:nvPr/>
        </p:nvSpPr>
        <p:spPr>
          <a:xfrm>
            <a:off x="2337445" y="1441265"/>
            <a:ext cx="1939187" cy="1969163"/>
          </a:xfrm>
          <a:prstGeom prst="rect">
            <a:avLst/>
          </a:prstGeom>
          <a:noFill/>
        </p:spPr>
        <p:txBody>
          <a:bodyPr wrap="square" lIns="121871" tIns="60936" rIns="121871" bIns="60936" rtlCol="0">
            <a:spAutoFit/>
          </a:bodyPr>
          <a:lstStyle/>
          <a:p>
            <a:r>
              <a:rPr lang="en-US" sz="4000" dirty="0" err="1">
                <a:solidFill>
                  <a:srgbClr val="0000FF"/>
                </a:solidFill>
                <a:latin typeface="Times New Roman" panose="02020603050405020304" pitchFamily="18" charset="0"/>
                <a:cs typeface="Times New Roman" panose="02020603050405020304" pitchFamily="18" charset="0"/>
              </a:rPr>
              <a:t>Cấu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trúc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bài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học</a:t>
            </a:r>
            <a:endParaRPr lang="en-US" sz="4000" dirty="0">
              <a:solidFill>
                <a:srgbClr val="0000FF"/>
              </a:solidFill>
              <a:latin typeface="Times New Roman" panose="02020603050405020304" pitchFamily="18" charset="0"/>
              <a:cs typeface="Times New Roman" panose="02020603050405020304" pitchFamily="18" charset="0"/>
            </a:endParaRPr>
          </a:p>
        </p:txBody>
      </p:sp>
      <p:sp>
        <p:nvSpPr>
          <p:cNvPr id="68" name="Rectangle: Rounded Corners 5">
            <a:extLst>
              <a:ext uri="{FF2B5EF4-FFF2-40B4-BE49-F238E27FC236}">
                <a16:creationId xmlns:a16="http://schemas.microsoft.com/office/drawing/2014/main" id="{E251AD20-8C98-40FE-AE1B-648D64085EB3}"/>
              </a:ext>
            </a:extLst>
          </p:cNvPr>
          <p:cNvSpPr/>
          <p:nvPr/>
        </p:nvSpPr>
        <p:spPr>
          <a:xfrm>
            <a:off x="5581741" y="1236640"/>
            <a:ext cx="2510468" cy="623587"/>
          </a:xfrm>
          <a:prstGeom prst="roundRect">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lnSpc>
                <a:spcPct val="150000"/>
              </a:lnSpc>
            </a:pPr>
            <a:r>
              <a:rPr lang="en-US" sz="2800" b="1" dirty="0">
                <a:solidFill>
                  <a:srgbClr val="0000FF"/>
                </a:solidFill>
                <a:latin typeface="Times New Roman" panose="02020603050405020304" pitchFamily="18" charset="0"/>
                <a:cs typeface="Times New Roman" panose="02020603050405020304" pitchFamily="18" charset="0"/>
              </a:rPr>
              <a:t>KHỞI ĐỘNG</a:t>
            </a:r>
          </a:p>
        </p:txBody>
      </p:sp>
      <p:sp>
        <p:nvSpPr>
          <p:cNvPr id="69" name="Rectangle: Rounded Corners 14">
            <a:extLst>
              <a:ext uri="{FF2B5EF4-FFF2-40B4-BE49-F238E27FC236}">
                <a16:creationId xmlns:a16="http://schemas.microsoft.com/office/drawing/2014/main" id="{479184A6-4EF3-434A-8F67-BE933F8941DC}"/>
              </a:ext>
            </a:extLst>
          </p:cNvPr>
          <p:cNvSpPr/>
          <p:nvPr/>
        </p:nvSpPr>
        <p:spPr>
          <a:xfrm>
            <a:off x="5581744" y="2409636"/>
            <a:ext cx="5085729" cy="570797"/>
          </a:xfrm>
          <a:prstGeom prst="roundRect">
            <a:avLst/>
          </a:prstGeom>
          <a:solidFill>
            <a:srgbClr val="99FF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lnSpc>
                <a:spcPct val="150000"/>
              </a:lnSpc>
            </a:pPr>
            <a:r>
              <a:rPr lang="en-US" sz="2800" b="1" dirty="0">
                <a:solidFill>
                  <a:srgbClr val="0000FF"/>
                </a:solidFill>
                <a:latin typeface="Times New Roman" panose="02020603050405020304" pitchFamily="18" charset="0"/>
                <a:cs typeface="Times New Roman" panose="02020603050405020304" pitchFamily="18" charset="0"/>
              </a:rPr>
              <a:t>HÌNH THÀNH KIẾN THỨC</a:t>
            </a:r>
          </a:p>
        </p:txBody>
      </p:sp>
      <p:grpSp>
        <p:nvGrpSpPr>
          <p:cNvPr id="20" name="组合 171"/>
          <p:cNvGrpSpPr/>
          <p:nvPr/>
        </p:nvGrpSpPr>
        <p:grpSpPr>
          <a:xfrm>
            <a:off x="4796623" y="4508834"/>
            <a:ext cx="441092" cy="441098"/>
            <a:chOff x="4971660" y="1569718"/>
            <a:chExt cx="144016" cy="144016"/>
          </a:xfrm>
          <a:solidFill>
            <a:schemeClr val="accent1"/>
          </a:solidFill>
        </p:grpSpPr>
        <p:sp>
          <p:nvSpPr>
            <p:cNvPr id="74"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75"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dirty="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sp>
        <p:nvSpPr>
          <p:cNvPr id="76" name="椭圆 64"/>
          <p:cNvSpPr/>
          <p:nvPr/>
        </p:nvSpPr>
        <p:spPr>
          <a:xfrm>
            <a:off x="4568723" y="4475646"/>
            <a:ext cx="853748" cy="854043"/>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lIns="121871" tIns="60936" rIns="121871" bIns="60936" anchor="ctr"/>
          <a:lstStyle/>
          <a:p>
            <a:pPr algn="ctr" latinLnBrk="1"/>
            <a:r>
              <a:rPr kumimoji="1" lang="en-US" sz="3200" b="1" dirty="0">
                <a:solidFill>
                  <a:srgbClr val="FF0000"/>
                </a:solidFill>
                <a:ea typeface="微软雅黑" panose="020B0503020204020204" pitchFamily="34" charset="-122"/>
                <a:cs typeface="+mn-ea"/>
                <a:sym typeface="+mn-lt"/>
              </a:rPr>
              <a:t>4</a:t>
            </a:r>
          </a:p>
        </p:txBody>
      </p:sp>
      <p:sp>
        <p:nvSpPr>
          <p:cNvPr id="78" name="Rectangle: Rounded Corners 15">
            <a:extLst>
              <a:ext uri="{FF2B5EF4-FFF2-40B4-BE49-F238E27FC236}">
                <a16:creationId xmlns:a16="http://schemas.microsoft.com/office/drawing/2014/main" id="{B21158E3-24C7-4623-9214-961993ED201B}"/>
              </a:ext>
            </a:extLst>
          </p:cNvPr>
          <p:cNvSpPr/>
          <p:nvPr/>
        </p:nvSpPr>
        <p:spPr>
          <a:xfrm>
            <a:off x="5581741" y="3401762"/>
            <a:ext cx="2904943" cy="647660"/>
          </a:xfrm>
          <a:prstGeom prst="roundRect">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lnSpc>
                <a:spcPct val="150000"/>
              </a:lnSpc>
            </a:pPr>
            <a:r>
              <a:rPr lang="en-US" sz="2800" b="1" dirty="0">
                <a:solidFill>
                  <a:srgbClr val="0000FF"/>
                </a:solidFill>
                <a:latin typeface="Times New Roman" panose="02020603050405020304" pitchFamily="18" charset="0"/>
                <a:cs typeface="Times New Roman" panose="02020603050405020304" pitchFamily="18" charset="0"/>
              </a:rPr>
              <a:t>LUYỆN TẬP</a:t>
            </a:r>
          </a:p>
        </p:txBody>
      </p:sp>
      <p:sp>
        <p:nvSpPr>
          <p:cNvPr id="79" name="Rectangle: Rounded Corners 15">
            <a:extLst>
              <a:ext uri="{FF2B5EF4-FFF2-40B4-BE49-F238E27FC236}">
                <a16:creationId xmlns:a16="http://schemas.microsoft.com/office/drawing/2014/main" id="{B21158E3-24C7-4623-9214-961993ED201B}"/>
              </a:ext>
            </a:extLst>
          </p:cNvPr>
          <p:cNvSpPr/>
          <p:nvPr/>
        </p:nvSpPr>
        <p:spPr>
          <a:xfrm>
            <a:off x="5590027" y="4493260"/>
            <a:ext cx="2904943" cy="647660"/>
          </a:xfrm>
          <a:prstGeom prst="roundRect">
            <a:avLst/>
          </a:prstGeom>
          <a:solidFill>
            <a:srgbClr val="DDEAD6"/>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lnSpc>
                <a:spcPct val="150000"/>
              </a:lnSpc>
            </a:pPr>
            <a:r>
              <a:rPr lang="en-US" sz="2800" b="1" dirty="0">
                <a:solidFill>
                  <a:srgbClr val="0000FF"/>
                </a:solidFill>
                <a:latin typeface="Times New Roman" panose="02020603050405020304" pitchFamily="18" charset="0"/>
                <a:cs typeface="Times New Roman" panose="02020603050405020304" pitchFamily="18" charset="0"/>
              </a:rPr>
              <a:t>VẬN DỤNG</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childTnLst>
                          </p:cTn>
                        </p:par>
                        <p:par>
                          <p:cTn id="109" fill="hold">
                            <p:stCondLst>
                              <p:cond delay="2810"/>
                            </p:stCondLst>
                            <p:childTnLst>
                              <p:par>
                                <p:cTn id="110" presetID="16" presetClass="entr" presetSubtype="42" fill="hold" nodeType="afterEffect">
                                  <p:stCondLst>
                                    <p:cond delay="0"/>
                                  </p:stCondLst>
                                  <p:childTnLst>
                                    <p:set>
                                      <p:cBhvr>
                                        <p:cTn id="111" dur="1" fill="hold">
                                          <p:stCondLst>
                                            <p:cond delay="0"/>
                                          </p:stCondLst>
                                        </p:cTn>
                                        <p:tgtEl>
                                          <p:spTgt spid="164"/>
                                        </p:tgtEl>
                                        <p:attrNameLst>
                                          <p:attrName>style.visibility</p:attrName>
                                        </p:attrNameLst>
                                      </p:cBhvr>
                                      <p:to>
                                        <p:strVal val="visible"/>
                                      </p:to>
                                    </p:set>
                                    <p:animEffect transition="in" filter="barn(outHorizontal)">
                                      <p:cBhvr>
                                        <p:cTn id="112" dur="500"/>
                                        <p:tgtEl>
                                          <p:spTgt spid="164"/>
                                        </p:tgtEl>
                                      </p:cBhvr>
                                    </p:animEffect>
                                  </p:childTnLst>
                                </p:cTn>
                              </p:par>
                            </p:childTnLst>
                          </p:cTn>
                        </p:par>
                        <p:par>
                          <p:cTn id="113" fill="hold">
                            <p:stCondLst>
                              <p:cond delay="3310"/>
                            </p:stCondLst>
                            <p:childTnLst>
                              <p:par>
                                <p:cTn id="114" presetID="23" presetClass="entr" presetSubtype="32" fill="hold" nodeType="after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p:cTn id="116" dur="500" fill="hold"/>
                                        <p:tgtEl>
                                          <p:spTgt spid="15"/>
                                        </p:tgtEl>
                                        <p:attrNameLst>
                                          <p:attrName>ppt_w</p:attrName>
                                        </p:attrNameLst>
                                      </p:cBhvr>
                                      <p:tavLst>
                                        <p:tav tm="0">
                                          <p:val>
                                            <p:strVal val="4*#ppt_w"/>
                                          </p:val>
                                        </p:tav>
                                        <p:tav tm="100000">
                                          <p:val>
                                            <p:strVal val="#ppt_w"/>
                                          </p:val>
                                        </p:tav>
                                      </p:tavLst>
                                    </p:anim>
                                    <p:anim calcmode="lin" valueType="num">
                                      <p:cBhvr>
                                        <p:cTn id="117" dur="500" fill="hold"/>
                                        <p:tgtEl>
                                          <p:spTgt spid="15"/>
                                        </p:tgtEl>
                                        <p:attrNameLst>
                                          <p:attrName>ppt_h</p:attrName>
                                        </p:attrNameLst>
                                      </p:cBhvr>
                                      <p:tavLst>
                                        <p:tav tm="0">
                                          <p:val>
                                            <p:strVal val="4*#ppt_h"/>
                                          </p:val>
                                        </p:tav>
                                        <p:tav tm="100000">
                                          <p:val>
                                            <p:strVal val="#ppt_h"/>
                                          </p:val>
                                        </p:tav>
                                      </p:tavLst>
                                    </p:anim>
                                  </p:childTnLst>
                                </p:cTn>
                              </p:par>
                              <p:par>
                                <p:cTn id="118" presetID="23" presetClass="entr" presetSubtype="32" fill="hold" nodeType="withEffect">
                                  <p:stCondLst>
                                    <p:cond delay="200"/>
                                  </p:stCondLst>
                                  <p:childTnLst>
                                    <p:set>
                                      <p:cBhvr>
                                        <p:cTn id="119" dur="1" fill="hold">
                                          <p:stCondLst>
                                            <p:cond delay="0"/>
                                          </p:stCondLst>
                                        </p:cTn>
                                        <p:tgtEl>
                                          <p:spTgt spid="16"/>
                                        </p:tgtEl>
                                        <p:attrNameLst>
                                          <p:attrName>style.visibility</p:attrName>
                                        </p:attrNameLst>
                                      </p:cBhvr>
                                      <p:to>
                                        <p:strVal val="visible"/>
                                      </p:to>
                                    </p:set>
                                    <p:anim calcmode="lin" valueType="num">
                                      <p:cBhvr>
                                        <p:cTn id="120" dur="500" fill="hold"/>
                                        <p:tgtEl>
                                          <p:spTgt spid="16"/>
                                        </p:tgtEl>
                                        <p:attrNameLst>
                                          <p:attrName>ppt_w</p:attrName>
                                        </p:attrNameLst>
                                      </p:cBhvr>
                                      <p:tavLst>
                                        <p:tav tm="0">
                                          <p:val>
                                            <p:strVal val="4*#ppt_w"/>
                                          </p:val>
                                        </p:tav>
                                        <p:tav tm="100000">
                                          <p:val>
                                            <p:strVal val="#ppt_w"/>
                                          </p:val>
                                        </p:tav>
                                      </p:tavLst>
                                    </p:anim>
                                    <p:anim calcmode="lin" valueType="num">
                                      <p:cBhvr>
                                        <p:cTn id="121" dur="500" fill="hold"/>
                                        <p:tgtEl>
                                          <p:spTgt spid="16"/>
                                        </p:tgtEl>
                                        <p:attrNameLst>
                                          <p:attrName>ppt_h</p:attrName>
                                        </p:attrNameLst>
                                      </p:cBhvr>
                                      <p:tavLst>
                                        <p:tav tm="0">
                                          <p:val>
                                            <p:strVal val="4*#ppt_h"/>
                                          </p:val>
                                        </p:tav>
                                        <p:tav tm="100000">
                                          <p:val>
                                            <p:strVal val="#ppt_h"/>
                                          </p:val>
                                        </p:tav>
                                      </p:tavLst>
                                    </p:anim>
                                  </p:childTnLst>
                                </p:cTn>
                              </p:par>
                              <p:par>
                                <p:cTn id="122" presetID="23" presetClass="entr" presetSubtype="32" fill="hold" nodeType="withEffect">
                                  <p:stCondLst>
                                    <p:cond delay="200"/>
                                  </p:stCondLst>
                                  <p:childTnLst>
                                    <p:set>
                                      <p:cBhvr>
                                        <p:cTn id="123" dur="1" fill="hold">
                                          <p:stCondLst>
                                            <p:cond delay="0"/>
                                          </p:stCondLst>
                                        </p:cTn>
                                        <p:tgtEl>
                                          <p:spTgt spid="17"/>
                                        </p:tgtEl>
                                        <p:attrNameLst>
                                          <p:attrName>style.visibility</p:attrName>
                                        </p:attrNameLst>
                                      </p:cBhvr>
                                      <p:to>
                                        <p:strVal val="visible"/>
                                      </p:to>
                                    </p:set>
                                    <p:anim calcmode="lin" valueType="num">
                                      <p:cBhvr>
                                        <p:cTn id="124" dur="500" fill="hold"/>
                                        <p:tgtEl>
                                          <p:spTgt spid="17"/>
                                        </p:tgtEl>
                                        <p:attrNameLst>
                                          <p:attrName>ppt_w</p:attrName>
                                        </p:attrNameLst>
                                      </p:cBhvr>
                                      <p:tavLst>
                                        <p:tav tm="0">
                                          <p:val>
                                            <p:strVal val="4*#ppt_w"/>
                                          </p:val>
                                        </p:tav>
                                        <p:tav tm="100000">
                                          <p:val>
                                            <p:strVal val="#ppt_w"/>
                                          </p:val>
                                        </p:tav>
                                      </p:tavLst>
                                    </p:anim>
                                    <p:anim calcmode="lin" valueType="num">
                                      <p:cBhvr>
                                        <p:cTn id="125" dur="500" fill="hold"/>
                                        <p:tgtEl>
                                          <p:spTgt spid="17"/>
                                        </p:tgtEl>
                                        <p:attrNameLst>
                                          <p:attrName>ppt_h</p:attrName>
                                        </p:attrNameLst>
                                      </p:cBhvr>
                                      <p:tavLst>
                                        <p:tav tm="0">
                                          <p:val>
                                            <p:strVal val="4*#ppt_h"/>
                                          </p:val>
                                        </p:tav>
                                        <p:tav tm="100000">
                                          <p:val>
                                            <p:strVal val="#ppt_h"/>
                                          </p:val>
                                        </p:tav>
                                      </p:tavLst>
                                    </p:anim>
                                  </p:childTnLst>
                                </p:cTn>
                              </p:par>
                              <p:par>
                                <p:cTn id="126" presetID="23" presetClass="entr" presetSubtype="32" fill="hold" nodeType="withEffect">
                                  <p:stCondLst>
                                    <p:cond delay="200"/>
                                  </p:stCondLst>
                                  <p:childTnLst>
                                    <p:set>
                                      <p:cBhvr>
                                        <p:cTn id="127" dur="1" fill="hold">
                                          <p:stCondLst>
                                            <p:cond delay="0"/>
                                          </p:stCondLst>
                                        </p:cTn>
                                        <p:tgtEl>
                                          <p:spTgt spid="20"/>
                                        </p:tgtEl>
                                        <p:attrNameLst>
                                          <p:attrName>style.visibility</p:attrName>
                                        </p:attrNameLst>
                                      </p:cBhvr>
                                      <p:to>
                                        <p:strVal val="visible"/>
                                      </p:to>
                                    </p:set>
                                    <p:anim calcmode="lin" valueType="num">
                                      <p:cBhvr>
                                        <p:cTn id="128" dur="500" fill="hold"/>
                                        <p:tgtEl>
                                          <p:spTgt spid="20"/>
                                        </p:tgtEl>
                                        <p:attrNameLst>
                                          <p:attrName>ppt_w</p:attrName>
                                        </p:attrNameLst>
                                      </p:cBhvr>
                                      <p:tavLst>
                                        <p:tav tm="0">
                                          <p:val>
                                            <p:strVal val="4*#ppt_w"/>
                                          </p:val>
                                        </p:tav>
                                        <p:tav tm="100000">
                                          <p:val>
                                            <p:strVal val="#ppt_w"/>
                                          </p:val>
                                        </p:tav>
                                      </p:tavLst>
                                    </p:anim>
                                    <p:anim calcmode="lin" valueType="num">
                                      <p:cBhvr>
                                        <p:cTn id="129" dur="500" fill="hold"/>
                                        <p:tgtEl>
                                          <p:spTgt spid="20"/>
                                        </p:tgtEl>
                                        <p:attrNameLst>
                                          <p:attrName>ppt_h</p:attrName>
                                        </p:attrNameLst>
                                      </p:cBhvr>
                                      <p:tavLst>
                                        <p:tav tm="0">
                                          <p:val>
                                            <p:strVal val="4*#ppt_h"/>
                                          </p:val>
                                        </p:tav>
                                        <p:tav tm="100000">
                                          <p:val>
                                            <p:strVal val="#ppt_h"/>
                                          </p:val>
                                        </p:tav>
                                      </p:tavLst>
                                    </p:anim>
                                  </p:childTnLst>
                                </p:cTn>
                              </p:par>
                            </p:childTnLst>
                          </p:cTn>
                        </p:par>
                        <p:par>
                          <p:cTn id="130" fill="hold">
                            <p:stCondLst>
                              <p:cond delay="4010"/>
                            </p:stCondLst>
                            <p:childTnLst>
                              <p:par>
                                <p:cTn id="131" presetID="42" presetClass="entr" presetSubtype="0" fill="hold" grpId="0" nodeType="afterEffect">
                                  <p:stCondLst>
                                    <p:cond delay="0"/>
                                  </p:stCondLst>
                                  <p:childTnLst>
                                    <p:set>
                                      <p:cBhvr>
                                        <p:cTn id="132" dur="1" fill="hold">
                                          <p:stCondLst>
                                            <p:cond delay="0"/>
                                          </p:stCondLst>
                                        </p:cTn>
                                        <p:tgtEl>
                                          <p:spTgt spid="82"/>
                                        </p:tgtEl>
                                        <p:attrNameLst>
                                          <p:attrName>style.visibility</p:attrName>
                                        </p:attrNameLst>
                                      </p:cBhvr>
                                      <p:to>
                                        <p:strVal val="visible"/>
                                      </p:to>
                                    </p:set>
                                    <p:animEffect transition="in" filter="fade">
                                      <p:cBhvr>
                                        <p:cTn id="133" dur="500"/>
                                        <p:tgtEl>
                                          <p:spTgt spid="82"/>
                                        </p:tgtEl>
                                      </p:cBhvr>
                                    </p:animEffect>
                                    <p:anim calcmode="lin" valueType="num">
                                      <p:cBhvr>
                                        <p:cTn id="134" dur="500" fill="hold"/>
                                        <p:tgtEl>
                                          <p:spTgt spid="82"/>
                                        </p:tgtEl>
                                        <p:attrNameLst>
                                          <p:attrName>ppt_x</p:attrName>
                                        </p:attrNameLst>
                                      </p:cBhvr>
                                      <p:tavLst>
                                        <p:tav tm="0">
                                          <p:val>
                                            <p:strVal val="#ppt_x"/>
                                          </p:val>
                                        </p:tav>
                                        <p:tav tm="100000">
                                          <p:val>
                                            <p:strVal val="#ppt_x"/>
                                          </p:val>
                                        </p:tav>
                                      </p:tavLst>
                                    </p:anim>
                                    <p:anim calcmode="lin" valueType="num">
                                      <p:cBhvr>
                                        <p:cTn id="135" dur="500" fill="hold"/>
                                        <p:tgtEl>
                                          <p:spTgt spid="82"/>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68"/>
                                        </p:tgtEl>
                                        <p:attrNameLst>
                                          <p:attrName>style.visibility</p:attrName>
                                        </p:attrNameLst>
                                      </p:cBhvr>
                                      <p:to>
                                        <p:strVal val="visible"/>
                                      </p:to>
                                    </p:set>
                                    <p:animEffect transition="in" filter="fade">
                                      <p:cBhvr>
                                        <p:cTn id="138" dur="1000"/>
                                        <p:tgtEl>
                                          <p:spTgt spid="68"/>
                                        </p:tgtEl>
                                      </p:cBhvr>
                                    </p:animEffect>
                                    <p:anim calcmode="lin" valueType="num">
                                      <p:cBhvr>
                                        <p:cTn id="139" dur="1000" fill="hold"/>
                                        <p:tgtEl>
                                          <p:spTgt spid="68"/>
                                        </p:tgtEl>
                                        <p:attrNameLst>
                                          <p:attrName>ppt_x</p:attrName>
                                        </p:attrNameLst>
                                      </p:cBhvr>
                                      <p:tavLst>
                                        <p:tav tm="0">
                                          <p:val>
                                            <p:strVal val="#ppt_x"/>
                                          </p:val>
                                        </p:tav>
                                        <p:tav tm="100000">
                                          <p:val>
                                            <p:strVal val="#ppt_x"/>
                                          </p:val>
                                        </p:tav>
                                      </p:tavLst>
                                    </p:anim>
                                    <p:anim calcmode="lin" valueType="num">
                                      <p:cBhvr>
                                        <p:cTn id="140" dur="1000" fill="hold"/>
                                        <p:tgtEl>
                                          <p:spTgt spid="68"/>
                                        </p:tgtEl>
                                        <p:attrNameLst>
                                          <p:attrName>ppt_y</p:attrName>
                                        </p:attrNameLst>
                                      </p:cBhvr>
                                      <p:tavLst>
                                        <p:tav tm="0">
                                          <p:val>
                                            <p:strVal val="#ppt_y+.1"/>
                                          </p:val>
                                        </p:tav>
                                        <p:tav tm="100000">
                                          <p:val>
                                            <p:strVal val="#ppt_y"/>
                                          </p:val>
                                        </p:tav>
                                      </p:tavLst>
                                    </p:anim>
                                  </p:childTnLst>
                                </p:cTn>
                              </p:par>
                            </p:childTnLst>
                          </p:cTn>
                        </p:par>
                        <p:par>
                          <p:cTn id="141" fill="hold">
                            <p:stCondLst>
                              <p:cond delay="501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500"/>
                                        <p:tgtEl>
                                          <p:spTgt spid="85"/>
                                        </p:tgtEl>
                                      </p:cBhvr>
                                    </p:animEffect>
                                    <p:anim calcmode="lin" valueType="num">
                                      <p:cBhvr>
                                        <p:cTn id="145" dur="500" fill="hold"/>
                                        <p:tgtEl>
                                          <p:spTgt spid="85"/>
                                        </p:tgtEl>
                                        <p:attrNameLst>
                                          <p:attrName>ppt_x</p:attrName>
                                        </p:attrNameLst>
                                      </p:cBhvr>
                                      <p:tavLst>
                                        <p:tav tm="0">
                                          <p:val>
                                            <p:strVal val="#ppt_x"/>
                                          </p:val>
                                        </p:tav>
                                        <p:tav tm="100000">
                                          <p:val>
                                            <p:strVal val="#ppt_x"/>
                                          </p:val>
                                        </p:tav>
                                      </p:tavLst>
                                    </p:anim>
                                    <p:anim calcmode="lin" valueType="num">
                                      <p:cBhvr>
                                        <p:cTn id="146" dur="500" fill="hold"/>
                                        <p:tgtEl>
                                          <p:spTgt spid="85"/>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69"/>
                                        </p:tgtEl>
                                        <p:attrNameLst>
                                          <p:attrName>style.visibility</p:attrName>
                                        </p:attrNameLst>
                                      </p:cBhvr>
                                      <p:to>
                                        <p:strVal val="visible"/>
                                      </p:to>
                                    </p:set>
                                    <p:animEffect transition="in" filter="fade">
                                      <p:cBhvr>
                                        <p:cTn id="149" dur="1000"/>
                                        <p:tgtEl>
                                          <p:spTgt spid="69"/>
                                        </p:tgtEl>
                                      </p:cBhvr>
                                    </p:animEffect>
                                    <p:anim calcmode="lin" valueType="num">
                                      <p:cBhvr>
                                        <p:cTn id="150" dur="1000" fill="hold"/>
                                        <p:tgtEl>
                                          <p:spTgt spid="69"/>
                                        </p:tgtEl>
                                        <p:attrNameLst>
                                          <p:attrName>ppt_x</p:attrName>
                                        </p:attrNameLst>
                                      </p:cBhvr>
                                      <p:tavLst>
                                        <p:tav tm="0">
                                          <p:val>
                                            <p:strVal val="#ppt_x"/>
                                          </p:val>
                                        </p:tav>
                                        <p:tav tm="100000">
                                          <p:val>
                                            <p:strVal val="#ppt_x"/>
                                          </p:val>
                                        </p:tav>
                                      </p:tavLst>
                                    </p:anim>
                                    <p:anim calcmode="lin" valueType="num">
                                      <p:cBhvr>
                                        <p:cTn id="151" dur="1000" fill="hold"/>
                                        <p:tgtEl>
                                          <p:spTgt spid="69"/>
                                        </p:tgtEl>
                                        <p:attrNameLst>
                                          <p:attrName>ppt_y</p:attrName>
                                        </p:attrNameLst>
                                      </p:cBhvr>
                                      <p:tavLst>
                                        <p:tav tm="0">
                                          <p:val>
                                            <p:strVal val="#ppt_y+.1"/>
                                          </p:val>
                                        </p:tav>
                                        <p:tav tm="100000">
                                          <p:val>
                                            <p:strVal val="#ppt_y"/>
                                          </p:val>
                                        </p:tav>
                                      </p:tavLst>
                                    </p:anim>
                                  </p:childTnLst>
                                </p:cTn>
                              </p:par>
                            </p:childTnLst>
                          </p:cTn>
                        </p:par>
                        <p:par>
                          <p:cTn id="152" fill="hold">
                            <p:stCondLst>
                              <p:cond delay="6010"/>
                            </p:stCondLst>
                            <p:childTnLst>
                              <p:par>
                                <p:cTn id="153" presetID="42" presetClass="entr" presetSubtype="0" fill="hold" grpId="0" nodeType="afterEffect">
                                  <p:stCondLst>
                                    <p:cond delay="0"/>
                                  </p:stCondLst>
                                  <p:childTnLst>
                                    <p:set>
                                      <p:cBhvr>
                                        <p:cTn id="154" dur="1" fill="hold">
                                          <p:stCondLst>
                                            <p:cond delay="0"/>
                                          </p:stCondLst>
                                        </p:cTn>
                                        <p:tgtEl>
                                          <p:spTgt spid="86"/>
                                        </p:tgtEl>
                                        <p:attrNameLst>
                                          <p:attrName>style.visibility</p:attrName>
                                        </p:attrNameLst>
                                      </p:cBhvr>
                                      <p:to>
                                        <p:strVal val="visible"/>
                                      </p:to>
                                    </p:set>
                                    <p:animEffect transition="in" filter="fade">
                                      <p:cBhvr>
                                        <p:cTn id="155" dur="500"/>
                                        <p:tgtEl>
                                          <p:spTgt spid="86"/>
                                        </p:tgtEl>
                                      </p:cBhvr>
                                    </p:animEffect>
                                    <p:anim calcmode="lin" valueType="num">
                                      <p:cBhvr>
                                        <p:cTn id="156" dur="500" fill="hold"/>
                                        <p:tgtEl>
                                          <p:spTgt spid="86"/>
                                        </p:tgtEl>
                                        <p:attrNameLst>
                                          <p:attrName>ppt_x</p:attrName>
                                        </p:attrNameLst>
                                      </p:cBhvr>
                                      <p:tavLst>
                                        <p:tav tm="0">
                                          <p:val>
                                            <p:strVal val="#ppt_x"/>
                                          </p:val>
                                        </p:tav>
                                        <p:tav tm="100000">
                                          <p:val>
                                            <p:strVal val="#ppt_x"/>
                                          </p:val>
                                        </p:tav>
                                      </p:tavLst>
                                    </p:anim>
                                    <p:anim calcmode="lin" valueType="num">
                                      <p:cBhvr>
                                        <p:cTn id="157" dur="500" fill="hold"/>
                                        <p:tgtEl>
                                          <p:spTgt spid="86"/>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78"/>
                                        </p:tgtEl>
                                        <p:attrNameLst>
                                          <p:attrName>style.visibility</p:attrName>
                                        </p:attrNameLst>
                                      </p:cBhvr>
                                      <p:to>
                                        <p:strVal val="visible"/>
                                      </p:to>
                                    </p:set>
                                    <p:animEffect transition="in" filter="fade">
                                      <p:cBhvr>
                                        <p:cTn id="160" dur="1000"/>
                                        <p:tgtEl>
                                          <p:spTgt spid="78"/>
                                        </p:tgtEl>
                                      </p:cBhvr>
                                    </p:animEffect>
                                    <p:anim calcmode="lin" valueType="num">
                                      <p:cBhvr>
                                        <p:cTn id="161" dur="1000" fill="hold"/>
                                        <p:tgtEl>
                                          <p:spTgt spid="78"/>
                                        </p:tgtEl>
                                        <p:attrNameLst>
                                          <p:attrName>ppt_x</p:attrName>
                                        </p:attrNameLst>
                                      </p:cBhvr>
                                      <p:tavLst>
                                        <p:tav tm="0">
                                          <p:val>
                                            <p:strVal val="#ppt_x"/>
                                          </p:val>
                                        </p:tav>
                                        <p:tav tm="100000">
                                          <p:val>
                                            <p:strVal val="#ppt_x"/>
                                          </p:val>
                                        </p:tav>
                                      </p:tavLst>
                                    </p:anim>
                                    <p:anim calcmode="lin" valueType="num">
                                      <p:cBhvr>
                                        <p:cTn id="162" dur="1000" fill="hold"/>
                                        <p:tgtEl>
                                          <p:spTgt spid="78"/>
                                        </p:tgtEl>
                                        <p:attrNameLst>
                                          <p:attrName>ppt_y</p:attrName>
                                        </p:attrNameLst>
                                      </p:cBhvr>
                                      <p:tavLst>
                                        <p:tav tm="0">
                                          <p:val>
                                            <p:strVal val="#ppt_y+.1"/>
                                          </p:val>
                                        </p:tav>
                                        <p:tav tm="100000">
                                          <p:val>
                                            <p:strVal val="#ppt_y"/>
                                          </p:val>
                                        </p:tav>
                                      </p:tavLst>
                                    </p:anim>
                                  </p:childTnLst>
                                </p:cTn>
                              </p:par>
                            </p:childTnLst>
                          </p:cTn>
                        </p:par>
                        <p:par>
                          <p:cTn id="163" fill="hold">
                            <p:stCondLst>
                              <p:cond delay="7010"/>
                            </p:stCondLst>
                            <p:childTnLst>
                              <p:par>
                                <p:cTn id="164" presetID="42" presetClass="entr" presetSubtype="0" fill="hold" grpId="0" nodeType="after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500"/>
                                        <p:tgtEl>
                                          <p:spTgt spid="76"/>
                                        </p:tgtEl>
                                      </p:cBhvr>
                                    </p:animEffect>
                                    <p:anim calcmode="lin" valueType="num">
                                      <p:cBhvr>
                                        <p:cTn id="167" dur="500" fill="hold"/>
                                        <p:tgtEl>
                                          <p:spTgt spid="76"/>
                                        </p:tgtEl>
                                        <p:attrNameLst>
                                          <p:attrName>ppt_x</p:attrName>
                                        </p:attrNameLst>
                                      </p:cBhvr>
                                      <p:tavLst>
                                        <p:tav tm="0">
                                          <p:val>
                                            <p:strVal val="#ppt_x"/>
                                          </p:val>
                                        </p:tav>
                                        <p:tav tm="100000">
                                          <p:val>
                                            <p:strVal val="#ppt_x"/>
                                          </p:val>
                                        </p:tav>
                                      </p:tavLst>
                                    </p:anim>
                                    <p:anim calcmode="lin" valueType="num">
                                      <p:cBhvr>
                                        <p:cTn id="168" dur="500" fill="hold"/>
                                        <p:tgtEl>
                                          <p:spTgt spid="76"/>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79"/>
                                        </p:tgtEl>
                                        <p:attrNameLst>
                                          <p:attrName>style.visibility</p:attrName>
                                        </p:attrNameLst>
                                      </p:cBhvr>
                                      <p:to>
                                        <p:strVal val="visible"/>
                                      </p:to>
                                    </p:set>
                                    <p:animEffect transition="in" filter="fade">
                                      <p:cBhvr>
                                        <p:cTn id="171" dur="1000"/>
                                        <p:tgtEl>
                                          <p:spTgt spid="79"/>
                                        </p:tgtEl>
                                      </p:cBhvr>
                                    </p:animEffect>
                                    <p:anim calcmode="lin" valueType="num">
                                      <p:cBhvr>
                                        <p:cTn id="172" dur="1000" fill="hold"/>
                                        <p:tgtEl>
                                          <p:spTgt spid="79"/>
                                        </p:tgtEl>
                                        <p:attrNameLst>
                                          <p:attrName>ppt_x</p:attrName>
                                        </p:attrNameLst>
                                      </p:cBhvr>
                                      <p:tavLst>
                                        <p:tav tm="0">
                                          <p:val>
                                            <p:strVal val="#ppt_x"/>
                                          </p:val>
                                        </p:tav>
                                        <p:tav tm="100000">
                                          <p:val>
                                            <p:strVal val="#ppt_x"/>
                                          </p:val>
                                        </p:tav>
                                      </p:tavLst>
                                    </p:anim>
                                    <p:anim calcmode="lin" valueType="num">
                                      <p:cBhvr>
                                        <p:cTn id="17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5" grpId="0" animBg="1"/>
      <p:bldP spid="86" grpId="0" animBg="1"/>
      <p:bldP spid="18" grpId="0"/>
      <p:bldP spid="68" grpId="0" animBg="1"/>
      <p:bldP spid="69" grpId="0" animBg="1"/>
      <p:bldP spid="76" grpId="0" animBg="1"/>
      <p:bldP spid="78" grpId="0" animBg="1"/>
      <p:bldP spid="79"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stretch>
            <a:fillRect/>
          </a:stretch>
        </p:blipFill>
        <p:spPr>
          <a:xfrm>
            <a:off x="0" y="8860"/>
            <a:ext cx="12191999" cy="6865181"/>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4880" y="4428248"/>
            <a:ext cx="1580783" cy="1435608"/>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6467" y="4392304"/>
            <a:ext cx="1580782" cy="1435608"/>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90739" y="4385097"/>
            <a:ext cx="1581495" cy="143625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14024" y="4555482"/>
            <a:ext cx="1249999" cy="13362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8289721" y="394556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34393" y="4332085"/>
            <a:ext cx="1073146" cy="1310075"/>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137161"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mj-lt"/>
              </a:rPr>
              <a:t>Câu 4: Thiết bị nào sau đây không phải là thiết bị ra?</a:t>
            </a:r>
            <a:endParaRPr lang="en-US" sz="3200" dirty="0">
              <a:solidFill>
                <a:srgbClr val="FF0000"/>
              </a:solidFill>
              <a:latin typeface="+mj-lt"/>
            </a:endParaRP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218655" y="5479735"/>
            <a:ext cx="823031" cy="612530"/>
          </a:xfrm>
          <a:prstGeom prst="rect">
            <a:avLst/>
          </a:prstGeom>
        </p:spPr>
      </p:pic>
      <p:pic>
        <p:nvPicPr>
          <p:cNvPr id="21" name="Picture 20"/>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363181" y="5400358"/>
            <a:ext cx="823031" cy="612530"/>
          </a:xfrm>
          <a:prstGeom prst="rect">
            <a:avLst/>
          </a:prstGeom>
        </p:spPr>
      </p:pic>
      <p:pic>
        <p:nvPicPr>
          <p:cNvPr id="14" name="Picture 13"/>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69561" y="5440387"/>
            <a:ext cx="823031" cy="612530"/>
          </a:xfrm>
          <a:prstGeom prst="rect">
            <a:avLst/>
          </a:prstGeom>
        </p:spPr>
      </p:pic>
      <p:sp>
        <p:nvSpPr>
          <p:cNvPr id="29" name="Rectangle 28"/>
          <p:cNvSpPr/>
          <p:nvPr/>
        </p:nvSpPr>
        <p:spPr>
          <a:xfrm>
            <a:off x="5477467" y="1411497"/>
            <a:ext cx="5246804" cy="523220"/>
          </a:xfrm>
          <a:prstGeom prst="rect">
            <a:avLst/>
          </a:prstGeom>
        </p:spPr>
        <p:txBody>
          <a:bodyPr wrap="square">
            <a:spAutoFit/>
          </a:bodyPr>
          <a:lstStyle/>
          <a:p>
            <a:r>
              <a:rPr lang="en-US" sz="2800" b="1" smtClean="0">
                <a:solidFill>
                  <a:schemeClr val="bg1"/>
                </a:solidFill>
                <a:latin typeface="Times New Roman" panose="02020603050405020304" pitchFamily="18" charset="0"/>
                <a:cs typeface="Times New Roman" panose="02020603050405020304" pitchFamily="18" charset="0"/>
              </a:rPr>
              <a:t>A. </a:t>
            </a:r>
            <a:r>
              <a:rPr lang="vi-VN" sz="2800" b="1" smtClean="0">
                <a:solidFill>
                  <a:schemeClr val="bg1"/>
                </a:solidFill>
                <a:latin typeface="Times New Roman" panose="02020603050405020304" pitchFamily="18" charset="0"/>
                <a:cs typeface="Times New Roman" panose="02020603050405020304" pitchFamily="18" charset="0"/>
              </a:rPr>
              <a:t>Máy vẽ</a:t>
            </a:r>
            <a:r>
              <a:rPr lang="en-US" sz="2800" b="1" smtClean="0">
                <a:solidFill>
                  <a:schemeClr val="bg1"/>
                </a:solidFill>
                <a:latin typeface="Times New Roman" panose="02020603050405020304" pitchFamily="18" charset="0"/>
                <a:cs typeface="Times New Roman" panose="02020603050405020304" pitchFamily="18" charset="0"/>
              </a:rPr>
              <a:t>.</a:t>
            </a:r>
            <a:r>
              <a:rPr lang="vi-VN" sz="2800" b="1" smtClean="0">
                <a:solidFill>
                  <a:schemeClr val="bg1"/>
                </a:solidFill>
                <a:latin typeface="Times New Roman" panose="02020603050405020304" pitchFamily="18" charset="0"/>
                <a:cs typeface="Times New Roman" panose="02020603050405020304" pitchFamily="18" charset="0"/>
              </a:rPr>
              <a:t> </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5477467" y="1905641"/>
            <a:ext cx="5246804" cy="523220"/>
          </a:xfrm>
          <a:prstGeom prst="rect">
            <a:avLst/>
          </a:prstGeom>
        </p:spPr>
        <p:txBody>
          <a:bodyPr wrap="square">
            <a:spAutoFit/>
          </a:bodyPr>
          <a:lstStyle/>
          <a:p>
            <a:r>
              <a:rPr lang="en-US" sz="2800" b="1" smtClean="0">
                <a:solidFill>
                  <a:schemeClr val="bg1"/>
                </a:solidFill>
                <a:latin typeface="Times New Roman" panose="02020603050405020304" pitchFamily="18" charset="0"/>
                <a:cs typeface="Times New Roman" panose="02020603050405020304" pitchFamily="18" charset="0"/>
              </a:rPr>
              <a:t>B. </a:t>
            </a:r>
            <a:r>
              <a:rPr lang="vi-VN" sz="2800" b="1" smtClean="0">
                <a:solidFill>
                  <a:schemeClr val="bg1"/>
                </a:solidFill>
                <a:latin typeface="+mj-lt"/>
              </a:rPr>
              <a:t>Máy in</a:t>
            </a:r>
            <a:r>
              <a:rPr lang="en-US" sz="2800" b="1" smtClean="0">
                <a:solidFill>
                  <a:schemeClr val="bg1"/>
                </a:solidFill>
                <a:latin typeface="+mj-lt"/>
              </a:rPr>
              <a:t>.</a:t>
            </a:r>
            <a:endParaRPr lang="en-US" sz="2800" b="1" dirty="0">
              <a:solidFill>
                <a:schemeClr val="bg1"/>
              </a:solidFill>
              <a:latin typeface="+mj-lt"/>
              <a:cs typeface="Times New Roman" panose="02020603050405020304" pitchFamily="18" charset="0"/>
            </a:endParaRPr>
          </a:p>
        </p:txBody>
      </p:sp>
      <p:sp>
        <p:nvSpPr>
          <p:cNvPr id="32" name="Rectangle 31"/>
          <p:cNvSpPr/>
          <p:nvPr/>
        </p:nvSpPr>
        <p:spPr>
          <a:xfrm>
            <a:off x="5429499" y="2382792"/>
            <a:ext cx="5246804" cy="523220"/>
          </a:xfrm>
          <a:prstGeom prst="rect">
            <a:avLst/>
          </a:prstGeom>
        </p:spPr>
        <p:txBody>
          <a:bodyPr wrap="square">
            <a:spAutoFit/>
          </a:bodyPr>
          <a:lstStyle/>
          <a:p>
            <a:r>
              <a:rPr lang="en-US" sz="2800" b="1" smtClean="0">
                <a:solidFill>
                  <a:schemeClr val="bg1"/>
                </a:solidFill>
                <a:latin typeface="Times New Roman" panose="02020603050405020304" pitchFamily="18" charset="0"/>
                <a:cs typeface="Times New Roman" panose="02020603050405020304" pitchFamily="18" charset="0"/>
              </a:rPr>
              <a:t>C. </a:t>
            </a:r>
            <a:r>
              <a:rPr lang="vi-VN" sz="2800" b="1" smtClean="0">
                <a:solidFill>
                  <a:schemeClr val="bg1"/>
                </a:solidFill>
                <a:latin typeface="Times New Roman" panose="02020603050405020304" pitchFamily="18" charset="0"/>
                <a:cs typeface="Times New Roman" panose="02020603050405020304" pitchFamily="18" charset="0"/>
              </a:rPr>
              <a:t>Màn hình</a:t>
            </a:r>
            <a:r>
              <a:rPr lang="en-US" sz="2800" b="1" smtClean="0">
                <a:solidFill>
                  <a:schemeClr val="bg1"/>
                </a:solidFill>
                <a:latin typeface="Times New Roman" panose="02020603050405020304" pitchFamily="18" charset="0"/>
                <a:cs typeface="Times New Roman" panose="02020603050405020304" pitchFamily="18" charset="0"/>
              </a:rPr>
              <a:t>.</a:t>
            </a:r>
            <a:r>
              <a:rPr lang="vi-VN" sz="2800" b="1" smtClean="0">
                <a:solidFill>
                  <a:schemeClr val="bg1"/>
                </a:solidFill>
                <a:latin typeface="Times New Roman" panose="02020603050405020304" pitchFamily="18" charset="0"/>
                <a:cs typeface="Times New Roman" panose="02020603050405020304" pitchFamily="18" charset="0"/>
              </a:rPr>
              <a:t> </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5477467" y="2893930"/>
            <a:ext cx="5246804" cy="523220"/>
          </a:xfrm>
          <a:prstGeom prst="rect">
            <a:avLst/>
          </a:prstGeom>
        </p:spPr>
        <p:txBody>
          <a:bodyPr wrap="square">
            <a:spAutoFit/>
          </a:bodyPr>
          <a:lstStyle/>
          <a:p>
            <a:r>
              <a:rPr lang="en-US" sz="2800" b="1" smtClean="0">
                <a:solidFill>
                  <a:schemeClr val="bg1"/>
                </a:solidFill>
                <a:latin typeface="Times New Roman" panose="02020603050405020304" pitchFamily="18" charset="0"/>
                <a:cs typeface="Times New Roman" panose="02020603050405020304" pitchFamily="18" charset="0"/>
              </a:rPr>
              <a:t>D.</a:t>
            </a:r>
            <a:r>
              <a:rPr lang="vi-VN" sz="2800" smtClean="0"/>
              <a:t> </a:t>
            </a:r>
            <a:r>
              <a:rPr lang="vi-VN" sz="2800" b="1" smtClean="0">
                <a:solidFill>
                  <a:schemeClr val="bg1"/>
                </a:solidFill>
                <a:latin typeface="+mj-lt"/>
              </a:rPr>
              <a:t>Máy quyét.</a:t>
            </a:r>
            <a:endParaRPr lang="en-US" sz="28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6469001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5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30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35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40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0.17695 0.05672 L 0.57982 0.36667 " pathEditMode="relative" rAng="0" ptsTypes="AA">
                                      <p:cBhvr>
                                        <p:cTn id="46" dur="3000" fill="hold"/>
                                        <p:tgtEl>
                                          <p:spTgt spid="5"/>
                                        </p:tgtEl>
                                        <p:attrNameLst>
                                          <p:attrName>ppt_x</p:attrName>
                                          <p:attrName>ppt_y</p:attrName>
                                        </p:attrNameLst>
                                      </p:cBhvr>
                                      <p:rCtr x="37839"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congioilam.wav"/>
                                        </p:tgtEl>
                                      </p:cMediaNode>
                                    </p:audio>
                                  </p:subTnLst>
                                </p:cTn>
                              </p:par>
                              <p:par>
                                <p:cTn id="74" presetID="10" presetClass="exit" presetSubtype="0" fill="hold" nodeType="withEffect">
                                  <p:stCondLst>
                                    <p:cond delay="0"/>
                                  </p:stCondLst>
                                  <p:childTnLst>
                                    <p:animEffect transition="out" filter="fade">
                                      <p:cBhvr>
                                        <p:cTn id="75" dur="250"/>
                                        <p:tgtEl>
                                          <p:spTgt spid="6"/>
                                        </p:tgtEl>
                                      </p:cBhvr>
                                    </p:animEffect>
                                    <p:set>
                                      <p:cBhvr>
                                        <p:cTn id="76" dur="1" fill="hold">
                                          <p:stCondLst>
                                            <p:cond delay="249"/>
                                          </p:stCondLst>
                                        </p:cTn>
                                        <p:tgtEl>
                                          <p:spTgt spid="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8" presetClass="emph" presetSubtype="0" repeatCount="indefinite" fill="hold" grpId="1" nodeType="withEffect">
                                  <p:stCondLst>
                                    <p:cond delay="0"/>
                                  </p:stCondLst>
                                  <p:childTnLst>
                                    <p:animRot by="21600000">
                                      <p:cBhvr>
                                        <p:cTn id="8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8.33333E-7 -4.81481E-6 L 0.54809 0.30024 " pathEditMode="relative" rAng="0" ptsTypes="AA">
                                      <p:cBhvr>
                                        <p:cTn id="100" dur="2000" fill="hold"/>
                                        <p:tgtEl>
                                          <p:spTgt spid="5"/>
                                        </p:tgtEl>
                                        <p:attrNameLst>
                                          <p:attrName>ppt_x</p:attrName>
                                          <p:attrName>ppt_y</p:attrName>
                                        </p:attrNameLst>
                                      </p:cBhvr>
                                      <p:rCtr x="27396" y="15000"/>
                                    </p:animMotion>
                                  </p:childTnLst>
                                </p:cTn>
                              </p:par>
                            </p:childTnLst>
                          </p:cTn>
                        </p:par>
                        <p:par>
                          <p:cTn id="101" fill="hold">
                            <p:stCondLst>
                              <p:cond delay="3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3500"/>
                            </p:stCondLst>
                            <p:childTnLst>
                              <p:par>
                                <p:cTn id="109" presetID="32" presetClass="emph" presetSubtype="0" fill="hold" nodeType="afterEffect">
                                  <p:stCondLst>
                                    <p:cond delay="0"/>
                                  </p:stCondLst>
                                  <p:childTnLst>
                                    <p:animRot by="120000">
                                      <p:cBhvr>
                                        <p:cTn id="110" dur="200" fill="hold">
                                          <p:stCondLst>
                                            <p:cond delay="0"/>
                                          </p:stCondLst>
                                        </p:cTn>
                                        <p:tgtEl>
                                          <p:spTgt spid="19"/>
                                        </p:tgtEl>
                                        <p:attrNameLst>
                                          <p:attrName>r</p:attrName>
                                        </p:attrNameLst>
                                      </p:cBhvr>
                                    </p:animRot>
                                    <p:animRot by="-240000">
                                      <p:cBhvr>
                                        <p:cTn id="111" dur="400" fill="hold">
                                          <p:stCondLst>
                                            <p:cond delay="400"/>
                                          </p:stCondLst>
                                        </p:cTn>
                                        <p:tgtEl>
                                          <p:spTgt spid="19"/>
                                        </p:tgtEl>
                                        <p:attrNameLst>
                                          <p:attrName>r</p:attrName>
                                        </p:attrNameLst>
                                      </p:cBhvr>
                                    </p:animRot>
                                    <p:animRot by="240000">
                                      <p:cBhvr>
                                        <p:cTn id="112" dur="400" fill="hold">
                                          <p:stCondLst>
                                            <p:cond delay="800"/>
                                          </p:stCondLst>
                                        </p:cTn>
                                        <p:tgtEl>
                                          <p:spTgt spid="19"/>
                                        </p:tgtEl>
                                        <p:attrNameLst>
                                          <p:attrName>r</p:attrName>
                                        </p:attrNameLst>
                                      </p:cBhvr>
                                    </p:animRot>
                                    <p:animRot by="-240000">
                                      <p:cBhvr>
                                        <p:cTn id="113" dur="400" fill="hold">
                                          <p:stCondLst>
                                            <p:cond delay="1200"/>
                                          </p:stCondLst>
                                        </p:cTn>
                                        <p:tgtEl>
                                          <p:spTgt spid="19"/>
                                        </p:tgtEl>
                                        <p:attrNameLst>
                                          <p:attrName>r</p:attrName>
                                        </p:attrNameLst>
                                      </p:cBhvr>
                                    </p:animRot>
                                    <p:animRot by="120000">
                                      <p:cBhvr>
                                        <p:cTn id="114" dur="400" fill="hold">
                                          <p:stCondLst>
                                            <p:cond delay="16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200" fill="hold">
                                          <p:stCondLst>
                                            <p:cond delay="0"/>
                                          </p:stCondLst>
                                        </p:cTn>
                                        <p:tgtEl>
                                          <p:spTgt spid="22"/>
                                        </p:tgtEl>
                                        <p:attrNameLst>
                                          <p:attrName>r</p:attrName>
                                        </p:attrNameLst>
                                      </p:cBhvr>
                                    </p:animRot>
                                    <p:animRot by="-240000">
                                      <p:cBhvr>
                                        <p:cTn id="117" dur="400" fill="hold">
                                          <p:stCondLst>
                                            <p:cond delay="400"/>
                                          </p:stCondLst>
                                        </p:cTn>
                                        <p:tgtEl>
                                          <p:spTgt spid="22"/>
                                        </p:tgtEl>
                                        <p:attrNameLst>
                                          <p:attrName>r</p:attrName>
                                        </p:attrNameLst>
                                      </p:cBhvr>
                                    </p:animRot>
                                    <p:animRot by="240000">
                                      <p:cBhvr>
                                        <p:cTn id="118" dur="400" fill="hold">
                                          <p:stCondLst>
                                            <p:cond delay="800"/>
                                          </p:stCondLst>
                                        </p:cTn>
                                        <p:tgtEl>
                                          <p:spTgt spid="22"/>
                                        </p:tgtEl>
                                        <p:attrNameLst>
                                          <p:attrName>r</p:attrName>
                                        </p:attrNameLst>
                                      </p:cBhvr>
                                    </p:animRot>
                                    <p:animRot by="-240000">
                                      <p:cBhvr>
                                        <p:cTn id="119" dur="400" fill="hold">
                                          <p:stCondLst>
                                            <p:cond delay="1200"/>
                                          </p:stCondLst>
                                        </p:cTn>
                                        <p:tgtEl>
                                          <p:spTgt spid="22"/>
                                        </p:tgtEl>
                                        <p:attrNameLst>
                                          <p:attrName>r</p:attrName>
                                        </p:attrNameLst>
                                      </p:cBhvr>
                                    </p:animRot>
                                    <p:animRot by="120000">
                                      <p:cBhvr>
                                        <p:cTn id="120" dur="400" fill="hold">
                                          <p:stCondLst>
                                            <p:cond delay="1600"/>
                                          </p:stCondLst>
                                        </p:cTn>
                                        <p:tgtEl>
                                          <p:spTgt spid="22"/>
                                        </p:tgtEl>
                                        <p:attrNameLst>
                                          <p:attrName>r</p:attrName>
                                        </p:attrNameLst>
                                      </p:cBhvr>
                                    </p:animRot>
                                  </p:childTnLst>
                                </p:cTn>
                              </p:par>
                            </p:childTnLst>
                          </p:cTn>
                        </p:par>
                        <p:par>
                          <p:cTn id="121" fill="hold">
                            <p:stCondLst>
                              <p:cond delay="5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250"/>
                                        <p:tgtEl>
                                          <p:spTgt spid="14"/>
                                        </p:tgtEl>
                                      </p:cBhvr>
                                    </p:animEffect>
                                  </p:childTnLst>
                                </p:cTn>
                              </p:par>
                              <p:par>
                                <p:cTn id="128" presetID="10" presetClass="entr" presetSubtype="0" fill="hold"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250"/>
                                        <p:tgtEl>
                                          <p:spTgt spid="17"/>
                                        </p:tgtEl>
                                      </p:cBhvr>
                                    </p:animEffect>
                                  </p:childTnLst>
                                  <p:subTnLst>
                                    <p:audio>
                                      <p:cMediaNode>
                                        <p:cTn display="0" masterRel="sameClick">
                                          <p:stCondLst>
                                            <p:cond evt="begin" delay="0">
                                              <p:tn val="128"/>
                                            </p:cond>
                                          </p:stCondLst>
                                          <p:endCondLst>
                                            <p:cond evt="onStopAudio" delay="0">
                                              <p:tgtEl>
                                                <p:sldTgt/>
                                              </p:tgtEl>
                                            </p:cond>
                                          </p:endCondLst>
                                        </p:cTn>
                                        <p:tgtEl>
                                          <p:sndTgt r:embed="rId3" name="oisairoi.wav"/>
                                        </p:tgtEl>
                                      </p:cMediaNode>
                                    </p:audio>
                                  </p:subTnLst>
                                </p:cTn>
                              </p:par>
                              <p:par>
                                <p:cTn id="131" presetID="10" presetClass="exit" presetSubtype="0" fill="hold" nodeType="withEffect">
                                  <p:stCondLst>
                                    <p:cond delay="0"/>
                                  </p:stCondLst>
                                  <p:childTnLst>
                                    <p:animEffect transition="out" filter="fade">
                                      <p:cBhvr>
                                        <p:cTn id="132" dur="250"/>
                                        <p:tgtEl>
                                          <p:spTgt spid="22"/>
                                        </p:tgtEl>
                                      </p:cBhvr>
                                    </p:animEffect>
                                    <p:set>
                                      <p:cBhvr>
                                        <p:cTn id="13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0.11666 0.05695 L 0.21654 0.35718 " pathEditMode="relative" rAng="0" ptsTypes="AA">
                                      <p:cBhvr>
                                        <p:cTn id="152" dur="2000" fill="hold"/>
                                        <p:tgtEl>
                                          <p:spTgt spid="5"/>
                                        </p:tgtEl>
                                        <p:attrNameLst>
                                          <p:attrName>ppt_x</p:attrName>
                                          <p:attrName>ppt_y</p:attrName>
                                        </p:attrNameLst>
                                      </p:cBhvr>
                                      <p:rCtr x="16654"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3"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3"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2">
                                            <p:txEl>
                                              <p:pRg st="0" end="0"/>
                                            </p:txEl>
                                          </p:spTgt>
                                        </p:tgtEl>
                                        <p:attrNameLst>
                                          <p:attrName>style.color</p:attrName>
                                        </p:attrNameLst>
                                      </p:cBhvr>
                                      <p:by>
                                        <p:hsl h="0" s="-12549" l="-25098"/>
                                      </p:by>
                                    </p:animClr>
                                    <p:animClr clrSpc="hsl" dir="cw">
                                      <p:cBhvr>
                                        <p:cTn id="254" dur="500" fill="hold"/>
                                        <p:tgtEl>
                                          <p:spTgt spid="32">
                                            <p:txEl>
                                              <p:pRg st="0" end="0"/>
                                            </p:txEl>
                                          </p:spTgt>
                                        </p:tgtEl>
                                        <p:attrNameLst>
                                          <p:attrName>fillcolor</p:attrName>
                                        </p:attrNameLst>
                                      </p:cBhvr>
                                      <p:by>
                                        <p:hsl h="0" s="-12549" l="-25098"/>
                                      </p:by>
                                    </p:animClr>
                                    <p:animClr clrSpc="hsl" dir="cw">
                                      <p:cBhvr>
                                        <p:cTn id="255" dur="500" fill="hold"/>
                                        <p:tgtEl>
                                          <p:spTgt spid="32">
                                            <p:txEl>
                                              <p:pRg st="0" end="0"/>
                                            </p:txEl>
                                          </p:spTgt>
                                        </p:tgtEl>
                                        <p:attrNameLst>
                                          <p:attrName>stroke.color</p:attrName>
                                        </p:attrNameLst>
                                      </p:cBhvr>
                                      <p:by>
                                        <p:hsl h="0" s="-12549" l="-25098"/>
                                      </p:by>
                                    </p:animClr>
                                    <p:set>
                                      <p:cBhvr>
                                        <p:cTn id="256" dur="500" fill="hold"/>
                                        <p:tgtEl>
                                          <p:spTgt spid="3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2"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stretch>
            <a:fillRect/>
          </a:stretch>
        </p:blipFill>
        <p:spPr>
          <a:xfrm>
            <a:off x="0" y="8860"/>
            <a:ext cx="12191999" cy="6865181"/>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4880" y="4428248"/>
            <a:ext cx="1580783" cy="1435608"/>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6467" y="4392304"/>
            <a:ext cx="1580782" cy="1435608"/>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90739" y="4385097"/>
            <a:ext cx="1581495" cy="143625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14024" y="4555482"/>
            <a:ext cx="1249999" cy="13362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8289721" y="394556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34393" y="4332085"/>
            <a:ext cx="1073146" cy="1310075"/>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137161"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mj-lt"/>
              </a:rPr>
              <a:t>Câu 4: Thiết bị nào sau đây không phải là thiết bị ra?</a:t>
            </a:r>
            <a:endParaRPr lang="en-US" sz="3200" dirty="0">
              <a:solidFill>
                <a:srgbClr val="FF0000"/>
              </a:solidFill>
              <a:latin typeface="+mj-lt"/>
            </a:endParaRP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218655" y="5479735"/>
            <a:ext cx="823031" cy="612530"/>
          </a:xfrm>
          <a:prstGeom prst="rect">
            <a:avLst/>
          </a:prstGeom>
        </p:spPr>
      </p:pic>
      <p:pic>
        <p:nvPicPr>
          <p:cNvPr id="21" name="Picture 20"/>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363181" y="5400358"/>
            <a:ext cx="823031" cy="612530"/>
          </a:xfrm>
          <a:prstGeom prst="rect">
            <a:avLst/>
          </a:prstGeom>
        </p:spPr>
      </p:pic>
      <p:pic>
        <p:nvPicPr>
          <p:cNvPr id="14" name="Picture 13"/>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69561" y="5440387"/>
            <a:ext cx="823031" cy="612530"/>
          </a:xfrm>
          <a:prstGeom prst="rect">
            <a:avLst/>
          </a:prstGeom>
        </p:spPr>
      </p:pic>
      <p:sp>
        <p:nvSpPr>
          <p:cNvPr id="29" name="Rectangle 28"/>
          <p:cNvSpPr/>
          <p:nvPr/>
        </p:nvSpPr>
        <p:spPr>
          <a:xfrm>
            <a:off x="5477467" y="1411497"/>
            <a:ext cx="5246804" cy="523220"/>
          </a:xfrm>
          <a:prstGeom prst="rect">
            <a:avLst/>
          </a:prstGeom>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A. </a:t>
            </a:r>
            <a:r>
              <a:rPr lang="vi-VN" sz="2800" b="1" dirty="0">
                <a:solidFill>
                  <a:schemeClr val="bg1"/>
                </a:solidFill>
                <a:latin typeface="Times New Roman" panose="02020603050405020304" pitchFamily="18" charset="0"/>
                <a:cs typeface="Times New Roman" panose="02020603050405020304" pitchFamily="18" charset="0"/>
              </a:rPr>
              <a:t>Máy vẽ</a:t>
            </a:r>
            <a:r>
              <a:rPr lang="en-US" sz="2800" b="1">
                <a:solidFill>
                  <a:schemeClr val="bg1"/>
                </a:solidFill>
                <a:latin typeface="Times New Roman" panose="02020603050405020304" pitchFamily="18" charset="0"/>
                <a:cs typeface="Times New Roman" panose="02020603050405020304" pitchFamily="18" charset="0"/>
              </a:rPr>
              <a:t>.</a:t>
            </a:r>
            <a:r>
              <a:rPr lang="vi-VN" sz="2800" b="1">
                <a:solidFill>
                  <a:schemeClr val="bg1"/>
                </a:solidFill>
                <a:latin typeface="Times New Roman" panose="02020603050405020304" pitchFamily="18" charset="0"/>
                <a:cs typeface="Times New Roman" panose="02020603050405020304" pitchFamily="18" charset="0"/>
              </a:rPr>
              <a:t> </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5477467" y="1905641"/>
            <a:ext cx="5246804" cy="523220"/>
          </a:xfrm>
          <a:prstGeom prst="rect">
            <a:avLst/>
          </a:prstGeom>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B. </a:t>
            </a:r>
            <a:r>
              <a:rPr lang="vi-VN" sz="2800" b="1" dirty="0">
                <a:solidFill>
                  <a:schemeClr val="bg1"/>
                </a:solidFill>
                <a:latin typeface="+mj-lt"/>
              </a:rPr>
              <a:t>Máy </a:t>
            </a:r>
            <a:r>
              <a:rPr lang="vi-VN" sz="2800" b="1">
                <a:solidFill>
                  <a:schemeClr val="bg1"/>
                </a:solidFill>
                <a:latin typeface="+mj-lt"/>
              </a:rPr>
              <a:t>in</a:t>
            </a:r>
            <a:r>
              <a:rPr lang="en-US" sz="2800" b="1" smtClean="0">
                <a:solidFill>
                  <a:schemeClr val="bg1"/>
                </a:solidFill>
                <a:latin typeface="+mj-lt"/>
              </a:rPr>
              <a:t>.</a:t>
            </a:r>
            <a:endParaRPr lang="en-US" sz="2800" b="1" dirty="0">
              <a:solidFill>
                <a:schemeClr val="bg1"/>
              </a:solidFill>
              <a:latin typeface="+mj-lt"/>
              <a:cs typeface="Times New Roman" panose="02020603050405020304" pitchFamily="18" charset="0"/>
            </a:endParaRPr>
          </a:p>
        </p:txBody>
      </p:sp>
      <p:sp>
        <p:nvSpPr>
          <p:cNvPr id="32" name="Rectangle 31"/>
          <p:cNvSpPr/>
          <p:nvPr/>
        </p:nvSpPr>
        <p:spPr>
          <a:xfrm>
            <a:off x="5429499" y="2382792"/>
            <a:ext cx="5246804" cy="523220"/>
          </a:xfrm>
          <a:prstGeom prst="rect">
            <a:avLst/>
          </a:prstGeom>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C. </a:t>
            </a:r>
            <a:r>
              <a:rPr lang="vi-VN" sz="2800" b="1" dirty="0">
                <a:solidFill>
                  <a:schemeClr val="bg1"/>
                </a:solidFill>
                <a:latin typeface="Times New Roman" panose="02020603050405020304" pitchFamily="18" charset="0"/>
                <a:cs typeface="Times New Roman" panose="02020603050405020304" pitchFamily="18" charset="0"/>
              </a:rPr>
              <a:t>Màn hình</a:t>
            </a:r>
            <a:r>
              <a:rPr lang="en-US" sz="2800" b="1">
                <a:solidFill>
                  <a:schemeClr val="bg1"/>
                </a:solidFill>
                <a:latin typeface="Times New Roman" panose="02020603050405020304" pitchFamily="18" charset="0"/>
                <a:cs typeface="Times New Roman" panose="02020603050405020304" pitchFamily="18" charset="0"/>
              </a:rPr>
              <a:t>.</a:t>
            </a:r>
            <a:r>
              <a:rPr lang="vi-VN" sz="2800" b="1">
                <a:solidFill>
                  <a:schemeClr val="bg1"/>
                </a:solidFill>
                <a:latin typeface="Times New Roman" panose="02020603050405020304" pitchFamily="18" charset="0"/>
                <a:cs typeface="Times New Roman" panose="02020603050405020304" pitchFamily="18" charset="0"/>
              </a:rPr>
              <a:t> </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5477467" y="2893930"/>
            <a:ext cx="5246804" cy="523220"/>
          </a:xfrm>
          <a:prstGeom prst="rect">
            <a:avLst/>
          </a:prstGeom>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D.</a:t>
            </a:r>
            <a:r>
              <a:rPr lang="vi-VN" sz="2800" dirty="0"/>
              <a:t> </a:t>
            </a:r>
            <a:r>
              <a:rPr lang="vi-VN" sz="2800" b="1" dirty="0">
                <a:solidFill>
                  <a:schemeClr val="bg1"/>
                </a:solidFill>
                <a:latin typeface="+mj-lt"/>
              </a:rPr>
              <a:t>Máy </a:t>
            </a:r>
            <a:r>
              <a:rPr lang="vi-VN" sz="2800" b="1">
                <a:solidFill>
                  <a:schemeClr val="bg1"/>
                </a:solidFill>
                <a:latin typeface="+mj-lt"/>
              </a:rPr>
              <a:t>quyét</a:t>
            </a:r>
            <a:r>
              <a:rPr lang="vi-VN" sz="2800" b="1" smtClean="0">
                <a:solidFill>
                  <a:schemeClr val="bg1"/>
                </a:solidFill>
                <a:latin typeface="+mj-lt"/>
              </a:rPr>
              <a:t>.</a:t>
            </a:r>
            <a:endParaRPr lang="en-US" sz="28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7216031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5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30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35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40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0.17695 0.05672 L 0.57982 0.36667 " pathEditMode="relative" rAng="0" ptsTypes="AA">
                                      <p:cBhvr>
                                        <p:cTn id="46" dur="3000" fill="hold"/>
                                        <p:tgtEl>
                                          <p:spTgt spid="5"/>
                                        </p:tgtEl>
                                        <p:attrNameLst>
                                          <p:attrName>ppt_x</p:attrName>
                                          <p:attrName>ppt_y</p:attrName>
                                        </p:attrNameLst>
                                      </p:cBhvr>
                                      <p:rCtr x="37839"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congioilam.wav"/>
                                        </p:tgtEl>
                                      </p:cMediaNode>
                                    </p:audio>
                                  </p:subTnLst>
                                </p:cTn>
                              </p:par>
                              <p:par>
                                <p:cTn id="74" presetID="10" presetClass="exit" presetSubtype="0" fill="hold" nodeType="withEffect">
                                  <p:stCondLst>
                                    <p:cond delay="0"/>
                                  </p:stCondLst>
                                  <p:childTnLst>
                                    <p:animEffect transition="out" filter="fade">
                                      <p:cBhvr>
                                        <p:cTn id="75" dur="250"/>
                                        <p:tgtEl>
                                          <p:spTgt spid="6"/>
                                        </p:tgtEl>
                                      </p:cBhvr>
                                    </p:animEffect>
                                    <p:set>
                                      <p:cBhvr>
                                        <p:cTn id="76" dur="1" fill="hold">
                                          <p:stCondLst>
                                            <p:cond delay="249"/>
                                          </p:stCondLst>
                                        </p:cTn>
                                        <p:tgtEl>
                                          <p:spTgt spid="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8" presetClass="emph" presetSubtype="0" repeatCount="indefinite" fill="hold" grpId="1" nodeType="withEffect">
                                  <p:stCondLst>
                                    <p:cond delay="0"/>
                                  </p:stCondLst>
                                  <p:childTnLst>
                                    <p:animRot by="21600000">
                                      <p:cBhvr>
                                        <p:cTn id="8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8.33333E-7 -4.81481E-6 L 0.54809 0.30024 " pathEditMode="relative" rAng="0" ptsTypes="AA">
                                      <p:cBhvr>
                                        <p:cTn id="100" dur="2000" fill="hold"/>
                                        <p:tgtEl>
                                          <p:spTgt spid="5"/>
                                        </p:tgtEl>
                                        <p:attrNameLst>
                                          <p:attrName>ppt_x</p:attrName>
                                          <p:attrName>ppt_y</p:attrName>
                                        </p:attrNameLst>
                                      </p:cBhvr>
                                      <p:rCtr x="27396" y="15000"/>
                                    </p:animMotion>
                                  </p:childTnLst>
                                </p:cTn>
                              </p:par>
                            </p:childTnLst>
                          </p:cTn>
                        </p:par>
                        <p:par>
                          <p:cTn id="101" fill="hold">
                            <p:stCondLst>
                              <p:cond delay="3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3500"/>
                            </p:stCondLst>
                            <p:childTnLst>
                              <p:par>
                                <p:cTn id="109" presetID="32" presetClass="emph" presetSubtype="0" fill="hold" nodeType="afterEffect">
                                  <p:stCondLst>
                                    <p:cond delay="0"/>
                                  </p:stCondLst>
                                  <p:childTnLst>
                                    <p:animRot by="120000">
                                      <p:cBhvr>
                                        <p:cTn id="110" dur="200" fill="hold">
                                          <p:stCondLst>
                                            <p:cond delay="0"/>
                                          </p:stCondLst>
                                        </p:cTn>
                                        <p:tgtEl>
                                          <p:spTgt spid="19"/>
                                        </p:tgtEl>
                                        <p:attrNameLst>
                                          <p:attrName>r</p:attrName>
                                        </p:attrNameLst>
                                      </p:cBhvr>
                                    </p:animRot>
                                    <p:animRot by="-240000">
                                      <p:cBhvr>
                                        <p:cTn id="111" dur="400" fill="hold">
                                          <p:stCondLst>
                                            <p:cond delay="400"/>
                                          </p:stCondLst>
                                        </p:cTn>
                                        <p:tgtEl>
                                          <p:spTgt spid="19"/>
                                        </p:tgtEl>
                                        <p:attrNameLst>
                                          <p:attrName>r</p:attrName>
                                        </p:attrNameLst>
                                      </p:cBhvr>
                                    </p:animRot>
                                    <p:animRot by="240000">
                                      <p:cBhvr>
                                        <p:cTn id="112" dur="400" fill="hold">
                                          <p:stCondLst>
                                            <p:cond delay="800"/>
                                          </p:stCondLst>
                                        </p:cTn>
                                        <p:tgtEl>
                                          <p:spTgt spid="19"/>
                                        </p:tgtEl>
                                        <p:attrNameLst>
                                          <p:attrName>r</p:attrName>
                                        </p:attrNameLst>
                                      </p:cBhvr>
                                    </p:animRot>
                                    <p:animRot by="-240000">
                                      <p:cBhvr>
                                        <p:cTn id="113" dur="400" fill="hold">
                                          <p:stCondLst>
                                            <p:cond delay="1200"/>
                                          </p:stCondLst>
                                        </p:cTn>
                                        <p:tgtEl>
                                          <p:spTgt spid="19"/>
                                        </p:tgtEl>
                                        <p:attrNameLst>
                                          <p:attrName>r</p:attrName>
                                        </p:attrNameLst>
                                      </p:cBhvr>
                                    </p:animRot>
                                    <p:animRot by="120000">
                                      <p:cBhvr>
                                        <p:cTn id="114" dur="400" fill="hold">
                                          <p:stCondLst>
                                            <p:cond delay="16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200" fill="hold">
                                          <p:stCondLst>
                                            <p:cond delay="0"/>
                                          </p:stCondLst>
                                        </p:cTn>
                                        <p:tgtEl>
                                          <p:spTgt spid="22"/>
                                        </p:tgtEl>
                                        <p:attrNameLst>
                                          <p:attrName>r</p:attrName>
                                        </p:attrNameLst>
                                      </p:cBhvr>
                                    </p:animRot>
                                    <p:animRot by="-240000">
                                      <p:cBhvr>
                                        <p:cTn id="117" dur="400" fill="hold">
                                          <p:stCondLst>
                                            <p:cond delay="400"/>
                                          </p:stCondLst>
                                        </p:cTn>
                                        <p:tgtEl>
                                          <p:spTgt spid="22"/>
                                        </p:tgtEl>
                                        <p:attrNameLst>
                                          <p:attrName>r</p:attrName>
                                        </p:attrNameLst>
                                      </p:cBhvr>
                                    </p:animRot>
                                    <p:animRot by="240000">
                                      <p:cBhvr>
                                        <p:cTn id="118" dur="400" fill="hold">
                                          <p:stCondLst>
                                            <p:cond delay="800"/>
                                          </p:stCondLst>
                                        </p:cTn>
                                        <p:tgtEl>
                                          <p:spTgt spid="22"/>
                                        </p:tgtEl>
                                        <p:attrNameLst>
                                          <p:attrName>r</p:attrName>
                                        </p:attrNameLst>
                                      </p:cBhvr>
                                    </p:animRot>
                                    <p:animRot by="-240000">
                                      <p:cBhvr>
                                        <p:cTn id="119" dur="400" fill="hold">
                                          <p:stCondLst>
                                            <p:cond delay="1200"/>
                                          </p:stCondLst>
                                        </p:cTn>
                                        <p:tgtEl>
                                          <p:spTgt spid="22"/>
                                        </p:tgtEl>
                                        <p:attrNameLst>
                                          <p:attrName>r</p:attrName>
                                        </p:attrNameLst>
                                      </p:cBhvr>
                                    </p:animRot>
                                    <p:animRot by="120000">
                                      <p:cBhvr>
                                        <p:cTn id="120" dur="400" fill="hold">
                                          <p:stCondLst>
                                            <p:cond delay="1600"/>
                                          </p:stCondLst>
                                        </p:cTn>
                                        <p:tgtEl>
                                          <p:spTgt spid="22"/>
                                        </p:tgtEl>
                                        <p:attrNameLst>
                                          <p:attrName>r</p:attrName>
                                        </p:attrNameLst>
                                      </p:cBhvr>
                                    </p:animRot>
                                  </p:childTnLst>
                                </p:cTn>
                              </p:par>
                            </p:childTnLst>
                          </p:cTn>
                        </p:par>
                        <p:par>
                          <p:cTn id="121" fill="hold">
                            <p:stCondLst>
                              <p:cond delay="5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250"/>
                                        <p:tgtEl>
                                          <p:spTgt spid="14"/>
                                        </p:tgtEl>
                                      </p:cBhvr>
                                    </p:animEffect>
                                  </p:childTnLst>
                                </p:cTn>
                              </p:par>
                              <p:par>
                                <p:cTn id="128" presetID="10" presetClass="entr" presetSubtype="0" fill="hold"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250"/>
                                        <p:tgtEl>
                                          <p:spTgt spid="17"/>
                                        </p:tgtEl>
                                      </p:cBhvr>
                                    </p:animEffect>
                                  </p:childTnLst>
                                  <p:subTnLst>
                                    <p:audio>
                                      <p:cMediaNode>
                                        <p:cTn display="0" masterRel="sameClick">
                                          <p:stCondLst>
                                            <p:cond evt="begin" delay="0">
                                              <p:tn val="128"/>
                                            </p:cond>
                                          </p:stCondLst>
                                          <p:endCondLst>
                                            <p:cond evt="onStopAudio" delay="0">
                                              <p:tgtEl>
                                                <p:sldTgt/>
                                              </p:tgtEl>
                                            </p:cond>
                                          </p:endCondLst>
                                        </p:cTn>
                                        <p:tgtEl>
                                          <p:sndTgt r:embed="rId3" name="oisairoi.wav"/>
                                        </p:tgtEl>
                                      </p:cMediaNode>
                                    </p:audio>
                                  </p:subTnLst>
                                </p:cTn>
                              </p:par>
                              <p:par>
                                <p:cTn id="131" presetID="10" presetClass="exit" presetSubtype="0" fill="hold" nodeType="withEffect">
                                  <p:stCondLst>
                                    <p:cond delay="0"/>
                                  </p:stCondLst>
                                  <p:childTnLst>
                                    <p:animEffect transition="out" filter="fade">
                                      <p:cBhvr>
                                        <p:cTn id="132" dur="250"/>
                                        <p:tgtEl>
                                          <p:spTgt spid="22"/>
                                        </p:tgtEl>
                                      </p:cBhvr>
                                    </p:animEffect>
                                    <p:set>
                                      <p:cBhvr>
                                        <p:cTn id="13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0.11666 0.05695 L 0.21654 0.35718 " pathEditMode="relative" rAng="0" ptsTypes="AA">
                                      <p:cBhvr>
                                        <p:cTn id="152" dur="2000" fill="hold"/>
                                        <p:tgtEl>
                                          <p:spTgt spid="5"/>
                                        </p:tgtEl>
                                        <p:attrNameLst>
                                          <p:attrName>ppt_x</p:attrName>
                                          <p:attrName>ppt_y</p:attrName>
                                        </p:attrNameLst>
                                      </p:cBhvr>
                                      <p:rCtr x="16654"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3"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3"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2">
                                            <p:txEl>
                                              <p:pRg st="0" end="0"/>
                                            </p:txEl>
                                          </p:spTgt>
                                        </p:tgtEl>
                                        <p:attrNameLst>
                                          <p:attrName>style.color</p:attrName>
                                        </p:attrNameLst>
                                      </p:cBhvr>
                                      <p:by>
                                        <p:hsl h="0" s="-12549" l="-25098"/>
                                      </p:by>
                                    </p:animClr>
                                    <p:animClr clrSpc="hsl" dir="cw">
                                      <p:cBhvr>
                                        <p:cTn id="254" dur="500" fill="hold"/>
                                        <p:tgtEl>
                                          <p:spTgt spid="32">
                                            <p:txEl>
                                              <p:pRg st="0" end="0"/>
                                            </p:txEl>
                                          </p:spTgt>
                                        </p:tgtEl>
                                        <p:attrNameLst>
                                          <p:attrName>fillcolor</p:attrName>
                                        </p:attrNameLst>
                                      </p:cBhvr>
                                      <p:by>
                                        <p:hsl h="0" s="-12549" l="-25098"/>
                                      </p:by>
                                    </p:animClr>
                                    <p:animClr clrSpc="hsl" dir="cw">
                                      <p:cBhvr>
                                        <p:cTn id="255" dur="500" fill="hold"/>
                                        <p:tgtEl>
                                          <p:spTgt spid="32">
                                            <p:txEl>
                                              <p:pRg st="0" end="0"/>
                                            </p:txEl>
                                          </p:spTgt>
                                        </p:tgtEl>
                                        <p:attrNameLst>
                                          <p:attrName>stroke.color</p:attrName>
                                        </p:attrNameLst>
                                      </p:cBhvr>
                                      <p:by>
                                        <p:hsl h="0" s="-12549" l="-25098"/>
                                      </p:by>
                                    </p:animClr>
                                    <p:set>
                                      <p:cBhvr>
                                        <p:cTn id="256" dur="500" fill="hold"/>
                                        <p:tgtEl>
                                          <p:spTgt spid="3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7" y="-1"/>
            <a:ext cx="121698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637491" y="3122618"/>
            <a:ext cx="2834721" cy="2575364"/>
            <a:chOff x="2067317" y="1810431"/>
            <a:chExt cx="2488837" cy="2293259"/>
          </a:xfrm>
          <a:effectLst>
            <a:outerShdw blurRad="139700" dist="63500" dir="2700000" algn="tl" rotWithShape="0">
              <a:prstClr val="black">
                <a:alpha val="40000"/>
              </a:prstClr>
            </a:outerShdw>
          </a:effectLst>
        </p:grpSpPr>
        <p:sp>
          <p:nvSpPr>
            <p:cNvPr id="9"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defTabSz="1218804">
                <a:defRPr/>
              </a:pPr>
              <a:endParaRPr lang="zh-CN" altLang="en-US" sz="1999" kern="0" dirty="0">
                <a:solidFill>
                  <a:srgbClr val="14436A"/>
                </a:solidFill>
                <a:latin typeface="Arial"/>
                <a:ea typeface="微软雅黑" panose="020B0503020204020204" pitchFamily="34" charset="-122"/>
                <a:cs typeface="+mn-ea"/>
                <a:sym typeface="+mn-lt"/>
              </a:endParaRPr>
            </a:p>
          </p:txBody>
        </p:sp>
        <p:sp>
          <p:nvSpPr>
            <p:cNvPr id="10" name="圆角矩形 9"/>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804">
                <a:defRPr/>
              </a:pPr>
              <a:r>
                <a:rPr lang="en-US" altLang="zh-CN" sz="1999" kern="0">
                  <a:solidFill>
                    <a:srgbClr val="14436A"/>
                  </a:solidFill>
                  <a:latin typeface="Arial"/>
                  <a:ea typeface="微软雅黑" panose="020B0503020204020204" pitchFamily="34" charset="-122"/>
                  <a:cs typeface="+mn-ea"/>
                  <a:sym typeface="+mn-lt"/>
                </a:rPr>
                <a:t> </a:t>
              </a:r>
              <a:endParaRPr lang="zh-CN" altLang="en-US" sz="1999" kern="0" dirty="0">
                <a:solidFill>
                  <a:srgbClr val="14436A"/>
                </a:solidFill>
                <a:latin typeface="Arial"/>
                <a:ea typeface="微软雅黑" panose="020B0503020204020204" pitchFamily="34" charset="-122"/>
                <a:cs typeface="+mn-ea"/>
                <a:sym typeface="+mn-lt"/>
              </a:endParaRPr>
            </a:p>
          </p:txBody>
        </p:sp>
      </p:grpSp>
      <p:grpSp>
        <p:nvGrpSpPr>
          <p:cNvPr id="11" name="组合 10"/>
          <p:cNvGrpSpPr/>
          <p:nvPr/>
        </p:nvGrpSpPr>
        <p:grpSpPr>
          <a:xfrm>
            <a:off x="4427140" y="3026779"/>
            <a:ext cx="2994005" cy="2740919"/>
            <a:chOff x="2067317" y="1810431"/>
            <a:chExt cx="2488837" cy="2293259"/>
          </a:xfrm>
          <a:effectLst>
            <a:outerShdw blurRad="139700" dist="63500" dir="2700000" algn="tl" rotWithShape="0">
              <a:prstClr val="black">
                <a:alpha val="40000"/>
              </a:prstClr>
            </a:outerShdw>
          </a:effectLst>
        </p:grpSpPr>
        <p:sp>
          <p:nvSpPr>
            <p:cNvPr id="12"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defTabSz="1218804">
                <a:defRPr/>
              </a:pPr>
              <a:endParaRPr lang="zh-CN" altLang="en-US" sz="1999" kern="0" dirty="0">
                <a:solidFill>
                  <a:prstClr val="white"/>
                </a:solidFill>
                <a:latin typeface="Arial"/>
                <a:ea typeface="微软雅黑" panose="020B0503020204020204" pitchFamily="34" charset="-122"/>
                <a:cs typeface="+mn-ea"/>
                <a:sym typeface="+mn-lt"/>
              </a:endParaRPr>
            </a:p>
          </p:txBody>
        </p:sp>
        <p:sp>
          <p:nvSpPr>
            <p:cNvPr id="13" name="圆角矩形 12"/>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804">
                <a:defRPr/>
              </a:pPr>
              <a:r>
                <a:rPr lang="en-US" altLang="zh-CN" sz="1999" kern="0">
                  <a:solidFill>
                    <a:prstClr val="white"/>
                  </a:solidFill>
                  <a:latin typeface="Arial"/>
                  <a:ea typeface="微软雅黑" panose="020B0503020204020204" pitchFamily="34" charset="-122"/>
                  <a:cs typeface="+mn-ea"/>
                  <a:sym typeface="+mn-lt"/>
                </a:rPr>
                <a:t> </a:t>
              </a:r>
              <a:endParaRPr lang="zh-CN" altLang="en-US" sz="1999" kern="0" dirty="0">
                <a:solidFill>
                  <a:prstClr val="white"/>
                </a:solidFill>
                <a:latin typeface="Arial"/>
                <a:ea typeface="微软雅黑" panose="020B0503020204020204" pitchFamily="34" charset="-122"/>
                <a:cs typeface="+mn-ea"/>
                <a:sym typeface="+mn-lt"/>
              </a:endParaRPr>
            </a:p>
          </p:txBody>
        </p:sp>
      </p:grpSp>
      <p:grpSp>
        <p:nvGrpSpPr>
          <p:cNvPr id="14" name="组合 13"/>
          <p:cNvGrpSpPr/>
          <p:nvPr/>
        </p:nvGrpSpPr>
        <p:grpSpPr>
          <a:xfrm>
            <a:off x="8433891" y="3076798"/>
            <a:ext cx="2909501" cy="2639479"/>
            <a:chOff x="2067317" y="1810431"/>
            <a:chExt cx="2488837" cy="2293259"/>
          </a:xfrm>
          <a:effectLst>
            <a:outerShdw blurRad="139700" dist="63500" dir="2700000" algn="tl" rotWithShape="0">
              <a:prstClr val="black">
                <a:alpha val="40000"/>
              </a:prstClr>
            </a:outerShdw>
          </a:effectLst>
        </p:grpSpPr>
        <p:sp>
          <p:nvSpPr>
            <p:cNvPr id="15" name="圆角矩形 14"/>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defTabSz="1218804">
                <a:defRPr/>
              </a:pPr>
              <a:endParaRPr lang="zh-CN" altLang="en-US" sz="1999" kern="0" dirty="0">
                <a:solidFill>
                  <a:srgbClr val="14436A"/>
                </a:solidFill>
                <a:latin typeface="Arial"/>
                <a:ea typeface="微软雅黑" panose="020B0503020204020204" pitchFamily="34" charset="-122"/>
                <a:cs typeface="+mn-ea"/>
                <a:sym typeface="+mn-lt"/>
              </a:endParaRPr>
            </a:p>
          </p:txBody>
        </p:sp>
        <p:sp>
          <p:nvSpPr>
            <p:cNvPr id="16" name="圆角矩形 15"/>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804">
                <a:defRPr/>
              </a:pPr>
              <a:r>
                <a:rPr lang="en-US" altLang="zh-CN" sz="1999" kern="0">
                  <a:solidFill>
                    <a:srgbClr val="14436A"/>
                  </a:solidFill>
                  <a:latin typeface="Arial"/>
                  <a:ea typeface="微软雅黑" panose="020B0503020204020204" pitchFamily="34" charset="-122"/>
                  <a:cs typeface="+mn-ea"/>
                  <a:sym typeface="+mn-lt"/>
                </a:rPr>
                <a:t> </a:t>
              </a:r>
              <a:endParaRPr lang="zh-CN" altLang="en-US" sz="1999" kern="0" dirty="0">
                <a:solidFill>
                  <a:srgbClr val="14436A"/>
                </a:solidFill>
                <a:latin typeface="Arial"/>
                <a:ea typeface="微软雅黑" panose="020B0503020204020204" pitchFamily="34" charset="-122"/>
                <a:cs typeface="+mn-ea"/>
                <a:sym typeface="+mn-lt"/>
              </a:endParaRPr>
            </a:p>
          </p:txBody>
        </p:sp>
      </p:grpSp>
      <p:sp>
        <p:nvSpPr>
          <p:cNvPr id="3" name="TextBox 2"/>
          <p:cNvSpPr txBox="1"/>
          <p:nvPr/>
        </p:nvSpPr>
        <p:spPr>
          <a:xfrm>
            <a:off x="1389781" y="69664"/>
            <a:ext cx="2058577" cy="666657"/>
          </a:xfrm>
          <a:prstGeom prst="rect">
            <a:avLst/>
          </a:prstGeom>
          <a:noFill/>
        </p:spPr>
        <p:txBody>
          <a:bodyPr wrap="none" rtlCol="0">
            <a:spAutoFit/>
          </a:bodyPr>
          <a:lstStyle/>
          <a:p>
            <a:pPr defTabSz="1218804">
              <a:defRPr/>
            </a:pPr>
            <a:r>
              <a:rPr lang="en-US" sz="3732" i="1" dirty="0" err="1">
                <a:solidFill>
                  <a:srgbClr val="FF0000"/>
                </a:solidFill>
                <a:latin typeface="Times New Roman"/>
              </a:rPr>
              <a:t>Chú</a:t>
            </a:r>
            <a:r>
              <a:rPr lang="en-US" sz="3732" i="1" dirty="0">
                <a:solidFill>
                  <a:srgbClr val="FF0000"/>
                </a:solidFill>
                <a:latin typeface="Times New Roman"/>
              </a:rPr>
              <a:t> </a:t>
            </a:r>
            <a:r>
              <a:rPr lang="en-US" sz="3732" i="1" dirty="0" err="1">
                <a:solidFill>
                  <a:srgbClr val="FF0000"/>
                </a:solidFill>
                <a:latin typeface="Times New Roman"/>
              </a:rPr>
              <a:t>thích</a:t>
            </a:r>
            <a:endParaRPr lang="en-US" sz="3732" i="1" dirty="0">
              <a:solidFill>
                <a:srgbClr val="FF0000"/>
              </a:solidFill>
              <a:latin typeface="Times New Roman"/>
            </a:endParaRPr>
          </a:p>
        </p:txBody>
      </p:sp>
      <p:pic>
        <p:nvPicPr>
          <p:cNvPr id="18" name="Picture 4" descr="Trẻ Em, Học Tập, Học Bài, Giáo Dục, Tải hình PNG 109 - Free.Vector6.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610" y="2200916"/>
            <a:ext cx="3516756" cy="308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Trẻ Em, Mầm Non, Đọc Sách, Học Tập, Cô Bé, Tải hình PNG 342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510" y="3076798"/>
            <a:ext cx="2665601" cy="266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3725" y="2721912"/>
            <a:ext cx="2568094" cy="2568094"/>
          </a:xfrm>
          <a:prstGeom prst="rect">
            <a:avLst/>
          </a:prstGeom>
        </p:spPr>
      </p:pic>
      <p:sp>
        <p:nvSpPr>
          <p:cNvPr id="7" name="Cloud Callout 6"/>
          <p:cNvSpPr/>
          <p:nvPr/>
        </p:nvSpPr>
        <p:spPr>
          <a:xfrm>
            <a:off x="661599" y="644265"/>
            <a:ext cx="3503308" cy="1681790"/>
          </a:xfrm>
          <a:prstGeom prst="cloudCallout">
            <a:avLst>
              <a:gd name="adj1" fmla="val -11107"/>
              <a:gd name="adj2" fmla="val 70293"/>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6" dirty="0" err="1">
                <a:solidFill>
                  <a:srgbClr val="0000FF"/>
                </a:solidFill>
                <a:latin typeface="Times New Roman" panose="02020603050405020304" pitchFamily="18" charset="0"/>
                <a:cs typeface="Times New Roman" panose="02020603050405020304" pitchFamily="18" charset="0"/>
              </a:rPr>
              <a:t>Hoạt</a:t>
            </a:r>
            <a:r>
              <a:rPr lang="en-US" sz="3466" dirty="0">
                <a:solidFill>
                  <a:srgbClr val="0000FF"/>
                </a:solidFill>
                <a:latin typeface="Times New Roman" panose="02020603050405020304" pitchFamily="18" charset="0"/>
                <a:cs typeface="Times New Roman" panose="02020603050405020304" pitchFamily="18" charset="0"/>
              </a:rPr>
              <a:t> </a:t>
            </a:r>
            <a:r>
              <a:rPr lang="en-US" sz="3466" dirty="0" err="1">
                <a:solidFill>
                  <a:srgbClr val="0000FF"/>
                </a:solidFill>
                <a:latin typeface="Times New Roman" panose="02020603050405020304" pitchFamily="18" charset="0"/>
                <a:cs typeface="Times New Roman" panose="02020603050405020304" pitchFamily="18" charset="0"/>
              </a:rPr>
              <a:t>động</a:t>
            </a:r>
            <a:r>
              <a:rPr lang="en-US" sz="3466" dirty="0">
                <a:solidFill>
                  <a:srgbClr val="0000FF"/>
                </a:solidFill>
                <a:latin typeface="Times New Roman" panose="02020603050405020304" pitchFamily="18" charset="0"/>
                <a:cs typeface="Times New Roman" panose="02020603050405020304" pitchFamily="18" charset="0"/>
              </a:rPr>
              <a:t> </a:t>
            </a:r>
            <a:r>
              <a:rPr lang="en-US" sz="3466" dirty="0" err="1">
                <a:solidFill>
                  <a:srgbClr val="0000FF"/>
                </a:solidFill>
                <a:latin typeface="Times New Roman" panose="02020603050405020304" pitchFamily="18" charset="0"/>
                <a:cs typeface="Times New Roman" panose="02020603050405020304" pitchFamily="18" charset="0"/>
              </a:rPr>
              <a:t>cá</a:t>
            </a:r>
            <a:r>
              <a:rPr lang="en-US" sz="3466" dirty="0">
                <a:solidFill>
                  <a:srgbClr val="0000FF"/>
                </a:solidFill>
                <a:latin typeface="Times New Roman" panose="02020603050405020304" pitchFamily="18" charset="0"/>
                <a:cs typeface="Times New Roman" panose="02020603050405020304" pitchFamily="18" charset="0"/>
              </a:rPr>
              <a:t> </a:t>
            </a:r>
            <a:r>
              <a:rPr lang="en-US" sz="3466" dirty="0" err="1">
                <a:solidFill>
                  <a:srgbClr val="0000FF"/>
                </a:solidFill>
                <a:latin typeface="Times New Roman" panose="02020603050405020304" pitchFamily="18" charset="0"/>
                <a:cs typeface="Times New Roman" panose="02020603050405020304" pitchFamily="18" charset="0"/>
              </a:rPr>
              <a:t>nhân</a:t>
            </a:r>
            <a:endParaRPr lang="en-US" sz="3466" dirty="0">
              <a:solidFill>
                <a:srgbClr val="0000FF"/>
              </a:solidFill>
              <a:latin typeface="Times New Roman" panose="02020603050405020304" pitchFamily="18" charset="0"/>
              <a:cs typeface="Times New Roman" panose="02020603050405020304" pitchFamily="18" charset="0"/>
            </a:endParaRPr>
          </a:p>
        </p:txBody>
      </p:sp>
      <p:sp>
        <p:nvSpPr>
          <p:cNvPr id="30" name="Cloud Callout 29"/>
          <p:cNvSpPr/>
          <p:nvPr/>
        </p:nvSpPr>
        <p:spPr>
          <a:xfrm>
            <a:off x="4482891" y="519126"/>
            <a:ext cx="3503308" cy="1681790"/>
          </a:xfrm>
          <a:prstGeom prst="cloudCallout">
            <a:avLst>
              <a:gd name="adj1" fmla="val -8862"/>
              <a:gd name="adj2" fmla="val 74968"/>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6" dirty="0" err="1">
                <a:solidFill>
                  <a:srgbClr val="0000FF"/>
                </a:solidFill>
                <a:latin typeface="Times New Roman" panose="02020603050405020304" pitchFamily="18" charset="0"/>
                <a:cs typeface="Times New Roman" panose="02020603050405020304" pitchFamily="18" charset="0"/>
              </a:rPr>
              <a:t>Hoạt</a:t>
            </a:r>
            <a:r>
              <a:rPr lang="en-US" sz="3466" dirty="0">
                <a:solidFill>
                  <a:srgbClr val="0000FF"/>
                </a:solidFill>
                <a:latin typeface="Times New Roman" panose="02020603050405020304" pitchFamily="18" charset="0"/>
                <a:cs typeface="Times New Roman" panose="02020603050405020304" pitchFamily="18" charset="0"/>
              </a:rPr>
              <a:t> </a:t>
            </a:r>
            <a:r>
              <a:rPr lang="en-US" sz="3466" dirty="0" err="1">
                <a:solidFill>
                  <a:srgbClr val="0000FF"/>
                </a:solidFill>
                <a:latin typeface="Times New Roman" panose="02020603050405020304" pitchFamily="18" charset="0"/>
                <a:cs typeface="Times New Roman" panose="02020603050405020304" pitchFamily="18" charset="0"/>
              </a:rPr>
              <a:t>động</a:t>
            </a:r>
            <a:r>
              <a:rPr lang="en-US" sz="3466" dirty="0">
                <a:solidFill>
                  <a:srgbClr val="0000FF"/>
                </a:solidFill>
                <a:latin typeface="Times New Roman" panose="02020603050405020304" pitchFamily="18" charset="0"/>
                <a:cs typeface="Times New Roman" panose="02020603050405020304" pitchFamily="18" charset="0"/>
              </a:rPr>
              <a:t> </a:t>
            </a:r>
            <a:r>
              <a:rPr lang="en-US" sz="3466" dirty="0" err="1">
                <a:solidFill>
                  <a:srgbClr val="0000FF"/>
                </a:solidFill>
                <a:latin typeface="Times New Roman" panose="02020603050405020304" pitchFamily="18" charset="0"/>
                <a:cs typeface="Times New Roman" panose="02020603050405020304" pitchFamily="18" charset="0"/>
              </a:rPr>
              <a:t>cặp</a:t>
            </a:r>
            <a:r>
              <a:rPr lang="en-US" sz="3466" dirty="0">
                <a:solidFill>
                  <a:srgbClr val="0000FF"/>
                </a:solidFill>
                <a:latin typeface="Times New Roman" panose="02020603050405020304" pitchFamily="18" charset="0"/>
                <a:cs typeface="Times New Roman" panose="02020603050405020304" pitchFamily="18" charset="0"/>
              </a:rPr>
              <a:t> </a:t>
            </a:r>
            <a:r>
              <a:rPr lang="en-US" sz="3466" dirty="0" err="1">
                <a:solidFill>
                  <a:srgbClr val="0000FF"/>
                </a:solidFill>
                <a:latin typeface="Times New Roman" panose="02020603050405020304" pitchFamily="18" charset="0"/>
                <a:cs typeface="Times New Roman" panose="02020603050405020304" pitchFamily="18" charset="0"/>
              </a:rPr>
              <a:t>đôi</a:t>
            </a:r>
            <a:endParaRPr lang="en-US" sz="3466" dirty="0">
              <a:solidFill>
                <a:srgbClr val="0000FF"/>
              </a:solidFill>
              <a:latin typeface="Times New Roman" panose="02020603050405020304" pitchFamily="18" charset="0"/>
              <a:cs typeface="Times New Roman" panose="02020603050405020304" pitchFamily="18" charset="0"/>
            </a:endParaRPr>
          </a:p>
        </p:txBody>
      </p:sp>
      <p:sp>
        <p:nvSpPr>
          <p:cNvPr id="32" name="Cloud Callout 31"/>
          <p:cNvSpPr/>
          <p:nvPr/>
        </p:nvSpPr>
        <p:spPr>
          <a:xfrm>
            <a:off x="8380676" y="519126"/>
            <a:ext cx="3503308" cy="1681790"/>
          </a:xfrm>
          <a:prstGeom prst="cloudCallout">
            <a:avLst>
              <a:gd name="adj1" fmla="val -7740"/>
              <a:gd name="adj2" fmla="val 77306"/>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6" dirty="0" err="1">
                <a:solidFill>
                  <a:srgbClr val="0000FF"/>
                </a:solidFill>
                <a:latin typeface="Times New Roman" panose="02020603050405020304" pitchFamily="18" charset="0"/>
                <a:cs typeface="Times New Roman" panose="02020603050405020304" pitchFamily="18" charset="0"/>
              </a:rPr>
              <a:t>Hoạt</a:t>
            </a:r>
            <a:r>
              <a:rPr lang="en-US" sz="3466" dirty="0">
                <a:solidFill>
                  <a:srgbClr val="0000FF"/>
                </a:solidFill>
                <a:latin typeface="Times New Roman" panose="02020603050405020304" pitchFamily="18" charset="0"/>
                <a:cs typeface="Times New Roman" panose="02020603050405020304" pitchFamily="18" charset="0"/>
              </a:rPr>
              <a:t> </a:t>
            </a:r>
            <a:r>
              <a:rPr lang="en-US" sz="3466" dirty="0" err="1">
                <a:solidFill>
                  <a:srgbClr val="0000FF"/>
                </a:solidFill>
                <a:latin typeface="Times New Roman" panose="02020603050405020304" pitchFamily="18" charset="0"/>
                <a:cs typeface="Times New Roman" panose="02020603050405020304" pitchFamily="18" charset="0"/>
              </a:rPr>
              <a:t>động</a:t>
            </a:r>
            <a:r>
              <a:rPr lang="en-US" sz="3466" dirty="0">
                <a:solidFill>
                  <a:srgbClr val="0000FF"/>
                </a:solidFill>
                <a:latin typeface="Times New Roman" panose="02020603050405020304" pitchFamily="18" charset="0"/>
                <a:cs typeface="Times New Roman" panose="02020603050405020304" pitchFamily="18" charset="0"/>
              </a:rPr>
              <a:t> </a:t>
            </a:r>
            <a:r>
              <a:rPr lang="en-US" sz="3466" dirty="0" err="1">
                <a:solidFill>
                  <a:srgbClr val="0000FF"/>
                </a:solidFill>
                <a:latin typeface="Times New Roman" panose="02020603050405020304" pitchFamily="18" charset="0"/>
                <a:cs typeface="Times New Roman" panose="02020603050405020304" pitchFamily="18" charset="0"/>
              </a:rPr>
              <a:t>nhóm</a:t>
            </a:r>
            <a:endParaRPr lang="en-US" sz="3466"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7508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45"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anim calcmode="lin" valueType="num">
                                      <p:cBhvr>
                                        <p:cTn id="33" dur="2000" fill="hold"/>
                                        <p:tgtEl>
                                          <p:spTgt spid="14"/>
                                        </p:tgtEl>
                                        <p:attrNameLst>
                                          <p:attrName>ppt_w</p:attrName>
                                        </p:attrNameLst>
                                      </p:cBhvr>
                                      <p:tavLst>
                                        <p:tav tm="0" fmla="#ppt_w*sin(2.5*pi*$)">
                                          <p:val>
                                            <p:fltVal val="0"/>
                                          </p:val>
                                        </p:tav>
                                        <p:tav tm="100000">
                                          <p:val>
                                            <p:fltVal val="1"/>
                                          </p:val>
                                        </p:tav>
                                      </p:tavLst>
                                    </p:anim>
                                    <p:anim calcmode="lin" valueType="num">
                                      <p:cBhvr>
                                        <p:cTn id="34" dur="2000" fill="hold"/>
                                        <p:tgtEl>
                                          <p:spTgt spid="14"/>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anim calcmode="lin" valueType="num">
                                      <p:cBhvr>
                                        <p:cTn id="38" dur="2000" fill="hold"/>
                                        <p:tgtEl>
                                          <p:spTgt spid="22"/>
                                        </p:tgtEl>
                                        <p:attrNameLst>
                                          <p:attrName>ppt_w</p:attrName>
                                        </p:attrNameLst>
                                      </p:cBhvr>
                                      <p:tavLst>
                                        <p:tav tm="0" fmla="#ppt_w*sin(2.5*pi*$)">
                                          <p:val>
                                            <p:fltVal val="0"/>
                                          </p:val>
                                        </p:tav>
                                        <p:tav tm="100000">
                                          <p:val>
                                            <p:fltVal val="1"/>
                                          </p:val>
                                        </p:tav>
                                      </p:tavLst>
                                    </p:anim>
                                    <p:anim calcmode="lin" valueType="num">
                                      <p:cBhvr>
                                        <p:cTn id="39" dur="2000" fill="hold"/>
                                        <p:tgtEl>
                                          <p:spTgt spid="22"/>
                                        </p:tgtEl>
                                        <p:attrNameLst>
                                          <p:attrName>ppt_h</p:attrName>
                                        </p:attrNameLst>
                                      </p:cBhvr>
                                      <p:tavLst>
                                        <p:tav tm="0">
                                          <p:val>
                                            <p:strVal val="#ppt_h"/>
                                          </p:val>
                                        </p:tav>
                                        <p:tav tm="100000">
                                          <p:val>
                                            <p:strVal val="#ppt_h"/>
                                          </p:val>
                                        </p:tav>
                                      </p:tavLst>
                                    </p:anim>
                                  </p:childTnLst>
                                </p:cTn>
                              </p:par>
                            </p:childTnLst>
                          </p:cTn>
                        </p:par>
                        <p:par>
                          <p:cTn id="40" fill="hold">
                            <p:stCondLst>
                              <p:cond delay="4000"/>
                            </p:stCondLst>
                            <p:childTnLst>
                              <p:par>
                                <p:cTn id="41" presetID="45"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2000"/>
                                        <p:tgtEl>
                                          <p:spTgt spid="32"/>
                                        </p:tgtEl>
                                      </p:cBhvr>
                                    </p:animEffect>
                                    <p:anim calcmode="lin" valueType="num">
                                      <p:cBhvr>
                                        <p:cTn id="44" dur="2000" fill="hold"/>
                                        <p:tgtEl>
                                          <p:spTgt spid="32"/>
                                        </p:tgtEl>
                                        <p:attrNameLst>
                                          <p:attrName>ppt_w</p:attrName>
                                        </p:attrNameLst>
                                      </p:cBhvr>
                                      <p:tavLst>
                                        <p:tav tm="0" fmla="#ppt_w*sin(2.5*pi*$)">
                                          <p:val>
                                            <p:fltVal val="0"/>
                                          </p:val>
                                        </p:tav>
                                        <p:tav tm="100000">
                                          <p:val>
                                            <p:fltVal val="1"/>
                                          </p:val>
                                        </p:tav>
                                      </p:tavLst>
                                    </p:anim>
                                    <p:anim calcmode="lin" valueType="num">
                                      <p:cBhvr>
                                        <p:cTn id="45" dur="20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A3BB02-878D-4C5E-9243-6492AF2853BC}"/>
              </a:ext>
            </a:extLst>
          </p:cNvPr>
          <p:cNvGrpSpPr/>
          <p:nvPr/>
        </p:nvGrpSpPr>
        <p:grpSpPr>
          <a:xfrm flipH="1">
            <a:off x="0" y="0"/>
            <a:ext cx="12192000" cy="6858000"/>
            <a:chOff x="0" y="0"/>
            <a:chExt cx="12192000" cy="6858000"/>
          </a:xfrm>
        </p:grpSpPr>
        <p:pic>
          <p:nvPicPr>
            <p:cNvPr id="16" name="Picture 15">
              <a:extLst>
                <a:ext uri="{FF2B5EF4-FFF2-40B4-BE49-F238E27FC236}">
                  <a16:creationId xmlns:a16="http://schemas.microsoft.com/office/drawing/2014/main" id="{28910BD7-B882-4DA0-8C9E-B078385810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891" r="22301"/>
            <a:stretch>
              <a:fillRect/>
            </a:stretch>
          </p:blipFill>
          <p:spPr>
            <a:xfrm>
              <a:off x="0" y="0"/>
              <a:ext cx="5422900" cy="6858000"/>
            </a:xfrm>
            <a:prstGeom prst="rect">
              <a:avLst/>
            </a:prstGeom>
          </p:spPr>
        </p:pic>
        <p:pic>
          <p:nvPicPr>
            <p:cNvPr id="17" name="Picture 16">
              <a:extLst>
                <a:ext uri="{FF2B5EF4-FFF2-40B4-BE49-F238E27FC236}">
                  <a16:creationId xmlns:a16="http://schemas.microsoft.com/office/drawing/2014/main" id="{B7316A7E-AADC-4F4E-81B1-8630643ABF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347"/>
            <a:stretch>
              <a:fillRect/>
            </a:stretch>
          </p:blipFill>
          <p:spPr>
            <a:xfrm>
              <a:off x="5251444" y="0"/>
              <a:ext cx="6940556" cy="6858000"/>
            </a:xfrm>
            <a:prstGeom prst="rect">
              <a:avLst/>
            </a:prstGeom>
          </p:spPr>
        </p:pic>
      </p:grpSp>
      <p:pic>
        <p:nvPicPr>
          <p:cNvPr id="8" name="Picture 7">
            <a:extLst>
              <a:ext uri="{FF2B5EF4-FFF2-40B4-BE49-F238E27FC236}">
                <a16:creationId xmlns:a16="http://schemas.microsoft.com/office/drawing/2014/main" id="{BA066958-817A-4B69-A33D-106266EF7A18}"/>
              </a:ext>
            </a:extLst>
          </p:cNvPr>
          <p:cNvPicPr>
            <a:picLocks noChangeAspect="1"/>
          </p:cNvPicPr>
          <p:nvPr/>
        </p:nvPicPr>
        <p:blipFill>
          <a:blip r:embed="rId4" cstate="print"/>
          <a:stretch>
            <a:fillRect/>
          </a:stretch>
        </p:blipFill>
        <p:spPr>
          <a:xfrm>
            <a:off x="0" y="0"/>
            <a:ext cx="12192000" cy="6857999"/>
          </a:xfrm>
          <a:prstGeom prst="rect">
            <a:avLst/>
          </a:prstGeom>
        </p:spPr>
      </p:pic>
      <p:pic>
        <p:nvPicPr>
          <p:cNvPr id="4" name="图片 3">
            <a:extLst>
              <a:ext uri="{FF2B5EF4-FFF2-40B4-BE49-F238E27FC236}">
                <a16:creationId xmlns:a16="http://schemas.microsoft.com/office/drawing/2014/main" id="{18B3129D-F236-4298-87C7-B58D43A9C090}"/>
              </a:ext>
            </a:extLst>
          </p:cNvPr>
          <p:cNvPicPr>
            <a:picLocks noChangeAspect="1"/>
          </p:cNvPicPr>
          <p:nvPr/>
        </p:nvPicPr>
        <p:blipFill rotWithShape="1">
          <a:blip r:embed="rId5" cstate="print"/>
          <a:srcRect t="24673" r="17857"/>
          <a:stretch/>
        </p:blipFill>
        <p:spPr>
          <a:xfrm>
            <a:off x="10191366" y="266578"/>
            <a:ext cx="1752984" cy="1473610"/>
          </a:xfrm>
          <a:prstGeom prst="rect">
            <a:avLst/>
          </a:prstGeom>
        </p:spPr>
      </p:pic>
      <p:pic>
        <p:nvPicPr>
          <p:cNvPr id="5" name="图片 4">
            <a:extLst>
              <a:ext uri="{FF2B5EF4-FFF2-40B4-BE49-F238E27FC236}">
                <a16:creationId xmlns:a16="http://schemas.microsoft.com/office/drawing/2014/main" id="{DEA551C9-A24D-4F6F-AE60-DF7D6B83A414}"/>
              </a:ext>
            </a:extLst>
          </p:cNvPr>
          <p:cNvPicPr>
            <a:picLocks noChangeAspect="1"/>
          </p:cNvPicPr>
          <p:nvPr/>
        </p:nvPicPr>
        <p:blipFill>
          <a:blip r:embed="rId6" cstate="print"/>
          <a:stretch>
            <a:fillRect/>
          </a:stretch>
        </p:blipFill>
        <p:spPr>
          <a:xfrm>
            <a:off x="4845992" y="1571593"/>
            <a:ext cx="2604071" cy="1295719"/>
          </a:xfrm>
          <a:prstGeom prst="rect">
            <a:avLst/>
          </a:prstGeom>
        </p:spPr>
      </p:pic>
      <p:pic>
        <p:nvPicPr>
          <p:cNvPr id="6" name="图片 5">
            <a:extLst>
              <a:ext uri="{FF2B5EF4-FFF2-40B4-BE49-F238E27FC236}">
                <a16:creationId xmlns:a16="http://schemas.microsoft.com/office/drawing/2014/main" id="{CAB5FC26-484F-44C8-9E7E-13BEAD0DDF94}"/>
              </a:ext>
            </a:extLst>
          </p:cNvPr>
          <p:cNvPicPr>
            <a:picLocks noChangeAspect="1"/>
          </p:cNvPicPr>
          <p:nvPr/>
        </p:nvPicPr>
        <p:blipFill>
          <a:blip r:embed="rId7" cstate="print"/>
          <a:stretch>
            <a:fillRect/>
          </a:stretch>
        </p:blipFill>
        <p:spPr>
          <a:xfrm>
            <a:off x="4667644" y="3654132"/>
            <a:ext cx="2756504" cy="1117875"/>
          </a:xfrm>
          <a:prstGeom prst="rect">
            <a:avLst/>
          </a:prstGeom>
        </p:spPr>
      </p:pic>
      <p:pic>
        <p:nvPicPr>
          <p:cNvPr id="7" name="图片 6">
            <a:extLst>
              <a:ext uri="{FF2B5EF4-FFF2-40B4-BE49-F238E27FC236}">
                <a16:creationId xmlns:a16="http://schemas.microsoft.com/office/drawing/2014/main" id="{36FD5E1D-C2C7-42A1-9B7D-4E592583096B}"/>
              </a:ext>
            </a:extLst>
          </p:cNvPr>
          <p:cNvPicPr>
            <a:picLocks noChangeAspect="1"/>
          </p:cNvPicPr>
          <p:nvPr/>
        </p:nvPicPr>
        <p:blipFill>
          <a:blip r:embed="rId8" cstate="print"/>
          <a:stretch>
            <a:fillRect/>
          </a:stretch>
        </p:blipFill>
        <p:spPr>
          <a:xfrm>
            <a:off x="275505" y="266578"/>
            <a:ext cx="3417049" cy="2032500"/>
          </a:xfrm>
          <a:prstGeom prst="rect">
            <a:avLst/>
          </a:prstGeom>
        </p:spPr>
      </p:pic>
      <p:pic>
        <p:nvPicPr>
          <p:cNvPr id="14" name="图片 13">
            <a:extLst>
              <a:ext uri="{FF2B5EF4-FFF2-40B4-BE49-F238E27FC236}">
                <a16:creationId xmlns:a16="http://schemas.microsoft.com/office/drawing/2014/main" id="{3C54711A-3FCA-4330-8ED9-451489857129}"/>
              </a:ext>
            </a:extLst>
          </p:cNvPr>
          <p:cNvPicPr>
            <a:picLocks noChangeAspect="1"/>
          </p:cNvPicPr>
          <p:nvPr/>
        </p:nvPicPr>
        <p:blipFill>
          <a:blip r:embed="rId9" cstate="print"/>
          <a:stretch>
            <a:fillRect/>
          </a:stretch>
        </p:blipFill>
        <p:spPr>
          <a:xfrm flipH="1">
            <a:off x="8438382" y="4304859"/>
            <a:ext cx="3505968" cy="2324672"/>
          </a:xfrm>
          <a:prstGeom prst="rect">
            <a:avLst/>
          </a:prstGeom>
        </p:spPr>
      </p:pic>
      <p:grpSp>
        <p:nvGrpSpPr>
          <p:cNvPr id="24" name="组合 23">
            <a:extLst>
              <a:ext uri="{FF2B5EF4-FFF2-40B4-BE49-F238E27FC236}">
                <a16:creationId xmlns:a16="http://schemas.microsoft.com/office/drawing/2014/main" id="{1AF44616-6C7B-415E-B68B-A7E293A0C99A}"/>
              </a:ext>
            </a:extLst>
          </p:cNvPr>
          <p:cNvGrpSpPr/>
          <p:nvPr/>
        </p:nvGrpSpPr>
        <p:grpSpPr>
          <a:xfrm>
            <a:off x="355595" y="3741685"/>
            <a:ext cx="2346316" cy="2893987"/>
            <a:chOff x="355595" y="3741685"/>
            <a:chExt cx="2346316" cy="2893987"/>
          </a:xfrm>
        </p:grpSpPr>
        <p:pic>
          <p:nvPicPr>
            <p:cNvPr id="19" name="图片 18">
              <a:extLst>
                <a:ext uri="{FF2B5EF4-FFF2-40B4-BE49-F238E27FC236}">
                  <a16:creationId xmlns:a16="http://schemas.microsoft.com/office/drawing/2014/main" id="{06A4829A-448B-41B0-9C1C-1C2555B14416}"/>
                </a:ext>
              </a:extLst>
            </p:cNvPr>
            <p:cNvPicPr>
              <a:picLocks noChangeAspect="1"/>
            </p:cNvPicPr>
            <p:nvPr/>
          </p:nvPicPr>
          <p:blipFill>
            <a:blip r:embed="rId10" cstate="print"/>
            <a:stretch>
              <a:fillRect/>
            </a:stretch>
          </p:blipFill>
          <p:spPr>
            <a:xfrm rot="13973291">
              <a:off x="592238" y="4525999"/>
              <a:ext cx="2070935" cy="2148411"/>
            </a:xfrm>
            <a:prstGeom prst="rect">
              <a:avLst/>
            </a:prstGeom>
          </p:spPr>
        </p:pic>
        <p:pic>
          <p:nvPicPr>
            <p:cNvPr id="20" name="图片 19">
              <a:extLst>
                <a:ext uri="{FF2B5EF4-FFF2-40B4-BE49-F238E27FC236}">
                  <a16:creationId xmlns:a16="http://schemas.microsoft.com/office/drawing/2014/main" id="{8BE1F7BB-409C-40CC-8724-58B453F69760}"/>
                </a:ext>
              </a:extLst>
            </p:cNvPr>
            <p:cNvPicPr>
              <a:picLocks noChangeAspect="1"/>
            </p:cNvPicPr>
            <p:nvPr/>
          </p:nvPicPr>
          <p:blipFill>
            <a:blip r:embed="rId11" cstate="print"/>
            <a:stretch>
              <a:fillRect/>
            </a:stretch>
          </p:blipFill>
          <p:spPr>
            <a:xfrm>
              <a:off x="355595" y="3741685"/>
              <a:ext cx="1220293" cy="1340179"/>
            </a:xfrm>
            <a:prstGeom prst="rect">
              <a:avLst/>
            </a:prstGeom>
          </p:spPr>
        </p:pic>
      </p:grpSp>
      <p:pic>
        <p:nvPicPr>
          <p:cNvPr id="21" name="图片 20">
            <a:extLst>
              <a:ext uri="{FF2B5EF4-FFF2-40B4-BE49-F238E27FC236}">
                <a16:creationId xmlns:a16="http://schemas.microsoft.com/office/drawing/2014/main" id="{1DA3AB1B-5B08-4AFC-9C1D-FDA4273D2A2C}"/>
              </a:ext>
            </a:extLst>
          </p:cNvPr>
          <p:cNvPicPr>
            <a:picLocks noChangeAspect="1"/>
          </p:cNvPicPr>
          <p:nvPr/>
        </p:nvPicPr>
        <p:blipFill>
          <a:blip r:embed="rId12" cstate="print"/>
          <a:stretch>
            <a:fillRect/>
          </a:stretch>
        </p:blipFill>
        <p:spPr>
          <a:xfrm>
            <a:off x="4160344" y="2219102"/>
            <a:ext cx="990229" cy="822266"/>
          </a:xfrm>
          <a:prstGeom prst="rect">
            <a:avLst/>
          </a:prstGeom>
        </p:spPr>
      </p:pic>
      <p:sp>
        <p:nvSpPr>
          <p:cNvPr id="2" name="文本框 1">
            <a:extLst>
              <a:ext uri="{FF2B5EF4-FFF2-40B4-BE49-F238E27FC236}">
                <a16:creationId xmlns:a16="http://schemas.microsoft.com/office/drawing/2014/main" id="{7E239560-31E7-472A-8D5D-3B96D95E9ED3}"/>
              </a:ext>
            </a:extLst>
          </p:cNvPr>
          <p:cNvSpPr txBox="1"/>
          <p:nvPr/>
        </p:nvSpPr>
        <p:spPr>
          <a:xfrm>
            <a:off x="4442059" y="2980991"/>
            <a:ext cx="3411935" cy="707886"/>
          </a:xfrm>
          <a:prstGeom prst="rect">
            <a:avLst/>
          </a:prstGeom>
          <a:noFill/>
        </p:spPr>
        <p:txBody>
          <a:bodyPr wrap="square" rtlCol="0">
            <a:spAutoFit/>
          </a:bodyPr>
          <a:lstStyle/>
          <a:p>
            <a:r>
              <a:rPr lang="en-US" altLang="zh-CN" sz="4000" b="1" dirty="0">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KHỞI ĐỘNG</a:t>
            </a:r>
            <a:endParaRPr lang="zh-CN" altLang="en-US" sz="4000" b="1" dirty="0">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endParaRPr>
          </a:p>
        </p:txBody>
      </p:sp>
      <p:sp>
        <p:nvSpPr>
          <p:cNvPr id="3" name="TextBox 2"/>
          <p:cNvSpPr txBox="1"/>
          <p:nvPr/>
        </p:nvSpPr>
        <p:spPr>
          <a:xfrm>
            <a:off x="5519528" y="1929746"/>
            <a:ext cx="841897" cy="738664"/>
          </a:xfrm>
          <a:prstGeom prst="rect">
            <a:avLst/>
          </a:prstGeom>
          <a:noFill/>
        </p:spPr>
        <p:txBody>
          <a:bodyPr wrap="none" rtlCol="0">
            <a:spAutoFit/>
          </a:bodyPr>
          <a:lstStyle/>
          <a:p>
            <a:r>
              <a:rPr lang="en-US" sz="4200" b="1" dirty="0">
                <a:latin typeface="Comic Sans MS" pitchFamily="66" charset="0"/>
              </a:rPr>
              <a:t>01</a:t>
            </a:r>
          </a:p>
        </p:txBody>
      </p:sp>
    </p:spTree>
    <p:extLst>
      <p:ext uri="{BB962C8B-B14F-4D97-AF65-F5344CB8AC3E}">
        <p14:creationId xmlns:p14="http://schemas.microsoft.com/office/powerpoint/2010/main" val="1105060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500"/>
                            </p:stCondLst>
                            <p:childTnLst>
                              <p:par>
                                <p:cTn id="18" presetID="2" presetClass="entr" presetSubtype="12"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stretch>
            <a:fillRect/>
          </a:stretch>
        </p:blipFill>
        <p:spPr>
          <a:xfrm>
            <a:off x="1" y="0"/>
            <a:ext cx="12191999" cy="8001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85084" y="0"/>
            <a:ext cx="2708752" cy="5277396"/>
          </a:xfrm>
          <a:prstGeom prst="rect">
            <a:avLst/>
          </a:prstGeom>
        </p:spPr>
      </p:pic>
      <p:sp>
        <p:nvSpPr>
          <p:cNvPr id="4" name="Rectangle 3"/>
          <p:cNvSpPr/>
          <p:nvPr/>
        </p:nvSpPr>
        <p:spPr>
          <a:xfrm>
            <a:off x="4892966" y="1733841"/>
            <a:ext cx="5591595" cy="1107996"/>
          </a:xfrm>
          <a:prstGeom prst="rect">
            <a:avLst/>
          </a:prstGeom>
          <a:noFill/>
        </p:spPr>
        <p:txBody>
          <a:bodyPr wrap="none" lIns="91440" tIns="45720" rIns="91440" bIns="45720">
            <a:spAutoFit/>
          </a:bodyPr>
          <a:lstStyle/>
          <a:p>
            <a:pPr algn="ctr"/>
            <a:r>
              <a:rPr lang="en-U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NHỔ CÀ RỐT</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21264" y="2379174"/>
            <a:ext cx="2039956" cy="185261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3535" y="3135042"/>
            <a:ext cx="1485873" cy="2075852"/>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19" name="Rectangle 18"/>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t>
            </a:r>
          </a:p>
        </p:txBody>
      </p:sp>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12402590" y="2379174"/>
            <a:ext cx="609600" cy="609600"/>
          </a:xfrm>
          <a:prstGeom prst="rect">
            <a:avLst/>
          </a:prstGeom>
        </p:spPr>
      </p:pic>
    </p:spTree>
    <p:extLst>
      <p:ext uri="{BB962C8B-B14F-4D97-AF65-F5344CB8AC3E}">
        <p14:creationId xmlns:p14="http://schemas.microsoft.com/office/powerpoint/2010/main" val="126744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nodeType="withEffect">
                                  <p:stCondLst>
                                    <p:cond delay="0"/>
                                  </p:stCondLst>
                                  <p:childTnLst>
                                    <p:animClr clrSpc="rgb" dir="cw">
                                      <p:cBhvr override="childStyle">
                                        <p:cTn id="6" dur="500" fill="hold"/>
                                        <p:tgtEl>
                                          <p:spTgt spid="4">
                                            <p:txEl>
                                              <p:pRg st="0" end="0"/>
                                            </p:txEl>
                                          </p:spTgt>
                                        </p:tgtEl>
                                        <p:attrNameLst>
                                          <p:attrName>style.color</p:attrName>
                                        </p:attrNameLst>
                                      </p:cBhvr>
                                      <p:to>
                                        <a:srgbClr val="BDD7EE"/>
                                      </p:to>
                                    </p:animClr>
                                    <p:animClr clrSpc="rgb" dir="cw">
                                      <p:cBhvr>
                                        <p:cTn id="7" dur="500" fill="hold"/>
                                        <p:tgtEl>
                                          <p:spTgt spid="4">
                                            <p:txEl>
                                              <p:pRg st="0" end="0"/>
                                            </p:txEl>
                                          </p:spTgt>
                                        </p:tgtEl>
                                        <p:attrNameLst>
                                          <p:attrName>fillcolor</p:attrName>
                                        </p:attrNameLst>
                                      </p:cBhvr>
                                      <p:to>
                                        <a:srgbClr val="BDD7EE"/>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16250"/>
                                  </p:stCondLst>
                                  <p:childTnLst>
                                    <p:cmd type="call" cmd="playFrom(0.0)">
                                      <p:cBhvr>
                                        <p:cTn id="11"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2" cstate="print"/>
          <a:stretch>
            <a:fillRect/>
          </a:stretch>
        </p:blipFill>
        <p:spPr>
          <a:xfrm>
            <a:off x="-98614" y="26427"/>
            <a:ext cx="12191999" cy="6948022"/>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952500" y="442174"/>
            <a:ext cx="2476500" cy="3810000"/>
          </a:xfrm>
          <a:prstGeom prst="rect">
            <a:avLst/>
          </a:prstGeom>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280520" y="3301355"/>
            <a:ext cx="1683130" cy="1683130"/>
          </a:xfrm>
          <a:prstGeom prst="rect">
            <a:avLst/>
          </a:prstGeom>
        </p:spPr>
      </p:pic>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03006" y="2284902"/>
            <a:ext cx="1581150" cy="2032907"/>
          </a:xfrm>
          <a:prstGeom prst="rect">
            <a:avLst/>
          </a:prstGeom>
        </p:spPr>
      </p:pic>
      <p:sp>
        <p:nvSpPr>
          <p:cNvPr id="9" name="Rounded Rectangular Callout 8"/>
          <p:cNvSpPr/>
          <p:nvPr/>
        </p:nvSpPr>
        <p:spPr>
          <a:xfrm>
            <a:off x="5765420" y="3027879"/>
            <a:ext cx="3758408" cy="1341211"/>
          </a:xfrm>
          <a:prstGeom prst="wedgeRoundRectCallout">
            <a:avLst>
              <a:gd name="adj1" fmla="val -77817"/>
              <a:gd name="adj2" fmla="val -23801"/>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cs typeface="Times New Roman" panose="02020603050405020304" pitchFamily="18" charset="0"/>
              </a:rPr>
              <a:t>Bác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ơi</a:t>
            </a:r>
            <a:r>
              <a:rPr lang="en-US" sz="2800" dirty="0">
                <a:solidFill>
                  <a:schemeClr val="bg1"/>
                </a:solidFill>
                <a:latin typeface="Times New Roman" panose="02020603050405020304" pitchFamily="18" charset="0"/>
                <a:cs typeface="Times New Roman" panose="02020603050405020304" pitchFamily="18" charset="0"/>
              </a:rPr>
              <a:t> ! </a:t>
            </a:r>
            <a:r>
              <a:rPr lang="en-US" sz="2800" dirty="0" err="1">
                <a:solidFill>
                  <a:schemeClr val="bg1"/>
                </a:solidFill>
                <a:latin typeface="Times New Roman" panose="02020603050405020304" pitchFamily="18" charset="0"/>
                <a:cs typeface="Times New Roman" panose="02020603050405020304" pitchFamily="18" charset="0"/>
              </a:rPr>
              <a:t>Cháu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đói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lắm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cháu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rốt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được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không</a:t>
            </a:r>
            <a:r>
              <a:rPr lang="en-US" sz="2800" dirty="0">
                <a:solidFill>
                  <a:schemeClr val="bg1"/>
                </a:solidFill>
                <a:latin typeface="Times New Roman" panose="02020603050405020304" pitchFamily="18" charset="0"/>
                <a:cs typeface="Times New Roman" panose="02020603050405020304" pitchFamily="18" charset="0"/>
              </a:rPr>
              <a:t> ạ ?</a:t>
            </a:r>
          </a:p>
        </p:txBody>
      </p:sp>
      <p:sp>
        <p:nvSpPr>
          <p:cNvPr id="10" name="Rounded Rectangular Callout 9"/>
          <p:cNvSpPr/>
          <p:nvPr/>
        </p:nvSpPr>
        <p:spPr>
          <a:xfrm>
            <a:off x="5489390" y="1455267"/>
            <a:ext cx="5428200" cy="1414122"/>
          </a:xfrm>
          <a:prstGeom prst="wedgeRoundRectCallout">
            <a:avLst>
              <a:gd name="adj1" fmla="val -103719"/>
              <a:gd name="adj2" fmla="val -56700"/>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cs typeface="Times New Roman" panose="02020603050405020304" pitchFamily="18" charset="0"/>
              </a:rPr>
              <a:t>Được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chứ</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Nhưng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để</a:t>
            </a:r>
            <a:r>
              <a:rPr lang="en-US" sz="2800" dirty="0">
                <a:solidFill>
                  <a:schemeClr val="bg1"/>
                </a:solidFill>
                <a:latin typeface="Times New Roman" panose="02020603050405020304" pitchFamily="18" charset="0"/>
                <a:cs typeface="Times New Roman" panose="02020603050405020304" pitchFamily="18" charset="0"/>
              </a:rPr>
              <a:t> ta </a:t>
            </a:r>
            <a:r>
              <a:rPr lang="en-US" sz="2800" dirty="0" err="1">
                <a:solidFill>
                  <a:schemeClr val="bg1"/>
                </a:solidFill>
                <a:latin typeface="Times New Roman" panose="02020603050405020304" pitchFamily="18" charset="0"/>
                <a:cs typeface="Times New Roman" panose="02020603050405020304" pitchFamily="18" charset="0"/>
              </a:rPr>
              <a:t>xem</a:t>
            </a:r>
            <a:r>
              <a:rPr lang="en-US" sz="2800" dirty="0">
                <a:solidFill>
                  <a:schemeClr val="bg1"/>
                </a:solidFill>
                <a:latin typeface="Times New Roman" panose="02020603050405020304" pitchFamily="18" charset="0"/>
                <a:cs typeface="Times New Roman" panose="02020603050405020304" pitchFamily="18" charset="0"/>
              </a:rPr>
              <a:t> con ở </a:t>
            </a:r>
            <a:r>
              <a:rPr lang="en-US" sz="2800" dirty="0" err="1">
                <a:solidFill>
                  <a:schemeClr val="bg1"/>
                </a:solidFill>
                <a:latin typeface="Times New Roman" panose="02020603050405020304" pitchFamily="18" charset="0"/>
                <a:cs typeface="Times New Roman" panose="02020603050405020304" pitchFamily="18" charset="0"/>
              </a:rPr>
              <a:t>trường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hành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đàng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hoàng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thì</a:t>
            </a:r>
            <a:r>
              <a:rPr lang="en-US" sz="2800" dirty="0">
                <a:solidFill>
                  <a:schemeClr val="bg1"/>
                </a:solidFill>
                <a:latin typeface="Times New Roman" panose="02020603050405020304" pitchFamily="18" charset="0"/>
                <a:cs typeface="Times New Roman" panose="02020603050405020304" pitchFamily="18" charset="0"/>
              </a:rPr>
              <a:t> ta </a:t>
            </a:r>
            <a:r>
              <a:rPr lang="en-US" sz="2800" dirty="0" err="1">
                <a:solidFill>
                  <a:schemeClr val="bg1"/>
                </a:solidFill>
                <a:latin typeface="Times New Roman" panose="02020603050405020304" pitchFamily="18" charset="0"/>
                <a:cs typeface="Times New Roman" panose="02020603050405020304" pitchFamily="18" charset="0"/>
              </a:rPr>
              <a:t>mới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1" name="Rounded Rectangular Callout 10"/>
          <p:cNvSpPr/>
          <p:nvPr/>
        </p:nvSpPr>
        <p:spPr>
          <a:xfrm>
            <a:off x="1715915" y="3924301"/>
            <a:ext cx="3124200" cy="1060184"/>
          </a:xfrm>
          <a:prstGeom prst="wedgeRoundRectCallout">
            <a:avLst>
              <a:gd name="adj1" fmla="val -25718"/>
              <a:gd name="adj2" fmla="val -29907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Giờ ta sẽ cho con tự nhổ cà rốt</a:t>
            </a:r>
          </a:p>
        </p:txBody>
      </p:sp>
      <p:sp>
        <p:nvSpPr>
          <p:cNvPr id="12" name="Rounded Rectangular Callout 11"/>
          <p:cNvSpPr/>
          <p:nvPr/>
        </p:nvSpPr>
        <p:spPr>
          <a:xfrm>
            <a:off x="4929343" y="408655"/>
            <a:ext cx="4894435" cy="726840"/>
          </a:xfrm>
          <a:prstGeom prst="wedgeRoundRectCallout">
            <a:avLst>
              <a:gd name="adj1" fmla="val -96880"/>
              <a:gd name="adj2" fmla="val 4725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a:solidFill>
                  <a:schemeClr val="bg1"/>
                </a:solidFill>
                <a:latin typeface="Times New Roman" panose="02020603050405020304" pitchFamily="18" charset="0"/>
                <a:cs typeface="Times New Roman" panose="02020603050405020304" pitchFamily="18" charset="0"/>
              </a:rPr>
              <a:t>Con </a:t>
            </a:r>
            <a:r>
              <a:rPr lang="en-US" sz="2800" dirty="0" err="1">
                <a:solidFill>
                  <a:schemeClr val="bg1"/>
                </a:solidFill>
                <a:latin typeface="Times New Roman" panose="02020603050405020304" pitchFamily="18" charset="0"/>
                <a:cs typeface="Times New Roman" panose="02020603050405020304" pitchFamily="18" charset="0"/>
              </a:rPr>
              <a:t>có</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dám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thử</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không</a:t>
            </a:r>
            <a:r>
              <a:rPr lang="en-US" sz="2800" dirty="0">
                <a:solidFill>
                  <a:schemeClr val="bg1"/>
                </a:solidFill>
                <a:latin typeface="Times New Roman" panose="02020603050405020304" pitchFamily="18" charset="0"/>
                <a:cs typeface="Times New Roman" panose="02020603050405020304" pitchFamily="18" charset="0"/>
              </a:rPr>
              <a:t>?</a:t>
            </a:r>
          </a:p>
        </p:txBody>
      </p:sp>
      <p:pic>
        <p:nvPicPr>
          <p:cNvPr id="13" name="Picture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11091" y="2690473"/>
            <a:ext cx="1683130" cy="1683130"/>
          </a:xfrm>
          <a:prstGeom prst="rect">
            <a:avLst/>
          </a:prstGeom>
        </p:spPr>
      </p:pic>
      <p:pic>
        <p:nvPicPr>
          <p:cNvPr id="15" name="Picture 1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sp>
        <p:nvSpPr>
          <p:cNvPr id="17" name="Rounded Rectangular Callout 16"/>
          <p:cNvSpPr/>
          <p:nvPr/>
        </p:nvSpPr>
        <p:spPr>
          <a:xfrm>
            <a:off x="1463632" y="3759982"/>
            <a:ext cx="3409950" cy="1345724"/>
          </a:xfrm>
          <a:prstGeom prst="wedgeRoundRectCallout">
            <a:avLst>
              <a:gd name="adj1" fmla="val -37594"/>
              <a:gd name="adj2" fmla="val -100244"/>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a:solidFill>
                  <a:schemeClr val="bg1"/>
                </a:solidFill>
                <a:latin typeface="Times New Roman" panose="02020603050405020304" pitchFamily="18" charset="0"/>
                <a:cs typeface="Times New Roman" panose="02020603050405020304" pitchFamily="18" charset="0"/>
              </a:rPr>
              <a:t>Dạ. Con đồng ý</a:t>
            </a:r>
          </a:p>
        </p:txBody>
      </p:sp>
      <p:pic>
        <p:nvPicPr>
          <p:cNvPr id="19" name="Picture 1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21" name="Picture 2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2" name="Picture 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23" name="Picture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24" name="Rectangle 23"/>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t>
            </a:r>
          </a:p>
        </p:txBody>
      </p:sp>
      <p:pic>
        <p:nvPicPr>
          <p:cNvPr id="29" name="voice 1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cstate="print"/>
          <a:stretch>
            <a:fillRect/>
          </a:stretch>
        </p:blipFill>
        <p:spPr>
          <a:xfrm>
            <a:off x="12512485" y="-90342"/>
            <a:ext cx="609600" cy="609600"/>
          </a:xfrm>
          <a:prstGeom prst="rect">
            <a:avLst/>
          </a:prstGeom>
        </p:spPr>
      </p:pic>
      <p:pic>
        <p:nvPicPr>
          <p:cNvPr id="30" name="voice1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cstate="print"/>
          <a:stretch>
            <a:fillRect/>
          </a:stretch>
        </p:blipFill>
        <p:spPr>
          <a:xfrm>
            <a:off x="12512485" y="1207860"/>
            <a:ext cx="609600" cy="609600"/>
          </a:xfrm>
          <a:prstGeom prst="rect">
            <a:avLst/>
          </a:prstGeom>
        </p:spPr>
      </p:pic>
      <p:pic>
        <p:nvPicPr>
          <p:cNvPr id="31" name="voice2b">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cstate="print"/>
          <a:stretch>
            <a:fillRect/>
          </a:stretch>
        </p:blipFill>
        <p:spPr>
          <a:xfrm>
            <a:off x="13354050" y="1207860"/>
            <a:ext cx="609600" cy="609600"/>
          </a:xfrm>
          <a:prstGeom prst="rect">
            <a:avLst/>
          </a:prstGeom>
        </p:spPr>
      </p:pic>
      <p:pic>
        <p:nvPicPr>
          <p:cNvPr id="32" name="voice3b">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cstate="print"/>
          <a:stretch>
            <a:fillRect/>
          </a:stretch>
        </p:blipFill>
        <p:spPr>
          <a:xfrm>
            <a:off x="14382750" y="1167754"/>
            <a:ext cx="609600" cy="609600"/>
          </a:xfrm>
          <a:prstGeom prst="rect">
            <a:avLst/>
          </a:prstGeom>
        </p:spPr>
      </p:pic>
      <p:pic>
        <p:nvPicPr>
          <p:cNvPr id="33" name="voice2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cstate="print"/>
          <a:stretch>
            <a:fillRect/>
          </a:stretch>
        </p:blipFill>
        <p:spPr>
          <a:xfrm>
            <a:off x="13354050" y="0"/>
            <a:ext cx="609600" cy="609600"/>
          </a:xfrm>
          <a:prstGeom prst="rect">
            <a:avLst/>
          </a:prstGeom>
        </p:spPr>
      </p:pic>
    </p:spTree>
    <p:extLst>
      <p:ext uri="{BB962C8B-B14F-4D97-AF65-F5344CB8AC3E}">
        <p14:creationId xmlns:p14="http://schemas.microsoft.com/office/powerpoint/2010/main" val="42118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33333E-6 -1.11111E-6 L 0.21684 -0.05417 " pathEditMode="relative" rAng="0" ptsTypes="AA">
                                      <p:cBhvr>
                                        <p:cTn id="6" dur="2000" fill="hold"/>
                                        <p:tgtEl>
                                          <p:spTgt spid="5"/>
                                        </p:tgtEl>
                                        <p:attrNameLst>
                                          <p:attrName>ppt_x</p:attrName>
                                          <p:attrName>ppt_y</p:attrName>
                                        </p:attrNameLst>
                                      </p:cBhvr>
                                      <p:rCtr x="10851" y="-2708"/>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10"/>
                                        <p:tgtEl>
                                          <p:spTgt spid="5"/>
                                        </p:tgtEl>
                                      </p:cBhvr>
                                    </p:animEffect>
                                    <p:set>
                                      <p:cBhvr>
                                        <p:cTn id="10" dur="1" fill="hold">
                                          <p:stCondLst>
                                            <p:cond delay="9"/>
                                          </p:stCondLst>
                                        </p:cTn>
                                        <p:tgtEl>
                                          <p:spTgt spid="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
                                        <p:tgtEl>
                                          <p:spTgt spid="16"/>
                                        </p:tgtEl>
                                      </p:cBhvr>
                                    </p:animEffect>
                                  </p:childTnLst>
                                </p:cTn>
                              </p:par>
                              <p:par>
                                <p:cTn id="14" presetID="35" presetClass="path" presetSubtype="0" accel="50000" decel="50000" fill="hold" nodeType="withEffect">
                                  <p:stCondLst>
                                    <p:cond delay="0"/>
                                  </p:stCondLst>
                                  <p:childTnLst>
                                    <p:animMotion origin="layout" path="M 3.88889E-6 3.33333E-6 L -0.76302 -0.09584 " pathEditMode="relative" rAng="0" ptsTypes="AA">
                                      <p:cBhvr>
                                        <p:cTn id="15" dur="4000" fill="hold"/>
                                        <p:tgtEl>
                                          <p:spTgt spid="7"/>
                                        </p:tgtEl>
                                        <p:attrNameLst>
                                          <p:attrName>ppt_x</p:attrName>
                                          <p:attrName>ppt_y</p:attrName>
                                        </p:attrNameLst>
                                      </p:cBhvr>
                                      <p:rCtr x="-38160" y="-4792"/>
                                    </p:animMotion>
                                  </p:childTnLst>
                                </p:cTn>
                              </p:par>
                            </p:childTnLst>
                          </p:cTn>
                        </p:par>
                        <p:par>
                          <p:cTn id="16" fill="hold">
                            <p:stCondLst>
                              <p:cond delay="6000"/>
                            </p:stCondLst>
                            <p:childTnLst>
                              <p:par>
                                <p:cTn id="17" presetID="10" presetClass="exit" presetSubtype="0" fill="hold" nodeType="afterEffect">
                                  <p:stCondLst>
                                    <p:cond delay="0"/>
                                  </p:stCondLst>
                                  <p:childTnLst>
                                    <p:animEffect transition="out" filter="fade">
                                      <p:cBhvr>
                                        <p:cTn id="18" dur="10"/>
                                        <p:tgtEl>
                                          <p:spTgt spid="7"/>
                                        </p:tgtEl>
                                      </p:cBhvr>
                                    </p:animEffect>
                                    <p:set>
                                      <p:cBhvr>
                                        <p:cTn id="19" dur="1" fill="hold">
                                          <p:stCondLst>
                                            <p:cond delay="9"/>
                                          </p:stCondLst>
                                        </p:cTn>
                                        <p:tgtEl>
                                          <p:spTgt spid="7"/>
                                        </p:tgtEl>
                                        <p:attrNameLst>
                                          <p:attrName>style.visibility</p:attrName>
                                        </p:attrNameLst>
                                      </p:cBhvr>
                                      <p:to>
                                        <p:strVal val="hidden"/>
                                      </p:to>
                                    </p:set>
                                  </p:childTnLst>
                                </p:cTn>
                              </p:par>
                            </p:childTnLst>
                          </p:cTn>
                        </p:par>
                        <p:par>
                          <p:cTn id="20" fill="hold">
                            <p:stCondLst>
                              <p:cond delay="601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
                                        <p:tgtEl>
                                          <p:spTgt spid="8"/>
                                        </p:tgtEl>
                                      </p:cBhvr>
                                    </p:animEffect>
                                  </p:childTnLst>
                                </p:cTn>
                              </p:par>
                            </p:childTnLst>
                          </p:cTn>
                        </p:par>
                        <p:par>
                          <p:cTn id="24" fill="hold">
                            <p:stCondLst>
                              <p:cond delay="6020"/>
                            </p:stCondLst>
                            <p:childTnLst>
                              <p:par>
                                <p:cTn id="25" presetID="50" presetClass="entr" presetSubtype="0" decel="10000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1" presetClass="mediacall" presetSubtype="0" fill="hold" nodeType="withEffect">
                                  <p:stCondLst>
                                    <p:cond delay="0"/>
                                  </p:stCondLst>
                                  <p:childTnLst>
                                    <p:cmd type="call" cmd="playFrom(0.0)">
                                      <p:cBhvr>
                                        <p:cTn id="31" dur="5976" fill="hold"/>
                                        <p:tgtEl>
                                          <p:spTgt spid="29"/>
                                        </p:tgtEl>
                                      </p:cBhvr>
                                    </p:cmd>
                                  </p:childTnLst>
                                </p:cTn>
                              </p:par>
                            </p:childTnLst>
                          </p:cTn>
                        </p:par>
                        <p:par>
                          <p:cTn id="32" fill="hold">
                            <p:stCondLst>
                              <p:cond delay="11996"/>
                            </p:stCondLst>
                            <p:childTnLst>
                              <p:par>
                                <p:cTn id="33" presetID="10" presetClass="exit" presetSubtype="0" fill="hold" grpId="1" nodeType="after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par>
                          <p:cTn id="36" fill="hold">
                            <p:stCondLst>
                              <p:cond delay="12496"/>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250" fill="hold"/>
                                        <p:tgtEl>
                                          <p:spTgt spid="10"/>
                                        </p:tgtEl>
                                        <p:attrNameLst>
                                          <p:attrName>ppt_w</p:attrName>
                                        </p:attrNameLst>
                                      </p:cBhvr>
                                      <p:tavLst>
                                        <p:tav tm="0">
                                          <p:val>
                                            <p:strVal val="#ppt_w+.3"/>
                                          </p:val>
                                        </p:tav>
                                        <p:tav tm="100000">
                                          <p:val>
                                            <p:strVal val="#ppt_w"/>
                                          </p:val>
                                        </p:tav>
                                      </p:tavLst>
                                    </p:anim>
                                    <p:anim calcmode="lin" valueType="num">
                                      <p:cBhvr>
                                        <p:cTn id="40" dur="1250" fill="hold"/>
                                        <p:tgtEl>
                                          <p:spTgt spid="10"/>
                                        </p:tgtEl>
                                        <p:attrNameLst>
                                          <p:attrName>ppt_h</p:attrName>
                                        </p:attrNameLst>
                                      </p:cBhvr>
                                      <p:tavLst>
                                        <p:tav tm="0">
                                          <p:val>
                                            <p:strVal val="#ppt_h"/>
                                          </p:val>
                                        </p:tav>
                                        <p:tav tm="100000">
                                          <p:val>
                                            <p:strVal val="#ppt_h"/>
                                          </p:val>
                                        </p:tav>
                                      </p:tavLst>
                                    </p:anim>
                                    <p:animEffect transition="in" filter="fade">
                                      <p:cBhvr>
                                        <p:cTn id="41" dur="1250"/>
                                        <p:tgtEl>
                                          <p:spTgt spid="10"/>
                                        </p:tgtEl>
                                      </p:cBhvr>
                                    </p:animEffect>
                                  </p:childTnLst>
                                </p:cTn>
                              </p:par>
                              <p:par>
                                <p:cTn id="42" presetID="1" presetClass="mediacall" presetSubtype="0" fill="hold" nodeType="withEffect">
                                  <p:stCondLst>
                                    <p:cond delay="0"/>
                                  </p:stCondLst>
                                  <p:childTnLst>
                                    <p:cmd type="call" cmd="playFrom(0.0)">
                                      <p:cBhvr>
                                        <p:cTn id="43" dur="7176" fill="hold"/>
                                        <p:tgtEl>
                                          <p:spTgt spid="30"/>
                                        </p:tgtEl>
                                      </p:cBhvr>
                                    </p:cmd>
                                  </p:childTnLst>
                                </p:cTn>
                              </p:par>
                            </p:childTnLst>
                          </p:cTn>
                        </p:par>
                        <p:par>
                          <p:cTn id="44" fill="hold">
                            <p:stCondLst>
                              <p:cond delay="19672"/>
                            </p:stCondLst>
                            <p:childTnLst>
                              <p:par>
                                <p:cTn id="45" presetID="10" presetClass="exit" presetSubtype="0" fill="hold" grpId="1" nodeType="after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p:stCondLst>
                              <p:cond delay="20172"/>
                            </p:stCondLst>
                            <p:childTnLst>
                              <p:par>
                                <p:cTn id="49" presetID="50" presetClass="entr" presetSubtype="0" decel="10000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250" fill="hold"/>
                                        <p:tgtEl>
                                          <p:spTgt spid="11"/>
                                        </p:tgtEl>
                                        <p:attrNameLst>
                                          <p:attrName>ppt_w</p:attrName>
                                        </p:attrNameLst>
                                      </p:cBhvr>
                                      <p:tavLst>
                                        <p:tav tm="0">
                                          <p:val>
                                            <p:strVal val="#ppt_w+.3"/>
                                          </p:val>
                                        </p:tav>
                                        <p:tav tm="100000">
                                          <p:val>
                                            <p:strVal val="#ppt_w"/>
                                          </p:val>
                                        </p:tav>
                                      </p:tavLst>
                                    </p:anim>
                                    <p:anim calcmode="lin" valueType="num">
                                      <p:cBhvr>
                                        <p:cTn id="52" dur="1250" fill="hold"/>
                                        <p:tgtEl>
                                          <p:spTgt spid="11"/>
                                        </p:tgtEl>
                                        <p:attrNameLst>
                                          <p:attrName>ppt_h</p:attrName>
                                        </p:attrNameLst>
                                      </p:cBhvr>
                                      <p:tavLst>
                                        <p:tav tm="0">
                                          <p:val>
                                            <p:strVal val="#ppt_h"/>
                                          </p:val>
                                        </p:tav>
                                        <p:tav tm="100000">
                                          <p:val>
                                            <p:strVal val="#ppt_h"/>
                                          </p:val>
                                        </p:tav>
                                      </p:tavLst>
                                    </p:anim>
                                    <p:animEffect transition="in" filter="fade">
                                      <p:cBhvr>
                                        <p:cTn id="53" dur="1250"/>
                                        <p:tgtEl>
                                          <p:spTgt spid="11"/>
                                        </p:tgtEl>
                                      </p:cBhvr>
                                    </p:animEffect>
                                  </p:childTnLst>
                                </p:cTn>
                              </p:par>
                              <p:par>
                                <p:cTn id="54" presetID="1" presetClass="mediacall" presetSubtype="0" fill="hold" nodeType="withEffect">
                                  <p:stCondLst>
                                    <p:cond delay="0"/>
                                  </p:stCondLst>
                                  <p:childTnLst>
                                    <p:cmd type="call" cmd="playFrom(0.0)">
                                      <p:cBhvr>
                                        <p:cTn id="55" dur="3720" fill="hold"/>
                                        <p:tgtEl>
                                          <p:spTgt spid="31"/>
                                        </p:tgtEl>
                                      </p:cBhvr>
                                    </p:cmd>
                                  </p:childTnLst>
                                </p:cTn>
                              </p:par>
                            </p:childTnLst>
                          </p:cTn>
                        </p:par>
                        <p:par>
                          <p:cTn id="56" fill="hold">
                            <p:stCondLst>
                              <p:cond delay="23892"/>
                            </p:stCondLst>
                            <p:childTnLst>
                              <p:par>
                                <p:cTn id="57" presetID="10" presetClass="exit" presetSubtype="0" fill="hold" grpId="1" nodeType="after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par>
                          <p:cTn id="60" fill="hold">
                            <p:stCondLst>
                              <p:cond delay="24392"/>
                            </p:stCondLst>
                            <p:childTnLst>
                              <p:par>
                                <p:cTn id="61" presetID="50" presetClass="entr" presetSubtype="0" decel="10000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250" fill="hold"/>
                                        <p:tgtEl>
                                          <p:spTgt spid="12"/>
                                        </p:tgtEl>
                                        <p:attrNameLst>
                                          <p:attrName>ppt_w</p:attrName>
                                        </p:attrNameLst>
                                      </p:cBhvr>
                                      <p:tavLst>
                                        <p:tav tm="0">
                                          <p:val>
                                            <p:strVal val="#ppt_w+.3"/>
                                          </p:val>
                                        </p:tav>
                                        <p:tav tm="100000">
                                          <p:val>
                                            <p:strVal val="#ppt_w"/>
                                          </p:val>
                                        </p:tav>
                                      </p:tavLst>
                                    </p:anim>
                                    <p:anim calcmode="lin" valueType="num">
                                      <p:cBhvr>
                                        <p:cTn id="64" dur="1250" fill="hold"/>
                                        <p:tgtEl>
                                          <p:spTgt spid="12"/>
                                        </p:tgtEl>
                                        <p:attrNameLst>
                                          <p:attrName>ppt_h</p:attrName>
                                        </p:attrNameLst>
                                      </p:cBhvr>
                                      <p:tavLst>
                                        <p:tav tm="0">
                                          <p:val>
                                            <p:strVal val="#ppt_h"/>
                                          </p:val>
                                        </p:tav>
                                        <p:tav tm="100000">
                                          <p:val>
                                            <p:strVal val="#ppt_h"/>
                                          </p:val>
                                        </p:tav>
                                      </p:tavLst>
                                    </p:anim>
                                    <p:animEffect transition="in" filter="fade">
                                      <p:cBhvr>
                                        <p:cTn id="65" dur="1250"/>
                                        <p:tgtEl>
                                          <p:spTgt spid="12"/>
                                        </p:tgtEl>
                                      </p:cBhvr>
                                    </p:animEffect>
                                  </p:childTnLst>
                                </p:cTn>
                              </p:par>
                              <p:par>
                                <p:cTn id="66" presetID="1" presetClass="mediacall" presetSubtype="0" fill="hold" nodeType="withEffect">
                                  <p:stCondLst>
                                    <p:cond delay="0"/>
                                  </p:stCondLst>
                                  <p:childTnLst>
                                    <p:cmd type="call" cmd="playFrom(0.0)">
                                      <p:cBhvr>
                                        <p:cTn id="67" dur="1944" fill="hold"/>
                                        <p:tgtEl>
                                          <p:spTgt spid="32"/>
                                        </p:tgtEl>
                                      </p:cBhvr>
                                    </p:cmd>
                                  </p:childTnLst>
                                </p:cTn>
                              </p:par>
                            </p:childTnLst>
                          </p:cTn>
                        </p:par>
                        <p:par>
                          <p:cTn id="68" fill="hold">
                            <p:stCondLst>
                              <p:cond delay="26336"/>
                            </p:stCondLst>
                            <p:childTnLst>
                              <p:par>
                                <p:cTn id="69" presetID="10" presetClass="exit" presetSubtype="0" fill="hold" nodeType="afterEffect">
                                  <p:stCondLst>
                                    <p:cond delay="0"/>
                                  </p:stCondLst>
                                  <p:childTnLst>
                                    <p:animEffect transition="out" filter="fade">
                                      <p:cBhvr>
                                        <p:cTn id="70" dur="10"/>
                                        <p:tgtEl>
                                          <p:spTgt spid="8"/>
                                        </p:tgtEl>
                                      </p:cBhvr>
                                    </p:animEffect>
                                    <p:set>
                                      <p:cBhvr>
                                        <p:cTn id="71" dur="1" fill="hold">
                                          <p:stCondLst>
                                            <p:cond delay="9"/>
                                          </p:stCondLst>
                                        </p:cTn>
                                        <p:tgtEl>
                                          <p:spTgt spid="8"/>
                                        </p:tgtEl>
                                        <p:attrNameLst>
                                          <p:attrName>style.visibility</p:attrName>
                                        </p:attrNameLst>
                                      </p:cBhvr>
                                      <p:to>
                                        <p:strVal val="hidden"/>
                                      </p:to>
                                    </p:set>
                                  </p:childTnLst>
                                </p:cTn>
                              </p:par>
                            </p:childTnLst>
                          </p:cTn>
                        </p:par>
                        <p:par>
                          <p:cTn id="72" fill="hold">
                            <p:stCondLst>
                              <p:cond delay="26346"/>
                            </p:stCondLst>
                            <p:childTnLst>
                              <p:par>
                                <p:cTn id="73" presetID="10" presetClass="entr" presetSubtype="0"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
                                        <p:tgtEl>
                                          <p:spTgt spid="13"/>
                                        </p:tgtEl>
                                      </p:cBhvr>
                                    </p:animEffect>
                                  </p:childTnLst>
                                </p:cTn>
                              </p:par>
                              <p:par>
                                <p:cTn id="76" presetID="35" presetClass="path" presetSubtype="0" accel="50000" decel="50000" fill="hold" nodeType="withEffect">
                                  <p:stCondLst>
                                    <p:cond delay="0"/>
                                  </p:stCondLst>
                                  <p:childTnLst>
                                    <p:animMotion origin="layout" path="M 5.55112E-17 3.7037E-6 L -0.26493 -0.07361 " pathEditMode="relative" rAng="0" ptsTypes="AA">
                                      <p:cBhvr>
                                        <p:cTn id="77" dur="1000" fill="hold"/>
                                        <p:tgtEl>
                                          <p:spTgt spid="13"/>
                                        </p:tgtEl>
                                        <p:attrNameLst>
                                          <p:attrName>ppt_x</p:attrName>
                                          <p:attrName>ppt_y</p:attrName>
                                        </p:attrNameLst>
                                      </p:cBhvr>
                                      <p:rCtr x="-13247" y="-3681"/>
                                    </p:animMotion>
                                  </p:childTnLst>
                                </p:cTn>
                              </p:par>
                            </p:childTnLst>
                          </p:cTn>
                        </p:par>
                        <p:par>
                          <p:cTn id="78" fill="hold">
                            <p:stCondLst>
                              <p:cond delay="27346"/>
                            </p:stCondLst>
                            <p:childTnLst>
                              <p:par>
                                <p:cTn id="79" presetID="10" presetClass="exit" presetSubtype="0" fill="hold" nodeType="afterEffect">
                                  <p:stCondLst>
                                    <p:cond delay="0"/>
                                  </p:stCondLst>
                                  <p:childTnLst>
                                    <p:animEffect transition="out" filter="fade">
                                      <p:cBhvr>
                                        <p:cTn id="80" dur="10"/>
                                        <p:tgtEl>
                                          <p:spTgt spid="13"/>
                                        </p:tgtEl>
                                      </p:cBhvr>
                                    </p:animEffect>
                                    <p:set>
                                      <p:cBhvr>
                                        <p:cTn id="81" dur="1" fill="hold">
                                          <p:stCondLst>
                                            <p:cond delay="9"/>
                                          </p:stCondLst>
                                        </p:cTn>
                                        <p:tgtEl>
                                          <p:spTgt spid="13"/>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
                                        <p:tgtEl>
                                          <p:spTgt spid="15"/>
                                        </p:tgtEl>
                                      </p:cBhvr>
                                    </p:animEffect>
                                  </p:childTnLst>
                                </p:cTn>
                              </p:par>
                            </p:childTnLst>
                          </p:cTn>
                        </p:par>
                        <p:par>
                          <p:cTn id="85" fill="hold">
                            <p:stCondLst>
                              <p:cond delay="27356"/>
                            </p:stCondLst>
                            <p:childTnLst>
                              <p:par>
                                <p:cTn id="86" presetID="50" presetClass="entr" presetSubtype="0" decel="100000"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1000" fill="hold"/>
                                        <p:tgtEl>
                                          <p:spTgt spid="17"/>
                                        </p:tgtEl>
                                        <p:attrNameLst>
                                          <p:attrName>ppt_w</p:attrName>
                                        </p:attrNameLst>
                                      </p:cBhvr>
                                      <p:tavLst>
                                        <p:tav tm="0">
                                          <p:val>
                                            <p:strVal val="#ppt_w+.3"/>
                                          </p:val>
                                        </p:tav>
                                        <p:tav tm="100000">
                                          <p:val>
                                            <p:strVal val="#ppt_w"/>
                                          </p:val>
                                        </p:tav>
                                      </p:tavLst>
                                    </p:anim>
                                    <p:anim calcmode="lin" valueType="num">
                                      <p:cBhvr>
                                        <p:cTn id="89" dur="1000" fill="hold"/>
                                        <p:tgtEl>
                                          <p:spTgt spid="17"/>
                                        </p:tgtEl>
                                        <p:attrNameLst>
                                          <p:attrName>ppt_h</p:attrName>
                                        </p:attrNameLst>
                                      </p:cBhvr>
                                      <p:tavLst>
                                        <p:tav tm="0">
                                          <p:val>
                                            <p:strVal val="#ppt_h"/>
                                          </p:val>
                                        </p:tav>
                                        <p:tav tm="100000">
                                          <p:val>
                                            <p:strVal val="#ppt_h"/>
                                          </p:val>
                                        </p:tav>
                                      </p:tavLst>
                                    </p:anim>
                                    <p:animEffect transition="in" filter="fade">
                                      <p:cBhvr>
                                        <p:cTn id="90" dur="1000"/>
                                        <p:tgtEl>
                                          <p:spTgt spid="17"/>
                                        </p:tgtEl>
                                      </p:cBhvr>
                                    </p:animEffect>
                                  </p:childTnLst>
                                </p:cTn>
                              </p:par>
                            </p:childTnLst>
                          </p:cTn>
                        </p:par>
                        <p:par>
                          <p:cTn id="91" fill="hold">
                            <p:stCondLst>
                              <p:cond delay="28356"/>
                            </p:stCondLst>
                            <p:childTnLst>
                              <p:par>
                                <p:cTn id="92" presetID="1" presetClass="mediacall" presetSubtype="0" fill="hold" nodeType="afterEffect">
                                  <p:stCondLst>
                                    <p:cond delay="0"/>
                                  </p:stCondLst>
                                  <p:childTnLst>
                                    <p:cmd type="call" cmd="playFrom(0.0)">
                                      <p:cBhvr>
                                        <p:cTn id="93" dur="2136" fill="hold"/>
                                        <p:tgtEl>
                                          <p:spTgt spid="33"/>
                                        </p:tgtEl>
                                      </p:cBhvr>
                                    </p:cmd>
                                  </p:childTnLst>
                                </p:cTn>
                              </p:par>
                            </p:childTnLst>
                          </p:cTn>
                        </p:par>
                        <p:par>
                          <p:cTn id="94" fill="hold">
                            <p:stCondLst>
                              <p:cond delay="30492"/>
                            </p:stCondLst>
                            <p:childTnLst>
                              <p:par>
                                <p:cTn id="95" presetID="10" presetClass="exit" presetSubtype="0" fill="hold" grpId="1" nodeType="after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8" fill="hold" display="0">
                  <p:stCondLst>
                    <p:cond delay="indefinite"/>
                  </p:stCondLst>
                  <p:endCondLst>
                    <p:cond evt="onStopAudio" delay="0">
                      <p:tgtEl>
                        <p:sldTgt/>
                      </p:tgtEl>
                    </p:cond>
                  </p:endCondLst>
                </p:cTn>
                <p:tgtEl>
                  <p:spTgt spid="29"/>
                </p:tgtEl>
              </p:cMediaNode>
            </p:audio>
            <p:audio>
              <p:cMediaNode vol="80000">
                <p:cTn id="99" fill="hold" display="0">
                  <p:stCondLst>
                    <p:cond delay="indefinite"/>
                  </p:stCondLst>
                  <p:endCondLst>
                    <p:cond evt="onStopAudio" delay="0">
                      <p:tgtEl>
                        <p:sldTgt/>
                      </p:tgtEl>
                    </p:cond>
                  </p:endCondLst>
                </p:cTn>
                <p:tgtEl>
                  <p:spTgt spid="30"/>
                </p:tgtEl>
              </p:cMediaNode>
            </p:audio>
            <p:audio>
              <p:cMediaNode vol="80000">
                <p:cTn id="100" fill="hold" display="0">
                  <p:stCondLst>
                    <p:cond delay="indefinite"/>
                  </p:stCondLst>
                  <p:endCondLst>
                    <p:cond evt="onStopAudio" delay="0">
                      <p:tgtEl>
                        <p:sldTgt/>
                      </p:tgtEl>
                    </p:cond>
                  </p:endCondLst>
                </p:cTn>
                <p:tgtEl>
                  <p:spTgt spid="31"/>
                </p:tgtEl>
              </p:cMediaNode>
            </p:audio>
            <p:audio>
              <p:cMediaNode vol="80000">
                <p:cTn id="101" fill="hold" display="0">
                  <p:stCondLst>
                    <p:cond delay="indefinite"/>
                  </p:stCondLst>
                  <p:endCondLst>
                    <p:cond evt="onStopAudio" delay="0">
                      <p:tgtEl>
                        <p:sldTgt/>
                      </p:tgtEl>
                    </p:cond>
                  </p:endCondLst>
                </p:cTn>
                <p:tgtEl>
                  <p:spTgt spid="32"/>
                </p:tgtEl>
              </p:cMediaNode>
            </p:audio>
            <p:audio>
              <p:cMediaNode vol="80000">
                <p:cTn id="102" fill="hold" display="0">
                  <p:stCondLst>
                    <p:cond delay="indefinite"/>
                  </p:stCondLst>
                  <p:endCondLst>
                    <p:cond evt="onStopAudio" delay="0">
                      <p:tgtEl>
                        <p:sldTgt/>
                      </p:tgtEl>
                    </p:cond>
                  </p:endCondLst>
                </p:cTn>
                <p:tgtEl>
                  <p:spTgt spid="33"/>
                </p:tgtEl>
              </p:cMediaNode>
            </p:audio>
          </p:childTnLst>
        </p:cTn>
      </p:par>
    </p:tnLst>
    <p:bldLst>
      <p:bldP spid="9" grpId="0" animBg="1"/>
      <p:bldP spid="9" grpId="1" animBg="1"/>
      <p:bldP spid="10" grpId="0" animBg="1"/>
      <p:bldP spid="10" grpId="1" animBg="1"/>
      <p:bldP spid="11" grpId="0" animBg="1"/>
      <p:bldP spid="11" grpId="1" animBg="1"/>
      <p:bldP spid="12" grpId="0" animBg="1"/>
      <p:bldP spid="12" grpId="1"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cstate="print"/>
          <a:stretch>
            <a:fillRect/>
          </a:stretch>
        </p:blipFill>
        <p:spPr>
          <a:xfrm>
            <a:off x="0" y="0"/>
            <a:ext cx="12192000" cy="6858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14024" y="4555482"/>
            <a:ext cx="1249999" cy="1336206"/>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1714750" y="3981875"/>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sp>
        <p:nvSpPr>
          <p:cNvPr id="35" name="Rectangle 34"/>
          <p:cNvSpPr/>
          <p:nvPr/>
        </p:nvSpPr>
        <p:spPr>
          <a:xfrm>
            <a:off x="5477467" y="1411497"/>
            <a:ext cx="5246804" cy="954107"/>
          </a:xfrm>
          <a:prstGeom prst="rect">
            <a:avLst/>
          </a:prstGeom>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A . </a:t>
            </a:r>
            <a:r>
              <a:rPr lang="vi-VN" sz="2800" b="1" dirty="0">
                <a:solidFill>
                  <a:schemeClr val="bg1"/>
                </a:solidFill>
                <a:latin typeface="Times New Roman" panose="02020603050405020304" pitchFamily="18" charset="0"/>
                <a:cs typeface="Times New Roman" panose="02020603050405020304" pitchFamily="18" charset="0"/>
              </a:rPr>
              <a:t>Thiết bị ra</a:t>
            </a:r>
            <a:r>
              <a:rPr lang="vi-VN" sz="2800" b="1" dirty="0">
                <a:solidFill>
                  <a:schemeClr val="bg1"/>
                </a:solidFill>
              </a:rPr>
              <a:t>.</a:t>
            </a:r>
            <a:endParaRPr lang="en-US" sz="2800" b="1" dirty="0">
              <a:solidFill>
                <a:schemeClr val="bg1"/>
              </a:solidFill>
            </a:endParaRPr>
          </a:p>
          <a:p>
            <a:pPr lvl="0"/>
            <a:r>
              <a:rPr lang="vi-VN" sz="2800" b="1" dirty="0">
                <a:solidFill>
                  <a:schemeClr val="bg1"/>
                </a:solidFill>
                <a:latin typeface="+mj-lt"/>
              </a:rPr>
              <a:t> </a:t>
            </a:r>
            <a:endParaRPr lang="en-US" b="1" dirty="0">
              <a:solidFill>
                <a:schemeClr val="bg1"/>
              </a:solidFill>
              <a:latin typeface="+mj-lt"/>
            </a:endParaRPr>
          </a:p>
        </p:txBody>
      </p:sp>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17745" y="4555483"/>
            <a:ext cx="1442555" cy="1310075"/>
          </a:xfrm>
          <a:prstGeom prst="rect">
            <a:avLst/>
          </a:prstGeom>
        </p:spPr>
      </p:pic>
      <p:pic>
        <p:nvPicPr>
          <p:cNvPr id="14" name="Picture 13"/>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9748784" y="5479736"/>
            <a:ext cx="823031" cy="612530"/>
          </a:xfrm>
          <a:prstGeom prst="rect">
            <a:avLst/>
          </a:prstGeom>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96136" y="4489551"/>
            <a:ext cx="1442555" cy="1310075"/>
          </a:xfrm>
          <a:prstGeom prst="rect">
            <a:avLst/>
          </a:prstGeom>
        </p:spPr>
      </p:pic>
      <p:pic>
        <p:nvPicPr>
          <p:cNvPr id="21" name="Picture 20"/>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27175" y="5413804"/>
            <a:ext cx="823031" cy="612530"/>
          </a:xfrm>
          <a:prstGeom prst="rect">
            <a:avLst/>
          </a:prstGeom>
        </p:spPr>
      </p:pic>
      <p:pic>
        <p:nvPicPr>
          <p:cNvPr id="22" name="Pictur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60936" y="4527651"/>
            <a:ext cx="1442555" cy="1310075"/>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25" name="Picture 24"/>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291975" y="5451904"/>
            <a:ext cx="823031" cy="612530"/>
          </a:xfrm>
          <a:prstGeom prst="rect">
            <a:avLst/>
          </a:prstGeom>
        </p:spPr>
      </p:pic>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27" name="Picture 2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44737" y="4343308"/>
            <a:ext cx="1102519" cy="1360250"/>
          </a:xfrm>
          <a:prstGeom prst="rect">
            <a:avLst/>
          </a:prstGeom>
        </p:spPr>
      </p:pic>
      <p:pic>
        <p:nvPicPr>
          <p:cNvPr id="30" name="Picture 2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137161"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mj-lt"/>
              </a:rPr>
              <a:t>Câu 1: Tai nghe là loại thiết bị nào?</a:t>
            </a:r>
            <a:endParaRPr lang="en-US" sz="3200" dirty="0">
              <a:solidFill>
                <a:srgbClr val="FF0000"/>
              </a:solidFill>
              <a:latin typeface="+mj-lt"/>
            </a:endParaRP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2060"/>
                </a:solidFill>
                <a:latin typeface="Times New Roman" panose="02020603050405020304" pitchFamily="18" charset="0"/>
                <a:cs typeface="Times New Roman" panose="02020603050405020304" pitchFamily="18" charset="0"/>
              </a:rPr>
              <a:t>  A                   B                   C                   D</a:t>
            </a:r>
          </a:p>
        </p:txBody>
      </p:sp>
      <p:sp>
        <p:nvSpPr>
          <p:cNvPr id="81" name="Rectangle 80"/>
          <p:cNvSpPr/>
          <p:nvPr/>
        </p:nvSpPr>
        <p:spPr>
          <a:xfrm>
            <a:off x="5477467" y="1905641"/>
            <a:ext cx="5246804" cy="523220"/>
          </a:xfrm>
          <a:prstGeom prst="rect">
            <a:avLst/>
          </a:prstGeom>
        </p:spPr>
        <p:txBody>
          <a:bodyPr wrap="square">
            <a:spAutoFit/>
          </a:bodyPr>
          <a:lstStyle/>
          <a:p>
            <a:pPr lvl="0"/>
            <a:r>
              <a:rPr lang="en-US" sz="2800" b="1" dirty="0">
                <a:solidFill>
                  <a:schemeClr val="bg1"/>
                </a:solidFill>
                <a:latin typeface="Times New Roman" panose="02020603050405020304" pitchFamily="18" charset="0"/>
                <a:cs typeface="Times New Roman" panose="02020603050405020304" pitchFamily="18" charset="0"/>
              </a:rPr>
              <a:t>B .</a:t>
            </a:r>
            <a:r>
              <a:rPr lang="vi-VN" sz="2800" b="1" dirty="0">
                <a:solidFill>
                  <a:schemeClr val="bg1"/>
                </a:solidFill>
                <a:latin typeface="Times New Roman" panose="02020603050405020304" pitchFamily="18" charset="0"/>
                <a:cs typeface="Times New Roman" panose="02020603050405020304" pitchFamily="18" charset="0"/>
              </a:rPr>
              <a:t> Thiết bị vào</a:t>
            </a:r>
            <a:r>
              <a:rPr lang="en-US" sz="2800" b="1" dirty="0">
                <a:solidFill>
                  <a:schemeClr val="bg1"/>
                </a:solidFill>
                <a:latin typeface="Times New Roman" panose="02020603050405020304" pitchFamily="18" charset="0"/>
                <a:cs typeface="Times New Roman" panose="02020603050405020304" pitchFamily="18" charset="0"/>
              </a:rPr>
              <a:t>.</a:t>
            </a:r>
            <a:r>
              <a:rPr lang="vi-VN" sz="2800" b="1" dirty="0">
                <a:solidFill>
                  <a:schemeClr val="bg1"/>
                </a:solidFill>
                <a:latin typeface="Times New Roman" panose="02020603050405020304" pitchFamily="18" charset="0"/>
                <a:cs typeface="Times New Roman" panose="02020603050405020304" pitchFamily="18" charset="0"/>
              </a:rPr>
              <a:t> </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82" name="Rectangle 81"/>
          <p:cNvSpPr/>
          <p:nvPr/>
        </p:nvSpPr>
        <p:spPr>
          <a:xfrm>
            <a:off x="5477467" y="2399785"/>
            <a:ext cx="5246804" cy="523220"/>
          </a:xfrm>
          <a:prstGeom prst="rect">
            <a:avLst/>
          </a:prstGeom>
        </p:spPr>
        <p:txBody>
          <a:bodyPr wrap="square">
            <a:spAutoFit/>
          </a:bodyPr>
          <a:lstStyle/>
          <a:p>
            <a:pPr lvl="0"/>
            <a:r>
              <a:rPr lang="en-US" sz="2800" b="1" dirty="0">
                <a:solidFill>
                  <a:schemeClr val="bg1"/>
                </a:solidFill>
                <a:latin typeface="Times New Roman" panose="02020603050405020304" pitchFamily="18" charset="0"/>
                <a:cs typeface="Times New Roman" panose="02020603050405020304" pitchFamily="18" charset="0"/>
              </a:rPr>
              <a:t>C . </a:t>
            </a:r>
            <a:r>
              <a:rPr lang="vi-VN" sz="2800" b="1" dirty="0">
                <a:solidFill>
                  <a:schemeClr val="bg1"/>
                </a:solidFill>
                <a:latin typeface="Times New Roman" panose="02020603050405020304" pitchFamily="18" charset="0"/>
                <a:cs typeface="Times New Roman" panose="02020603050405020304" pitchFamily="18" charset="0"/>
              </a:rPr>
              <a:t>Thiết bị vừa vào vừa ra</a:t>
            </a:r>
            <a:r>
              <a:rPr lang="en-US" sz="2800" b="1" dirty="0">
                <a:solidFill>
                  <a:schemeClr val="bg1"/>
                </a:solidFill>
              </a:rPr>
              <a:t>.</a:t>
            </a:r>
          </a:p>
        </p:txBody>
      </p:sp>
      <p:sp>
        <p:nvSpPr>
          <p:cNvPr id="83" name="Rectangle 82"/>
          <p:cNvSpPr/>
          <p:nvPr/>
        </p:nvSpPr>
        <p:spPr>
          <a:xfrm>
            <a:off x="5477467" y="2893930"/>
            <a:ext cx="5246804" cy="523220"/>
          </a:xfrm>
          <a:prstGeom prst="rect">
            <a:avLst/>
          </a:prstGeom>
        </p:spPr>
        <p:txBody>
          <a:bodyPr wrap="square">
            <a:spAutoFit/>
          </a:bodyPr>
          <a:lstStyle/>
          <a:p>
            <a:pPr lvl="0"/>
            <a:r>
              <a:rPr lang="en-US" sz="2800" b="1" dirty="0">
                <a:solidFill>
                  <a:schemeClr val="bg1"/>
                </a:solidFill>
                <a:latin typeface="Times New Roman" panose="02020603050405020304" pitchFamily="18" charset="0"/>
                <a:cs typeface="Times New Roman" panose="02020603050405020304" pitchFamily="18" charset="0"/>
              </a:rPr>
              <a:t>D . </a:t>
            </a:r>
            <a:r>
              <a:rPr lang="vi-VN" sz="2800" b="1" dirty="0">
                <a:solidFill>
                  <a:schemeClr val="bg1"/>
                </a:solidFill>
                <a:latin typeface="Times New Roman" panose="02020603050405020304" pitchFamily="18" charset="0"/>
                <a:cs typeface="Times New Roman" panose="02020603050405020304" pitchFamily="18" charset="0"/>
              </a:rPr>
              <a:t>Thiết bị lưu trữ</a:t>
            </a:r>
            <a:r>
              <a:rPr lang="en-US" sz="28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7916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190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2400"/>
                            </p:stCondLst>
                            <p:childTnLst>
                              <p:par>
                                <p:cTn id="17" presetID="10" presetClass="entr" presetSubtype="0" fill="hold" nodeType="afterEffect">
                                  <p:stCondLst>
                                    <p:cond delay="0"/>
                                  </p:stCondLst>
                                  <p:childTnLst>
                                    <p:set>
                                      <p:cBhvr>
                                        <p:cTn id="18" dur="1" fill="hold">
                                          <p:stCondLst>
                                            <p:cond delay="0"/>
                                          </p:stCondLst>
                                        </p:cTn>
                                        <p:tgtEl>
                                          <p:spTgt spid="35">
                                            <p:txEl>
                                              <p:pRg st="1" end="1"/>
                                            </p:txEl>
                                          </p:spTgt>
                                        </p:tgtEl>
                                        <p:attrNameLst>
                                          <p:attrName>style.visibility</p:attrName>
                                        </p:attrNameLst>
                                      </p:cBhvr>
                                      <p:to>
                                        <p:strVal val="visible"/>
                                      </p:to>
                                    </p:set>
                                    <p:animEffect transition="in" filter="fade">
                                      <p:cBhvr>
                                        <p:cTn id="19" dur="500"/>
                                        <p:tgtEl>
                                          <p:spTgt spid="35">
                                            <p:txEl>
                                              <p:pRg st="1" end="1"/>
                                            </p:txEl>
                                          </p:spTgt>
                                        </p:tgtEl>
                                      </p:cBhvr>
                                    </p:animEffect>
                                  </p:childTnLst>
                                </p:cTn>
                              </p:par>
                            </p:childTnLst>
                          </p:cTn>
                        </p:par>
                        <p:par>
                          <p:cTn id="20" fill="hold">
                            <p:stCondLst>
                              <p:cond delay="2900"/>
                            </p:stCondLst>
                            <p:childTnLst>
                              <p:par>
                                <p:cTn id="21" presetID="10" presetClass="entr" presetSubtype="0" fill="hold" nodeType="afterEffect">
                                  <p:stCondLst>
                                    <p:cond delay="0"/>
                                  </p:stCondLst>
                                  <p:childTnLst>
                                    <p:set>
                                      <p:cBhvr>
                                        <p:cTn id="22" dur="1" fill="hold">
                                          <p:stCondLst>
                                            <p:cond delay="0"/>
                                          </p:stCondLst>
                                        </p:cTn>
                                        <p:tgtEl>
                                          <p:spTgt spid="81">
                                            <p:txEl>
                                              <p:pRg st="0" end="0"/>
                                            </p:txEl>
                                          </p:spTgt>
                                        </p:tgtEl>
                                        <p:attrNameLst>
                                          <p:attrName>style.visibility</p:attrName>
                                        </p:attrNameLst>
                                      </p:cBhvr>
                                      <p:to>
                                        <p:strVal val="visible"/>
                                      </p:to>
                                    </p:set>
                                    <p:animEffect transition="in" filter="fade">
                                      <p:cBhvr>
                                        <p:cTn id="23" dur="500"/>
                                        <p:tgtEl>
                                          <p:spTgt spid="81">
                                            <p:txEl>
                                              <p:pRg st="0" end="0"/>
                                            </p:txEl>
                                          </p:spTgt>
                                        </p:tgtEl>
                                      </p:cBhvr>
                                    </p:animEffect>
                                  </p:childTnLst>
                                </p:cTn>
                              </p:par>
                            </p:childTnLst>
                          </p:cTn>
                        </p:par>
                        <p:par>
                          <p:cTn id="24" fill="hold">
                            <p:stCondLst>
                              <p:cond delay="3400"/>
                            </p:stCondLst>
                            <p:childTnLst>
                              <p:par>
                                <p:cTn id="25" presetID="10" presetClass="entr" presetSubtype="0" fill="hold" nodeType="afterEffect">
                                  <p:stCondLst>
                                    <p:cond delay="0"/>
                                  </p:stCondLst>
                                  <p:childTnLst>
                                    <p:set>
                                      <p:cBhvr>
                                        <p:cTn id="26" dur="1" fill="hold">
                                          <p:stCondLst>
                                            <p:cond delay="0"/>
                                          </p:stCondLst>
                                        </p:cTn>
                                        <p:tgtEl>
                                          <p:spTgt spid="82">
                                            <p:txEl>
                                              <p:pRg st="0" end="0"/>
                                            </p:txEl>
                                          </p:spTgt>
                                        </p:tgtEl>
                                        <p:attrNameLst>
                                          <p:attrName>style.visibility</p:attrName>
                                        </p:attrNameLst>
                                      </p:cBhvr>
                                      <p:to>
                                        <p:strVal val="visible"/>
                                      </p:to>
                                    </p:set>
                                    <p:animEffect transition="in" filter="fade">
                                      <p:cBhvr>
                                        <p:cTn id="27" dur="500"/>
                                        <p:tgtEl>
                                          <p:spTgt spid="82">
                                            <p:txEl>
                                              <p:pRg st="0" end="0"/>
                                            </p:txEl>
                                          </p:spTgt>
                                        </p:tgtEl>
                                      </p:cBhvr>
                                    </p:animEffect>
                                  </p:childTnLst>
                                </p:cTn>
                              </p:par>
                            </p:childTnLst>
                          </p:cTn>
                        </p:par>
                        <p:par>
                          <p:cTn id="28" fill="hold">
                            <p:stCondLst>
                              <p:cond delay="3900"/>
                            </p:stCondLst>
                            <p:childTnLst>
                              <p:par>
                                <p:cTn id="29" presetID="10" presetClass="entr" presetSubtype="0" fill="hold" nodeType="afterEffect">
                                  <p:stCondLst>
                                    <p:cond delay="0"/>
                                  </p:stCondLst>
                                  <p:childTnLst>
                                    <p:set>
                                      <p:cBhvr>
                                        <p:cTn id="30" dur="1" fill="hold">
                                          <p:stCondLst>
                                            <p:cond delay="0"/>
                                          </p:stCondLst>
                                        </p:cTn>
                                        <p:tgtEl>
                                          <p:spTgt spid="83">
                                            <p:txEl>
                                              <p:pRg st="0" end="0"/>
                                            </p:txEl>
                                          </p:spTgt>
                                        </p:tgtEl>
                                        <p:attrNameLst>
                                          <p:attrName>style.visibility</p:attrName>
                                        </p:attrNameLst>
                                      </p:cBhvr>
                                      <p:to>
                                        <p:strVal val="visible"/>
                                      </p:to>
                                    </p:set>
                                    <p:animEffect transition="in" filter="fade">
                                      <p:cBhvr>
                                        <p:cTn id="31"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6"/>
                                        </p:tgtEl>
                                        <p:attrNameLst>
                                          <p:attrName>r</p:attrName>
                                        </p:attrNameLst>
                                      </p:cBhvr>
                                    </p:animRot>
                                    <p:animRot by="-240000">
                                      <p:cBhvr>
                                        <p:cTn id="37" dur="200" fill="hold">
                                          <p:stCondLst>
                                            <p:cond delay="200"/>
                                          </p:stCondLst>
                                        </p:cTn>
                                        <p:tgtEl>
                                          <p:spTgt spid="6"/>
                                        </p:tgtEl>
                                        <p:attrNameLst>
                                          <p:attrName>r</p:attrName>
                                        </p:attrNameLst>
                                      </p:cBhvr>
                                    </p:animRot>
                                    <p:animRot by="240000">
                                      <p:cBhvr>
                                        <p:cTn id="38" dur="200" fill="hold">
                                          <p:stCondLst>
                                            <p:cond delay="400"/>
                                          </p:stCondLst>
                                        </p:cTn>
                                        <p:tgtEl>
                                          <p:spTgt spid="6"/>
                                        </p:tgtEl>
                                        <p:attrNameLst>
                                          <p:attrName>r</p:attrName>
                                        </p:attrNameLst>
                                      </p:cBhvr>
                                    </p:animRot>
                                    <p:animRot by="-240000">
                                      <p:cBhvr>
                                        <p:cTn id="39" dur="200" fill="hold">
                                          <p:stCondLst>
                                            <p:cond delay="600"/>
                                          </p:stCondLst>
                                        </p:cTn>
                                        <p:tgtEl>
                                          <p:spTgt spid="6"/>
                                        </p:tgtEl>
                                        <p:attrNameLst>
                                          <p:attrName>r</p:attrName>
                                        </p:attrNameLst>
                                      </p:cBhvr>
                                    </p:animRot>
                                    <p:animRot by="120000">
                                      <p:cBhvr>
                                        <p:cTn id="40" dur="200" fill="hold">
                                          <p:stCondLst>
                                            <p:cond delay="800"/>
                                          </p:stCondLst>
                                        </p:cTn>
                                        <p:tgtEl>
                                          <p:spTgt spid="6"/>
                                        </p:tgtEl>
                                        <p:attrNameLst>
                                          <p:attrName>r</p:attrName>
                                        </p:attrNameLst>
                                      </p:cBhvr>
                                    </p:animRot>
                                  </p:childTnLst>
                                </p:cTn>
                              </p:par>
                            </p:childTnLst>
                          </p:cTn>
                        </p:par>
                        <p:par>
                          <p:cTn id="41" fill="hold">
                            <p:stCondLst>
                              <p:cond delay="1000"/>
                            </p:stCondLst>
                            <p:childTnLst>
                              <p:par>
                                <p:cTn id="42" presetID="10" presetClass="exit" presetSubtype="0" fill="hold" nodeType="afterEffect">
                                  <p:stCondLst>
                                    <p:cond delay="0"/>
                                  </p:stCondLst>
                                  <p:childTnLst>
                                    <p:animEffect transition="out" filter="fade">
                                      <p:cBhvr>
                                        <p:cTn id="43" dur="10"/>
                                        <p:tgtEl>
                                          <p:spTgt spid="16"/>
                                        </p:tgtEl>
                                      </p:cBhvr>
                                    </p:animEffect>
                                    <p:set>
                                      <p:cBhvr>
                                        <p:cTn id="44" dur="1" fill="hold">
                                          <p:stCondLst>
                                            <p:cond delay="9"/>
                                          </p:stCondLst>
                                        </p:cTn>
                                        <p:tgtEl>
                                          <p:spTgt spid="16"/>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
                                        <p:tgtEl>
                                          <p:spTgt spid="5"/>
                                        </p:tgtEl>
                                      </p:cBhvr>
                                    </p:animEffect>
                                  </p:childTnLst>
                                </p:cTn>
                              </p:par>
                            </p:childTnLst>
                          </p:cTn>
                        </p:par>
                        <p:par>
                          <p:cTn id="48" fill="hold">
                            <p:stCondLst>
                              <p:cond delay="1010"/>
                            </p:stCondLst>
                            <p:childTnLst>
                              <p:par>
                                <p:cTn id="49" presetID="63" presetClass="path" presetSubtype="0" accel="50000" decel="50000" fill="hold" nodeType="afterEffect">
                                  <p:stCondLst>
                                    <p:cond delay="0"/>
                                  </p:stCondLst>
                                  <p:childTnLst>
                                    <p:animMotion origin="layout" path="M -0.17448 0.05625 L 0.58229 0.36621 " pathEditMode="relative" rAng="0" ptsTypes="AA">
                                      <p:cBhvr>
                                        <p:cTn id="50" dur="3000" fill="hold"/>
                                        <p:tgtEl>
                                          <p:spTgt spid="5"/>
                                        </p:tgtEl>
                                        <p:attrNameLst>
                                          <p:attrName>ppt_x</p:attrName>
                                          <p:attrName>ppt_y</p:attrName>
                                        </p:attrNameLst>
                                      </p:cBhvr>
                                      <p:rCtr x="37839" y="15486"/>
                                    </p:animMotion>
                                  </p:childTnLst>
                                </p:cTn>
                              </p:par>
                            </p:childTnLst>
                          </p:cTn>
                        </p:par>
                        <p:par>
                          <p:cTn id="51" fill="hold">
                            <p:stCondLst>
                              <p:cond delay="4010"/>
                            </p:stCondLst>
                            <p:childTnLst>
                              <p:par>
                                <p:cTn id="52" presetID="10" presetClass="exit" presetSubtype="0" fill="hold" nodeType="afterEffect">
                                  <p:stCondLst>
                                    <p:cond delay="0"/>
                                  </p:stCondLst>
                                  <p:childTnLst>
                                    <p:animEffect transition="out" filter="fade">
                                      <p:cBhvr>
                                        <p:cTn id="53" dur="10"/>
                                        <p:tgtEl>
                                          <p:spTgt spid="5"/>
                                        </p:tgtEl>
                                      </p:cBhvr>
                                    </p:animEffect>
                                    <p:set>
                                      <p:cBhvr>
                                        <p:cTn id="54" dur="1" fill="hold">
                                          <p:stCondLst>
                                            <p:cond delay="9"/>
                                          </p:stCondLst>
                                        </p:cTn>
                                        <p:tgtEl>
                                          <p:spTgt spid="5"/>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
                                        <p:tgtEl>
                                          <p:spTgt spid="11"/>
                                        </p:tgtEl>
                                      </p:cBhvr>
                                    </p:animEffect>
                                  </p:childTnLst>
                                </p:cTn>
                              </p:par>
                            </p:childTnLst>
                          </p:cTn>
                        </p:par>
                        <p:par>
                          <p:cTn id="58" fill="hold">
                            <p:stCondLst>
                              <p:cond delay="4020"/>
                            </p:stCondLst>
                            <p:childTnLst>
                              <p:par>
                                <p:cTn id="59" presetID="32" presetClass="emph" presetSubtype="0" fill="hold" nodeType="afterEffect">
                                  <p:stCondLst>
                                    <p:cond delay="0"/>
                                  </p:stCondLst>
                                  <p:childTnLst>
                                    <p:animRot by="120000">
                                      <p:cBhvr>
                                        <p:cTn id="60" dur="200" fill="hold">
                                          <p:stCondLst>
                                            <p:cond delay="0"/>
                                          </p:stCondLst>
                                        </p:cTn>
                                        <p:tgtEl>
                                          <p:spTgt spid="11"/>
                                        </p:tgtEl>
                                        <p:attrNameLst>
                                          <p:attrName>r</p:attrName>
                                        </p:attrNameLst>
                                      </p:cBhvr>
                                    </p:animRot>
                                    <p:animRot by="-240000">
                                      <p:cBhvr>
                                        <p:cTn id="61" dur="400" fill="hold">
                                          <p:stCondLst>
                                            <p:cond delay="400"/>
                                          </p:stCondLst>
                                        </p:cTn>
                                        <p:tgtEl>
                                          <p:spTgt spid="11"/>
                                        </p:tgtEl>
                                        <p:attrNameLst>
                                          <p:attrName>r</p:attrName>
                                        </p:attrNameLst>
                                      </p:cBhvr>
                                    </p:animRot>
                                    <p:animRot by="240000">
                                      <p:cBhvr>
                                        <p:cTn id="62" dur="400" fill="hold">
                                          <p:stCondLst>
                                            <p:cond delay="800"/>
                                          </p:stCondLst>
                                        </p:cTn>
                                        <p:tgtEl>
                                          <p:spTgt spid="11"/>
                                        </p:tgtEl>
                                        <p:attrNameLst>
                                          <p:attrName>r</p:attrName>
                                        </p:attrNameLst>
                                      </p:cBhvr>
                                    </p:animRot>
                                    <p:animRot by="-240000">
                                      <p:cBhvr>
                                        <p:cTn id="63" dur="400" fill="hold">
                                          <p:stCondLst>
                                            <p:cond delay="1200"/>
                                          </p:stCondLst>
                                        </p:cTn>
                                        <p:tgtEl>
                                          <p:spTgt spid="11"/>
                                        </p:tgtEl>
                                        <p:attrNameLst>
                                          <p:attrName>r</p:attrName>
                                        </p:attrNameLst>
                                      </p:cBhvr>
                                    </p:animRot>
                                    <p:animRot by="120000">
                                      <p:cBhvr>
                                        <p:cTn id="64" dur="400" fill="hold">
                                          <p:stCondLst>
                                            <p:cond delay="1600"/>
                                          </p:stCondLst>
                                        </p:cTn>
                                        <p:tgtEl>
                                          <p:spTgt spid="11"/>
                                        </p:tgtEl>
                                        <p:attrNameLst>
                                          <p:attrName>r</p:attrName>
                                        </p:attrNameLst>
                                      </p:cBhvr>
                                    </p:animRot>
                                  </p:childTnLst>
                                </p:cTn>
                              </p:par>
                              <p:par>
                                <p:cTn id="65" presetID="32" presetClass="emph" presetSubtype="0" fill="hold" nodeType="withEffect">
                                  <p:stCondLst>
                                    <p:cond delay="0"/>
                                  </p:stCondLst>
                                  <p:childTnLst>
                                    <p:animRot by="120000">
                                      <p:cBhvr>
                                        <p:cTn id="66" dur="200" fill="hold">
                                          <p:stCondLst>
                                            <p:cond delay="0"/>
                                          </p:stCondLst>
                                        </p:cTn>
                                        <p:tgtEl>
                                          <p:spTgt spid="6"/>
                                        </p:tgtEl>
                                        <p:attrNameLst>
                                          <p:attrName>r</p:attrName>
                                        </p:attrNameLst>
                                      </p:cBhvr>
                                    </p:animRot>
                                    <p:animRot by="-240000">
                                      <p:cBhvr>
                                        <p:cTn id="67" dur="400" fill="hold">
                                          <p:stCondLst>
                                            <p:cond delay="400"/>
                                          </p:stCondLst>
                                        </p:cTn>
                                        <p:tgtEl>
                                          <p:spTgt spid="6"/>
                                        </p:tgtEl>
                                        <p:attrNameLst>
                                          <p:attrName>r</p:attrName>
                                        </p:attrNameLst>
                                      </p:cBhvr>
                                    </p:animRot>
                                    <p:animRot by="240000">
                                      <p:cBhvr>
                                        <p:cTn id="68" dur="400" fill="hold">
                                          <p:stCondLst>
                                            <p:cond delay="800"/>
                                          </p:stCondLst>
                                        </p:cTn>
                                        <p:tgtEl>
                                          <p:spTgt spid="6"/>
                                        </p:tgtEl>
                                        <p:attrNameLst>
                                          <p:attrName>r</p:attrName>
                                        </p:attrNameLst>
                                      </p:cBhvr>
                                    </p:animRot>
                                    <p:animRot by="-240000">
                                      <p:cBhvr>
                                        <p:cTn id="69" dur="400" fill="hold">
                                          <p:stCondLst>
                                            <p:cond delay="1200"/>
                                          </p:stCondLst>
                                        </p:cTn>
                                        <p:tgtEl>
                                          <p:spTgt spid="6"/>
                                        </p:tgtEl>
                                        <p:attrNameLst>
                                          <p:attrName>r</p:attrName>
                                        </p:attrNameLst>
                                      </p:cBhvr>
                                    </p:animRot>
                                    <p:animRot by="120000">
                                      <p:cBhvr>
                                        <p:cTn id="70" dur="400" fill="hold">
                                          <p:stCondLst>
                                            <p:cond delay="1600"/>
                                          </p:stCondLst>
                                        </p:cTn>
                                        <p:tgtEl>
                                          <p:spTgt spid="6"/>
                                        </p:tgtEl>
                                        <p:attrNameLst>
                                          <p:attrName>r</p:attrName>
                                        </p:attrNameLst>
                                      </p:cBhvr>
                                    </p:animRot>
                                  </p:childTnLst>
                                </p:cTn>
                              </p:par>
                            </p:childTnLst>
                          </p:cTn>
                        </p:par>
                        <p:par>
                          <p:cTn id="71" fill="hold">
                            <p:stCondLst>
                              <p:cond delay="6020"/>
                            </p:stCondLst>
                            <p:childTnLst>
                              <p:par>
                                <p:cTn id="72" presetID="10" presetClass="exit" presetSubtype="0" fill="hold" nodeType="afterEffect">
                                  <p:stCondLst>
                                    <p:cond delay="0"/>
                                  </p:stCondLst>
                                  <p:childTnLst>
                                    <p:animEffect transition="out" filter="fade">
                                      <p:cBhvr>
                                        <p:cTn id="73" dur="250"/>
                                        <p:tgtEl>
                                          <p:spTgt spid="11"/>
                                        </p:tgtEl>
                                      </p:cBhvr>
                                    </p:animEffect>
                                    <p:set>
                                      <p:cBhvr>
                                        <p:cTn id="74" dur="1" fill="hold">
                                          <p:stCondLst>
                                            <p:cond delay="249"/>
                                          </p:stCondLst>
                                        </p:cTn>
                                        <p:tgtEl>
                                          <p:spTgt spid="11"/>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250"/>
                                        <p:tgtEl>
                                          <p:spTgt spid="12"/>
                                        </p:tgtEl>
                                      </p:cBhvr>
                                    </p:animEffect>
                                  </p:childTnLst>
                                  <p:subTnLst>
                                    <p:audio>
                                      <p:cMediaNode>
                                        <p:cTn display="0" masterRel="sameClick">
                                          <p:stCondLst>
                                            <p:cond evt="begin" delay="0">
                                              <p:tn val="75"/>
                                            </p:cond>
                                          </p:stCondLst>
                                          <p:endCondLst>
                                            <p:cond evt="onStopAudio" delay="0">
                                              <p:tgtEl>
                                                <p:sldTgt/>
                                              </p:tgtEl>
                                            </p:cond>
                                          </p:endCondLst>
                                        </p:cTn>
                                        <p:tgtEl>
                                          <p:sndTgt r:embed="rId2" name="oisairoi.wav"/>
                                        </p:tgtEl>
                                      </p:cMediaNode>
                                    </p:audio>
                                  </p:subTnLst>
                                </p:cTn>
                              </p:par>
                              <p:par>
                                <p:cTn id="78" presetID="10" presetClass="entr" presetSubtype="0" fill="hold"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250"/>
                                        <p:tgtEl>
                                          <p:spTgt spid="14"/>
                                        </p:tgtEl>
                                      </p:cBhvr>
                                    </p:animEffect>
                                  </p:childTnLst>
                                </p:cTn>
                              </p:par>
                              <p:par>
                                <p:cTn id="81" presetID="10" presetClass="exit" presetSubtype="0" fill="hold" nodeType="withEffect">
                                  <p:stCondLst>
                                    <p:cond delay="0"/>
                                  </p:stCondLst>
                                  <p:childTnLst>
                                    <p:animEffect transition="out" filter="fade">
                                      <p:cBhvr>
                                        <p:cTn id="82" dur="250"/>
                                        <p:tgtEl>
                                          <p:spTgt spid="6"/>
                                        </p:tgtEl>
                                      </p:cBhvr>
                                    </p:animEffect>
                                    <p:set>
                                      <p:cBhvr>
                                        <p:cTn id="83"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4" restart="whenNotActive" fill="hold" evtFilter="cancelBubble" nodeType="interactiveSeq">
                <p:stCondLst>
                  <p:cond evt="onClick" delay="0">
                    <p:tgtEl>
                      <p:spTgt spid="22"/>
                    </p:tgtEl>
                  </p:cond>
                </p:stCondLst>
                <p:endSync evt="end" delay="0">
                  <p:rtn val="all"/>
                </p:endSync>
                <p:childTnLst>
                  <p:par>
                    <p:cTn id="85" fill="hold">
                      <p:stCondLst>
                        <p:cond delay="0"/>
                      </p:stCondLst>
                      <p:childTnLst>
                        <p:par>
                          <p:cTn id="86" fill="hold">
                            <p:stCondLst>
                              <p:cond delay="0"/>
                            </p:stCondLst>
                            <p:childTnLst>
                              <p:par>
                                <p:cTn id="87" presetID="32" presetClass="emph" presetSubtype="0" fill="hold" nodeType="clickEffect">
                                  <p:stCondLst>
                                    <p:cond delay="0"/>
                                  </p:stCondLst>
                                  <p:childTnLst>
                                    <p:animRot by="120000">
                                      <p:cBhvr>
                                        <p:cTn id="88" dur="100" fill="hold">
                                          <p:stCondLst>
                                            <p:cond delay="0"/>
                                          </p:stCondLst>
                                        </p:cTn>
                                        <p:tgtEl>
                                          <p:spTgt spid="22"/>
                                        </p:tgtEl>
                                        <p:attrNameLst>
                                          <p:attrName>r</p:attrName>
                                        </p:attrNameLst>
                                      </p:cBhvr>
                                    </p:animRot>
                                    <p:animRot by="-240000">
                                      <p:cBhvr>
                                        <p:cTn id="89" dur="200" fill="hold">
                                          <p:stCondLst>
                                            <p:cond delay="200"/>
                                          </p:stCondLst>
                                        </p:cTn>
                                        <p:tgtEl>
                                          <p:spTgt spid="22"/>
                                        </p:tgtEl>
                                        <p:attrNameLst>
                                          <p:attrName>r</p:attrName>
                                        </p:attrNameLst>
                                      </p:cBhvr>
                                    </p:animRot>
                                    <p:animRot by="240000">
                                      <p:cBhvr>
                                        <p:cTn id="90" dur="200" fill="hold">
                                          <p:stCondLst>
                                            <p:cond delay="400"/>
                                          </p:stCondLst>
                                        </p:cTn>
                                        <p:tgtEl>
                                          <p:spTgt spid="22"/>
                                        </p:tgtEl>
                                        <p:attrNameLst>
                                          <p:attrName>r</p:attrName>
                                        </p:attrNameLst>
                                      </p:cBhvr>
                                    </p:animRot>
                                    <p:animRot by="-240000">
                                      <p:cBhvr>
                                        <p:cTn id="91" dur="200" fill="hold">
                                          <p:stCondLst>
                                            <p:cond delay="600"/>
                                          </p:stCondLst>
                                        </p:cTn>
                                        <p:tgtEl>
                                          <p:spTgt spid="22"/>
                                        </p:tgtEl>
                                        <p:attrNameLst>
                                          <p:attrName>r</p:attrName>
                                        </p:attrNameLst>
                                      </p:cBhvr>
                                    </p:animRot>
                                    <p:animRot by="120000">
                                      <p:cBhvr>
                                        <p:cTn id="92" dur="200" fill="hold">
                                          <p:stCondLst>
                                            <p:cond delay="800"/>
                                          </p:stCondLst>
                                        </p:cTn>
                                        <p:tgtEl>
                                          <p:spTgt spid="22"/>
                                        </p:tgtEl>
                                        <p:attrNameLst>
                                          <p:attrName>r</p:attrName>
                                        </p:attrNameLst>
                                      </p:cBhvr>
                                    </p:animRot>
                                  </p:childTnLst>
                                </p:cTn>
                              </p:par>
                            </p:childTnLst>
                          </p:cTn>
                        </p:par>
                        <p:par>
                          <p:cTn id="93" fill="hold">
                            <p:stCondLst>
                              <p:cond delay="1000"/>
                            </p:stCondLst>
                            <p:childTnLst>
                              <p:par>
                                <p:cTn id="94" presetID="10" presetClass="exit" presetSubtype="0" fill="hold" nodeType="afterEffect">
                                  <p:stCondLst>
                                    <p:cond delay="0"/>
                                  </p:stCondLst>
                                  <p:childTnLst>
                                    <p:animEffect transition="out" filter="fade">
                                      <p:cBhvr>
                                        <p:cTn id="95" dur="250"/>
                                        <p:tgtEl>
                                          <p:spTgt spid="16"/>
                                        </p:tgtEl>
                                      </p:cBhvr>
                                    </p:animEffect>
                                    <p:set>
                                      <p:cBhvr>
                                        <p:cTn id="96" dur="1" fill="hold">
                                          <p:stCondLst>
                                            <p:cond delay="249"/>
                                          </p:stCondLst>
                                        </p:cTn>
                                        <p:tgtEl>
                                          <p:spTgt spid="16"/>
                                        </p:tgtEl>
                                        <p:attrNameLst>
                                          <p:attrName>style.visibility</p:attrName>
                                        </p:attrNameLst>
                                      </p:cBhvr>
                                      <p:to>
                                        <p:strVal val="hidden"/>
                                      </p:to>
                                    </p:set>
                                  </p:childTnLst>
                                </p:cTn>
                              </p:par>
                              <p:par>
                                <p:cTn id="97" presetID="10" presetClass="entr" presetSubtype="0" fill="hold" nodeType="with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250"/>
                                        <p:tgtEl>
                                          <p:spTgt spid="5"/>
                                        </p:tgtEl>
                                      </p:cBhvr>
                                    </p:animEffect>
                                  </p:childTnLst>
                                </p:cTn>
                              </p:par>
                            </p:childTnLst>
                          </p:cTn>
                        </p:par>
                        <p:par>
                          <p:cTn id="100" fill="hold">
                            <p:stCondLst>
                              <p:cond delay="1250"/>
                            </p:stCondLst>
                            <p:childTnLst>
                              <p:par>
                                <p:cTn id="101" presetID="63" presetClass="path" presetSubtype="0" accel="50000" decel="50000" fill="hold" nodeType="afterEffect">
                                  <p:stCondLst>
                                    <p:cond delay="0"/>
                                  </p:stCondLst>
                                  <p:childTnLst>
                                    <p:animMotion origin="layout" path="M -0.14922 0.03403 L 0.39883 0.33426 " pathEditMode="relative" rAng="0" ptsTypes="AA">
                                      <p:cBhvr>
                                        <p:cTn id="102" dur="2000" fill="hold"/>
                                        <p:tgtEl>
                                          <p:spTgt spid="5"/>
                                        </p:tgtEl>
                                        <p:attrNameLst>
                                          <p:attrName>ppt_x</p:attrName>
                                          <p:attrName>ppt_y</p:attrName>
                                        </p:attrNameLst>
                                      </p:cBhvr>
                                      <p:rCtr x="27396" y="15000"/>
                                    </p:animMotion>
                                  </p:childTnLst>
                                </p:cTn>
                              </p:par>
                            </p:childTnLst>
                          </p:cTn>
                        </p:par>
                        <p:par>
                          <p:cTn id="103" fill="hold">
                            <p:stCondLst>
                              <p:cond delay="3250"/>
                            </p:stCondLst>
                            <p:childTnLst>
                              <p:par>
                                <p:cTn id="104" presetID="10" presetClass="exit" presetSubtype="0" fill="hold" nodeType="afterEffect">
                                  <p:stCondLst>
                                    <p:cond delay="0"/>
                                  </p:stCondLst>
                                  <p:childTnLst>
                                    <p:animEffect transition="out" filter="fade">
                                      <p:cBhvr>
                                        <p:cTn id="105" dur="250"/>
                                        <p:tgtEl>
                                          <p:spTgt spid="5"/>
                                        </p:tgtEl>
                                      </p:cBhvr>
                                    </p:animEffect>
                                    <p:set>
                                      <p:cBhvr>
                                        <p:cTn id="106" dur="1" fill="hold">
                                          <p:stCondLst>
                                            <p:cond delay="249"/>
                                          </p:stCondLst>
                                        </p:cTn>
                                        <p:tgtEl>
                                          <p:spTgt spid="5"/>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250"/>
                                        <p:tgtEl>
                                          <p:spTgt spid="19"/>
                                        </p:tgtEl>
                                      </p:cBhvr>
                                    </p:animEffect>
                                  </p:childTnLst>
                                </p:cTn>
                              </p:par>
                            </p:childTnLst>
                          </p:cTn>
                        </p:par>
                        <p:par>
                          <p:cTn id="110" fill="hold">
                            <p:stCondLst>
                              <p:cond delay="3500"/>
                            </p:stCondLst>
                            <p:childTnLst>
                              <p:par>
                                <p:cTn id="111" presetID="32" presetClass="emph" presetSubtype="0" fill="hold" nodeType="afterEffect">
                                  <p:stCondLst>
                                    <p:cond delay="0"/>
                                  </p:stCondLst>
                                  <p:childTnLst>
                                    <p:animRot by="120000">
                                      <p:cBhvr>
                                        <p:cTn id="112" dur="200" fill="hold">
                                          <p:stCondLst>
                                            <p:cond delay="0"/>
                                          </p:stCondLst>
                                        </p:cTn>
                                        <p:tgtEl>
                                          <p:spTgt spid="19"/>
                                        </p:tgtEl>
                                        <p:attrNameLst>
                                          <p:attrName>r</p:attrName>
                                        </p:attrNameLst>
                                      </p:cBhvr>
                                    </p:animRot>
                                    <p:animRot by="-240000">
                                      <p:cBhvr>
                                        <p:cTn id="113" dur="400" fill="hold">
                                          <p:stCondLst>
                                            <p:cond delay="400"/>
                                          </p:stCondLst>
                                        </p:cTn>
                                        <p:tgtEl>
                                          <p:spTgt spid="19"/>
                                        </p:tgtEl>
                                        <p:attrNameLst>
                                          <p:attrName>r</p:attrName>
                                        </p:attrNameLst>
                                      </p:cBhvr>
                                    </p:animRot>
                                    <p:animRot by="240000">
                                      <p:cBhvr>
                                        <p:cTn id="114" dur="400" fill="hold">
                                          <p:stCondLst>
                                            <p:cond delay="800"/>
                                          </p:stCondLst>
                                        </p:cTn>
                                        <p:tgtEl>
                                          <p:spTgt spid="19"/>
                                        </p:tgtEl>
                                        <p:attrNameLst>
                                          <p:attrName>r</p:attrName>
                                        </p:attrNameLst>
                                      </p:cBhvr>
                                    </p:animRot>
                                    <p:animRot by="-240000">
                                      <p:cBhvr>
                                        <p:cTn id="115" dur="400" fill="hold">
                                          <p:stCondLst>
                                            <p:cond delay="1200"/>
                                          </p:stCondLst>
                                        </p:cTn>
                                        <p:tgtEl>
                                          <p:spTgt spid="19"/>
                                        </p:tgtEl>
                                        <p:attrNameLst>
                                          <p:attrName>r</p:attrName>
                                        </p:attrNameLst>
                                      </p:cBhvr>
                                    </p:animRot>
                                    <p:animRot by="120000">
                                      <p:cBhvr>
                                        <p:cTn id="116" dur="400" fill="hold">
                                          <p:stCondLst>
                                            <p:cond delay="1600"/>
                                          </p:stCondLst>
                                        </p:cTn>
                                        <p:tgtEl>
                                          <p:spTgt spid="19"/>
                                        </p:tgtEl>
                                        <p:attrNameLst>
                                          <p:attrName>r</p:attrName>
                                        </p:attrNameLst>
                                      </p:cBhvr>
                                    </p:animRot>
                                  </p:childTnLst>
                                </p:cTn>
                              </p:par>
                              <p:par>
                                <p:cTn id="117" presetID="32" presetClass="emph" presetSubtype="0" fill="hold" nodeType="withEffect">
                                  <p:stCondLst>
                                    <p:cond delay="0"/>
                                  </p:stCondLst>
                                  <p:childTnLst>
                                    <p:animRot by="120000">
                                      <p:cBhvr>
                                        <p:cTn id="118" dur="200" fill="hold">
                                          <p:stCondLst>
                                            <p:cond delay="0"/>
                                          </p:stCondLst>
                                        </p:cTn>
                                        <p:tgtEl>
                                          <p:spTgt spid="22"/>
                                        </p:tgtEl>
                                        <p:attrNameLst>
                                          <p:attrName>r</p:attrName>
                                        </p:attrNameLst>
                                      </p:cBhvr>
                                    </p:animRot>
                                    <p:animRot by="-240000">
                                      <p:cBhvr>
                                        <p:cTn id="119" dur="400" fill="hold">
                                          <p:stCondLst>
                                            <p:cond delay="400"/>
                                          </p:stCondLst>
                                        </p:cTn>
                                        <p:tgtEl>
                                          <p:spTgt spid="22"/>
                                        </p:tgtEl>
                                        <p:attrNameLst>
                                          <p:attrName>r</p:attrName>
                                        </p:attrNameLst>
                                      </p:cBhvr>
                                    </p:animRot>
                                    <p:animRot by="240000">
                                      <p:cBhvr>
                                        <p:cTn id="120" dur="400" fill="hold">
                                          <p:stCondLst>
                                            <p:cond delay="800"/>
                                          </p:stCondLst>
                                        </p:cTn>
                                        <p:tgtEl>
                                          <p:spTgt spid="22"/>
                                        </p:tgtEl>
                                        <p:attrNameLst>
                                          <p:attrName>r</p:attrName>
                                        </p:attrNameLst>
                                      </p:cBhvr>
                                    </p:animRot>
                                    <p:animRot by="-240000">
                                      <p:cBhvr>
                                        <p:cTn id="121" dur="400" fill="hold">
                                          <p:stCondLst>
                                            <p:cond delay="1200"/>
                                          </p:stCondLst>
                                        </p:cTn>
                                        <p:tgtEl>
                                          <p:spTgt spid="22"/>
                                        </p:tgtEl>
                                        <p:attrNameLst>
                                          <p:attrName>r</p:attrName>
                                        </p:attrNameLst>
                                      </p:cBhvr>
                                    </p:animRot>
                                    <p:animRot by="120000">
                                      <p:cBhvr>
                                        <p:cTn id="122" dur="400" fill="hold">
                                          <p:stCondLst>
                                            <p:cond delay="1600"/>
                                          </p:stCondLst>
                                        </p:cTn>
                                        <p:tgtEl>
                                          <p:spTgt spid="22"/>
                                        </p:tgtEl>
                                        <p:attrNameLst>
                                          <p:attrName>r</p:attrName>
                                        </p:attrNameLst>
                                      </p:cBhvr>
                                    </p:animRot>
                                  </p:childTnLst>
                                </p:cTn>
                              </p:par>
                            </p:childTnLst>
                          </p:cTn>
                        </p:par>
                        <p:par>
                          <p:cTn id="123" fill="hold">
                            <p:stCondLst>
                              <p:cond delay="5500"/>
                            </p:stCondLst>
                            <p:childTnLst>
                              <p:par>
                                <p:cTn id="124" presetID="10" presetClass="exit" presetSubtype="0" fill="hold" nodeType="afterEffect">
                                  <p:stCondLst>
                                    <p:cond delay="0"/>
                                  </p:stCondLst>
                                  <p:childTnLst>
                                    <p:animEffect transition="out" filter="fade">
                                      <p:cBhvr>
                                        <p:cTn id="125" dur="250"/>
                                        <p:tgtEl>
                                          <p:spTgt spid="19"/>
                                        </p:tgtEl>
                                      </p:cBhvr>
                                    </p:animEffect>
                                    <p:set>
                                      <p:cBhvr>
                                        <p:cTn id="126" dur="1" fill="hold">
                                          <p:stCondLst>
                                            <p:cond delay="249"/>
                                          </p:stCondLst>
                                        </p:cTn>
                                        <p:tgtEl>
                                          <p:spTgt spid="19"/>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17"/>
                                        </p:tgtEl>
                                        <p:attrNameLst>
                                          <p:attrName>style.visibility</p:attrName>
                                        </p:attrNameLst>
                                      </p:cBhvr>
                                      <p:to>
                                        <p:strVal val="visible"/>
                                      </p:to>
                                    </p:set>
                                    <p:animEffect transition="in" filter="fade">
                                      <p:cBhvr>
                                        <p:cTn id="129" dur="250"/>
                                        <p:tgtEl>
                                          <p:spTgt spid="17"/>
                                        </p:tgtEl>
                                      </p:cBhvr>
                                    </p:animEffect>
                                  </p:childTnLst>
                                  <p:subTnLst>
                                    <p:audio>
                                      <p:cMediaNode>
                                        <p:cTn display="0" masterRel="sameClick">
                                          <p:stCondLst>
                                            <p:cond evt="begin" delay="0">
                                              <p:tn val="127"/>
                                            </p:cond>
                                          </p:stCondLst>
                                          <p:endCondLst>
                                            <p:cond evt="onStopAudio" delay="0">
                                              <p:tgtEl>
                                                <p:sldTgt/>
                                              </p:tgtEl>
                                            </p:cond>
                                          </p:endCondLst>
                                        </p:cTn>
                                        <p:tgtEl>
                                          <p:sndTgt r:embed="rId2" name="oisairoi.wav"/>
                                        </p:tgtEl>
                                      </p:cMediaNode>
                                    </p:audio>
                                  </p:subTnLst>
                                </p:cTn>
                              </p:par>
                              <p:par>
                                <p:cTn id="130" presetID="10" presetClass="entr" presetSubtype="0" fill="hold" nodeType="with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250"/>
                                        <p:tgtEl>
                                          <p:spTgt spid="21"/>
                                        </p:tgtEl>
                                      </p:cBhvr>
                                    </p:animEffect>
                                  </p:childTnLst>
                                </p:cTn>
                              </p:par>
                              <p:par>
                                <p:cTn id="133" presetID="10" presetClass="exit" presetSubtype="0" fill="hold" nodeType="withEffect">
                                  <p:stCondLst>
                                    <p:cond delay="0"/>
                                  </p:stCondLst>
                                  <p:childTnLst>
                                    <p:animEffect transition="out" filter="fade">
                                      <p:cBhvr>
                                        <p:cTn id="134" dur="250"/>
                                        <p:tgtEl>
                                          <p:spTgt spid="22"/>
                                        </p:tgtEl>
                                      </p:cBhvr>
                                    </p:animEffect>
                                    <p:set>
                                      <p:cBhvr>
                                        <p:cTn id="135"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6" restart="whenNotActive" fill="hold" evtFilter="cancelBubble" nodeType="interactiveSeq">
                <p:stCondLst>
                  <p:cond evt="onClick" delay="0">
                    <p:tgtEl>
                      <p:spTgt spid="26"/>
                    </p:tgtEl>
                  </p:cond>
                </p:stCondLst>
                <p:endSync evt="end" delay="0">
                  <p:rtn val="all"/>
                </p:endSync>
                <p:childTnLst>
                  <p:par>
                    <p:cTn id="137" fill="hold">
                      <p:stCondLst>
                        <p:cond delay="0"/>
                      </p:stCondLst>
                      <p:childTnLst>
                        <p:par>
                          <p:cTn id="138" fill="hold">
                            <p:stCondLst>
                              <p:cond delay="0"/>
                            </p:stCondLst>
                            <p:childTnLst>
                              <p:par>
                                <p:cTn id="139" presetID="32" presetClass="emph" presetSubtype="0" fill="hold" nodeType="clickEffect">
                                  <p:stCondLst>
                                    <p:cond delay="0"/>
                                  </p:stCondLst>
                                  <p:childTnLst>
                                    <p:animRot by="120000">
                                      <p:cBhvr>
                                        <p:cTn id="140" dur="100" fill="hold">
                                          <p:stCondLst>
                                            <p:cond delay="0"/>
                                          </p:stCondLst>
                                        </p:cTn>
                                        <p:tgtEl>
                                          <p:spTgt spid="26"/>
                                        </p:tgtEl>
                                        <p:attrNameLst>
                                          <p:attrName>r</p:attrName>
                                        </p:attrNameLst>
                                      </p:cBhvr>
                                    </p:animRot>
                                    <p:animRot by="-240000">
                                      <p:cBhvr>
                                        <p:cTn id="141" dur="200" fill="hold">
                                          <p:stCondLst>
                                            <p:cond delay="200"/>
                                          </p:stCondLst>
                                        </p:cTn>
                                        <p:tgtEl>
                                          <p:spTgt spid="26"/>
                                        </p:tgtEl>
                                        <p:attrNameLst>
                                          <p:attrName>r</p:attrName>
                                        </p:attrNameLst>
                                      </p:cBhvr>
                                    </p:animRot>
                                    <p:animRot by="240000">
                                      <p:cBhvr>
                                        <p:cTn id="142" dur="200" fill="hold">
                                          <p:stCondLst>
                                            <p:cond delay="400"/>
                                          </p:stCondLst>
                                        </p:cTn>
                                        <p:tgtEl>
                                          <p:spTgt spid="26"/>
                                        </p:tgtEl>
                                        <p:attrNameLst>
                                          <p:attrName>r</p:attrName>
                                        </p:attrNameLst>
                                      </p:cBhvr>
                                    </p:animRot>
                                    <p:animRot by="-240000">
                                      <p:cBhvr>
                                        <p:cTn id="143" dur="200" fill="hold">
                                          <p:stCondLst>
                                            <p:cond delay="600"/>
                                          </p:stCondLst>
                                        </p:cTn>
                                        <p:tgtEl>
                                          <p:spTgt spid="26"/>
                                        </p:tgtEl>
                                        <p:attrNameLst>
                                          <p:attrName>r</p:attrName>
                                        </p:attrNameLst>
                                      </p:cBhvr>
                                    </p:animRot>
                                    <p:animRot by="120000">
                                      <p:cBhvr>
                                        <p:cTn id="144" dur="200" fill="hold">
                                          <p:stCondLst>
                                            <p:cond delay="800"/>
                                          </p:stCondLst>
                                        </p:cTn>
                                        <p:tgtEl>
                                          <p:spTgt spid="26"/>
                                        </p:tgtEl>
                                        <p:attrNameLst>
                                          <p:attrName>r</p:attrName>
                                        </p:attrNameLst>
                                      </p:cBhvr>
                                    </p:animRot>
                                  </p:childTnLst>
                                </p:cTn>
                              </p:par>
                            </p:childTnLst>
                          </p:cTn>
                        </p:par>
                        <p:par>
                          <p:cTn id="145" fill="hold">
                            <p:stCondLst>
                              <p:cond delay="1000"/>
                            </p:stCondLst>
                            <p:childTnLst>
                              <p:par>
                                <p:cTn id="146" presetID="10" presetClass="exit" presetSubtype="0" fill="hold" nodeType="afterEffect">
                                  <p:stCondLst>
                                    <p:cond delay="0"/>
                                  </p:stCondLst>
                                  <p:childTnLst>
                                    <p:animEffect transition="out" filter="fade">
                                      <p:cBhvr>
                                        <p:cTn id="147" dur="250"/>
                                        <p:tgtEl>
                                          <p:spTgt spid="16"/>
                                        </p:tgtEl>
                                      </p:cBhvr>
                                    </p:animEffect>
                                    <p:set>
                                      <p:cBhvr>
                                        <p:cTn id="148" dur="1" fill="hold">
                                          <p:stCondLst>
                                            <p:cond delay="249"/>
                                          </p:stCondLst>
                                        </p:cTn>
                                        <p:tgtEl>
                                          <p:spTgt spid="16"/>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5"/>
                                        </p:tgtEl>
                                        <p:attrNameLst>
                                          <p:attrName>style.visibility</p:attrName>
                                        </p:attrNameLst>
                                      </p:cBhvr>
                                      <p:to>
                                        <p:strVal val="visible"/>
                                      </p:to>
                                    </p:set>
                                    <p:animEffect transition="in" filter="fade">
                                      <p:cBhvr>
                                        <p:cTn id="151" dur="250"/>
                                        <p:tgtEl>
                                          <p:spTgt spid="5"/>
                                        </p:tgtEl>
                                      </p:cBhvr>
                                    </p:animEffect>
                                  </p:childTnLst>
                                </p:cTn>
                              </p:par>
                            </p:childTnLst>
                          </p:cTn>
                        </p:par>
                        <p:par>
                          <p:cTn id="152" fill="hold">
                            <p:stCondLst>
                              <p:cond delay="1250"/>
                            </p:stCondLst>
                            <p:childTnLst>
                              <p:par>
                                <p:cTn id="153" presetID="63" presetClass="path" presetSubtype="0" accel="50000" decel="50000" fill="hold" nodeType="afterEffect">
                                  <p:stCondLst>
                                    <p:cond delay="0"/>
                                  </p:stCondLst>
                                  <p:childTnLst>
                                    <p:animMotion origin="layout" path="M -0.10989 0.04977 L 0.22331 0.35 " pathEditMode="relative" rAng="0" ptsTypes="AA">
                                      <p:cBhvr>
                                        <p:cTn id="154" dur="2000" fill="hold"/>
                                        <p:tgtEl>
                                          <p:spTgt spid="5"/>
                                        </p:tgtEl>
                                        <p:attrNameLst>
                                          <p:attrName>ppt_x</p:attrName>
                                          <p:attrName>ppt_y</p:attrName>
                                        </p:attrNameLst>
                                      </p:cBhvr>
                                      <p:rCtr x="16654" y="15000"/>
                                    </p:animMotion>
                                  </p:childTnLst>
                                </p:cTn>
                              </p:par>
                            </p:childTnLst>
                          </p:cTn>
                        </p:par>
                        <p:par>
                          <p:cTn id="155" fill="hold">
                            <p:stCondLst>
                              <p:cond delay="3250"/>
                            </p:stCondLst>
                            <p:childTnLst>
                              <p:par>
                                <p:cTn id="156" presetID="10" presetClass="exit" presetSubtype="0" fill="hold" nodeType="afterEffect">
                                  <p:stCondLst>
                                    <p:cond delay="0"/>
                                  </p:stCondLst>
                                  <p:childTnLst>
                                    <p:animEffect transition="out" filter="fade">
                                      <p:cBhvr>
                                        <p:cTn id="157" dur="250"/>
                                        <p:tgtEl>
                                          <p:spTgt spid="5"/>
                                        </p:tgtEl>
                                      </p:cBhvr>
                                    </p:animEffect>
                                    <p:set>
                                      <p:cBhvr>
                                        <p:cTn id="158" dur="1" fill="hold">
                                          <p:stCondLst>
                                            <p:cond delay="249"/>
                                          </p:stCondLst>
                                        </p:cTn>
                                        <p:tgtEl>
                                          <p:spTgt spid="5"/>
                                        </p:tgtEl>
                                        <p:attrNameLst>
                                          <p:attrName>style.visibility</p:attrName>
                                        </p:attrNameLst>
                                      </p:cBhvr>
                                      <p:to>
                                        <p:strVal val="hidden"/>
                                      </p:to>
                                    </p:set>
                                  </p:childTnLst>
                                </p:cTn>
                              </p:par>
                              <p:par>
                                <p:cTn id="159" presetID="10" presetClass="entr" presetSubtype="0" fill="hold" nodeType="withEffect">
                                  <p:stCondLst>
                                    <p:cond delay="0"/>
                                  </p:stCondLst>
                                  <p:childTnLst>
                                    <p:set>
                                      <p:cBhvr>
                                        <p:cTn id="160" dur="1" fill="hold">
                                          <p:stCondLst>
                                            <p:cond delay="0"/>
                                          </p:stCondLst>
                                        </p:cTn>
                                        <p:tgtEl>
                                          <p:spTgt spid="24"/>
                                        </p:tgtEl>
                                        <p:attrNameLst>
                                          <p:attrName>style.visibility</p:attrName>
                                        </p:attrNameLst>
                                      </p:cBhvr>
                                      <p:to>
                                        <p:strVal val="visible"/>
                                      </p:to>
                                    </p:set>
                                    <p:animEffect transition="in" filter="fade">
                                      <p:cBhvr>
                                        <p:cTn id="161" dur="250"/>
                                        <p:tgtEl>
                                          <p:spTgt spid="24"/>
                                        </p:tgtEl>
                                      </p:cBhvr>
                                    </p:animEffect>
                                  </p:childTnLst>
                                </p:cTn>
                              </p:par>
                            </p:childTnLst>
                          </p:cTn>
                        </p:par>
                        <p:par>
                          <p:cTn id="162" fill="hold">
                            <p:stCondLst>
                              <p:cond delay="3500"/>
                            </p:stCondLst>
                            <p:childTnLst>
                              <p:par>
                                <p:cTn id="163" presetID="32" presetClass="emph" presetSubtype="0" fill="hold" nodeType="afterEffect">
                                  <p:stCondLst>
                                    <p:cond delay="0"/>
                                  </p:stCondLst>
                                  <p:childTnLst>
                                    <p:animRot by="120000">
                                      <p:cBhvr>
                                        <p:cTn id="164" dur="200" fill="hold">
                                          <p:stCondLst>
                                            <p:cond delay="0"/>
                                          </p:stCondLst>
                                        </p:cTn>
                                        <p:tgtEl>
                                          <p:spTgt spid="24"/>
                                        </p:tgtEl>
                                        <p:attrNameLst>
                                          <p:attrName>r</p:attrName>
                                        </p:attrNameLst>
                                      </p:cBhvr>
                                    </p:animRot>
                                    <p:animRot by="-240000">
                                      <p:cBhvr>
                                        <p:cTn id="165" dur="400" fill="hold">
                                          <p:stCondLst>
                                            <p:cond delay="400"/>
                                          </p:stCondLst>
                                        </p:cTn>
                                        <p:tgtEl>
                                          <p:spTgt spid="24"/>
                                        </p:tgtEl>
                                        <p:attrNameLst>
                                          <p:attrName>r</p:attrName>
                                        </p:attrNameLst>
                                      </p:cBhvr>
                                    </p:animRot>
                                    <p:animRot by="240000">
                                      <p:cBhvr>
                                        <p:cTn id="166" dur="400" fill="hold">
                                          <p:stCondLst>
                                            <p:cond delay="800"/>
                                          </p:stCondLst>
                                        </p:cTn>
                                        <p:tgtEl>
                                          <p:spTgt spid="24"/>
                                        </p:tgtEl>
                                        <p:attrNameLst>
                                          <p:attrName>r</p:attrName>
                                        </p:attrNameLst>
                                      </p:cBhvr>
                                    </p:animRot>
                                    <p:animRot by="-240000">
                                      <p:cBhvr>
                                        <p:cTn id="167" dur="400" fill="hold">
                                          <p:stCondLst>
                                            <p:cond delay="1200"/>
                                          </p:stCondLst>
                                        </p:cTn>
                                        <p:tgtEl>
                                          <p:spTgt spid="24"/>
                                        </p:tgtEl>
                                        <p:attrNameLst>
                                          <p:attrName>r</p:attrName>
                                        </p:attrNameLst>
                                      </p:cBhvr>
                                    </p:animRot>
                                    <p:animRot by="120000">
                                      <p:cBhvr>
                                        <p:cTn id="168" dur="400" fill="hold">
                                          <p:stCondLst>
                                            <p:cond delay="1600"/>
                                          </p:stCondLst>
                                        </p:cTn>
                                        <p:tgtEl>
                                          <p:spTgt spid="24"/>
                                        </p:tgtEl>
                                        <p:attrNameLst>
                                          <p:attrName>r</p:attrName>
                                        </p:attrNameLst>
                                      </p:cBhvr>
                                    </p:animRot>
                                  </p:childTnLst>
                                </p:cTn>
                              </p:par>
                              <p:par>
                                <p:cTn id="169" presetID="32" presetClass="emph" presetSubtype="0" fill="hold" nodeType="withEffect">
                                  <p:stCondLst>
                                    <p:cond delay="0"/>
                                  </p:stCondLst>
                                  <p:childTnLst>
                                    <p:animRot by="120000">
                                      <p:cBhvr>
                                        <p:cTn id="170" dur="200" fill="hold">
                                          <p:stCondLst>
                                            <p:cond delay="0"/>
                                          </p:stCondLst>
                                        </p:cTn>
                                        <p:tgtEl>
                                          <p:spTgt spid="26"/>
                                        </p:tgtEl>
                                        <p:attrNameLst>
                                          <p:attrName>r</p:attrName>
                                        </p:attrNameLst>
                                      </p:cBhvr>
                                    </p:animRot>
                                    <p:animRot by="-240000">
                                      <p:cBhvr>
                                        <p:cTn id="171" dur="400" fill="hold">
                                          <p:stCondLst>
                                            <p:cond delay="400"/>
                                          </p:stCondLst>
                                        </p:cTn>
                                        <p:tgtEl>
                                          <p:spTgt spid="26"/>
                                        </p:tgtEl>
                                        <p:attrNameLst>
                                          <p:attrName>r</p:attrName>
                                        </p:attrNameLst>
                                      </p:cBhvr>
                                    </p:animRot>
                                    <p:animRot by="240000">
                                      <p:cBhvr>
                                        <p:cTn id="172" dur="400" fill="hold">
                                          <p:stCondLst>
                                            <p:cond delay="800"/>
                                          </p:stCondLst>
                                        </p:cTn>
                                        <p:tgtEl>
                                          <p:spTgt spid="26"/>
                                        </p:tgtEl>
                                        <p:attrNameLst>
                                          <p:attrName>r</p:attrName>
                                        </p:attrNameLst>
                                      </p:cBhvr>
                                    </p:animRot>
                                    <p:animRot by="-240000">
                                      <p:cBhvr>
                                        <p:cTn id="173" dur="400" fill="hold">
                                          <p:stCondLst>
                                            <p:cond delay="1200"/>
                                          </p:stCondLst>
                                        </p:cTn>
                                        <p:tgtEl>
                                          <p:spTgt spid="26"/>
                                        </p:tgtEl>
                                        <p:attrNameLst>
                                          <p:attrName>r</p:attrName>
                                        </p:attrNameLst>
                                      </p:cBhvr>
                                    </p:animRot>
                                    <p:animRot by="120000">
                                      <p:cBhvr>
                                        <p:cTn id="174" dur="400" fill="hold">
                                          <p:stCondLst>
                                            <p:cond delay="1600"/>
                                          </p:stCondLst>
                                        </p:cTn>
                                        <p:tgtEl>
                                          <p:spTgt spid="26"/>
                                        </p:tgtEl>
                                        <p:attrNameLst>
                                          <p:attrName>r</p:attrName>
                                        </p:attrNameLst>
                                      </p:cBhvr>
                                    </p:animRot>
                                  </p:childTnLst>
                                </p:cTn>
                              </p:par>
                            </p:childTnLst>
                          </p:cTn>
                        </p:par>
                        <p:par>
                          <p:cTn id="175" fill="hold">
                            <p:stCondLst>
                              <p:cond delay="5500"/>
                            </p:stCondLst>
                            <p:childTnLst>
                              <p:par>
                                <p:cTn id="176" presetID="10" presetClass="exit" presetSubtype="0" fill="hold" nodeType="afterEffect">
                                  <p:stCondLst>
                                    <p:cond delay="0"/>
                                  </p:stCondLst>
                                  <p:childTnLst>
                                    <p:animEffect transition="out" filter="fade">
                                      <p:cBhvr>
                                        <p:cTn id="177" dur="250"/>
                                        <p:tgtEl>
                                          <p:spTgt spid="24"/>
                                        </p:tgtEl>
                                      </p:cBhvr>
                                    </p:animEffect>
                                    <p:set>
                                      <p:cBhvr>
                                        <p:cTn id="178" dur="1" fill="hold">
                                          <p:stCondLst>
                                            <p:cond delay="249"/>
                                          </p:stCondLst>
                                        </p:cTn>
                                        <p:tgtEl>
                                          <p:spTgt spid="24"/>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23"/>
                                        </p:tgtEl>
                                        <p:attrNameLst>
                                          <p:attrName>style.visibility</p:attrName>
                                        </p:attrNameLst>
                                      </p:cBhvr>
                                      <p:to>
                                        <p:strVal val="visible"/>
                                      </p:to>
                                    </p:set>
                                    <p:animEffect transition="in" filter="fade">
                                      <p:cBhvr>
                                        <p:cTn id="181" dur="250"/>
                                        <p:tgtEl>
                                          <p:spTgt spid="23"/>
                                        </p:tgtEl>
                                      </p:cBhvr>
                                    </p:animEffect>
                                  </p:childTnLst>
                                  <p:subTnLst>
                                    <p:audio>
                                      <p:cMediaNode>
                                        <p:cTn display="0" masterRel="sameClick">
                                          <p:stCondLst>
                                            <p:cond evt="begin" delay="0">
                                              <p:tn val="179"/>
                                            </p:cond>
                                          </p:stCondLst>
                                          <p:endCondLst>
                                            <p:cond evt="onStopAudio" delay="0">
                                              <p:tgtEl>
                                                <p:sldTgt/>
                                              </p:tgtEl>
                                            </p:cond>
                                          </p:endCondLst>
                                        </p:cTn>
                                        <p:tgtEl>
                                          <p:sndTgt r:embed="rId3" name="oisairoi.wav"/>
                                        </p:tgtEl>
                                      </p:cMediaNode>
                                    </p:audio>
                                  </p:subTnLst>
                                </p:cTn>
                              </p:par>
                              <p:par>
                                <p:cTn id="182" presetID="10" presetClass="entr" presetSubtype="0" fill="hold" nodeType="withEffect">
                                  <p:stCondLst>
                                    <p:cond delay="0"/>
                                  </p:stCondLst>
                                  <p:childTnLst>
                                    <p:set>
                                      <p:cBhvr>
                                        <p:cTn id="183" dur="1" fill="hold">
                                          <p:stCondLst>
                                            <p:cond delay="0"/>
                                          </p:stCondLst>
                                        </p:cTn>
                                        <p:tgtEl>
                                          <p:spTgt spid="25"/>
                                        </p:tgtEl>
                                        <p:attrNameLst>
                                          <p:attrName>style.visibility</p:attrName>
                                        </p:attrNameLst>
                                      </p:cBhvr>
                                      <p:to>
                                        <p:strVal val="visible"/>
                                      </p:to>
                                    </p:set>
                                    <p:animEffect transition="in" filter="fade">
                                      <p:cBhvr>
                                        <p:cTn id="184" dur="250"/>
                                        <p:tgtEl>
                                          <p:spTgt spid="25"/>
                                        </p:tgtEl>
                                      </p:cBhvr>
                                    </p:animEffect>
                                  </p:childTnLst>
                                  <p:subTnLst>
                                    <p:audio>
                                      <p:cMediaNode>
                                        <p:cTn display="0" masterRel="sameClick">
                                          <p:stCondLst>
                                            <p:cond evt="begin" delay="0">
                                              <p:tn val="182"/>
                                            </p:cond>
                                          </p:stCondLst>
                                          <p:endCondLst>
                                            <p:cond evt="onStopAudio" delay="0">
                                              <p:tgtEl>
                                                <p:sldTgt/>
                                              </p:tgtEl>
                                            </p:cond>
                                          </p:endCondLst>
                                        </p:cTn>
                                        <p:tgtEl>
                                          <p:sndTgt r:embed="rId2" name="oisairoi.wav"/>
                                        </p:tgtEl>
                                      </p:cMediaNode>
                                    </p:audio>
                                  </p:subTnLst>
                                </p:cTn>
                              </p:par>
                              <p:par>
                                <p:cTn id="185" presetID="10" presetClass="exit" presetSubtype="0" fill="hold" nodeType="withEffect">
                                  <p:stCondLst>
                                    <p:cond delay="0"/>
                                  </p:stCondLst>
                                  <p:childTnLst>
                                    <p:animEffect transition="out" filter="fade">
                                      <p:cBhvr>
                                        <p:cTn id="186" dur="250"/>
                                        <p:tgtEl>
                                          <p:spTgt spid="26"/>
                                        </p:tgtEl>
                                      </p:cBhvr>
                                    </p:animEffect>
                                    <p:set>
                                      <p:cBhvr>
                                        <p:cTn id="187"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8" restart="whenNotActive" fill="hold" evtFilter="cancelBubble" nodeType="interactiveSeq">
                <p:stCondLst>
                  <p:cond evt="onClick" delay="0">
                    <p:tgtEl>
                      <p:spTgt spid="30"/>
                    </p:tgtEl>
                  </p:cond>
                </p:stCondLst>
                <p:endSync evt="end" delay="0">
                  <p:rtn val="all"/>
                </p:endSync>
                <p:childTnLst>
                  <p:par>
                    <p:cTn id="189" fill="hold">
                      <p:stCondLst>
                        <p:cond delay="0"/>
                      </p:stCondLst>
                      <p:childTnLst>
                        <p:par>
                          <p:cTn id="190" fill="hold">
                            <p:stCondLst>
                              <p:cond delay="0"/>
                            </p:stCondLst>
                            <p:childTnLst>
                              <p:par>
                                <p:cTn id="191" presetID="32" presetClass="emph" presetSubtype="0" fill="hold" nodeType="clickEffect">
                                  <p:stCondLst>
                                    <p:cond delay="0"/>
                                  </p:stCondLst>
                                  <p:childTnLst>
                                    <p:animRot by="120000">
                                      <p:cBhvr>
                                        <p:cTn id="192" dur="100" fill="hold">
                                          <p:stCondLst>
                                            <p:cond delay="0"/>
                                          </p:stCondLst>
                                        </p:cTn>
                                        <p:tgtEl>
                                          <p:spTgt spid="30"/>
                                        </p:tgtEl>
                                        <p:attrNameLst>
                                          <p:attrName>r</p:attrName>
                                        </p:attrNameLst>
                                      </p:cBhvr>
                                    </p:animRot>
                                    <p:animRot by="-240000">
                                      <p:cBhvr>
                                        <p:cTn id="193" dur="200" fill="hold">
                                          <p:stCondLst>
                                            <p:cond delay="200"/>
                                          </p:stCondLst>
                                        </p:cTn>
                                        <p:tgtEl>
                                          <p:spTgt spid="30"/>
                                        </p:tgtEl>
                                        <p:attrNameLst>
                                          <p:attrName>r</p:attrName>
                                        </p:attrNameLst>
                                      </p:cBhvr>
                                    </p:animRot>
                                    <p:animRot by="240000">
                                      <p:cBhvr>
                                        <p:cTn id="194" dur="200" fill="hold">
                                          <p:stCondLst>
                                            <p:cond delay="400"/>
                                          </p:stCondLst>
                                        </p:cTn>
                                        <p:tgtEl>
                                          <p:spTgt spid="30"/>
                                        </p:tgtEl>
                                        <p:attrNameLst>
                                          <p:attrName>r</p:attrName>
                                        </p:attrNameLst>
                                      </p:cBhvr>
                                    </p:animRot>
                                    <p:animRot by="-240000">
                                      <p:cBhvr>
                                        <p:cTn id="195" dur="200" fill="hold">
                                          <p:stCondLst>
                                            <p:cond delay="600"/>
                                          </p:stCondLst>
                                        </p:cTn>
                                        <p:tgtEl>
                                          <p:spTgt spid="30"/>
                                        </p:tgtEl>
                                        <p:attrNameLst>
                                          <p:attrName>r</p:attrName>
                                        </p:attrNameLst>
                                      </p:cBhvr>
                                    </p:animRot>
                                    <p:animRot by="120000">
                                      <p:cBhvr>
                                        <p:cTn id="196" dur="200" fill="hold">
                                          <p:stCondLst>
                                            <p:cond delay="800"/>
                                          </p:stCondLst>
                                        </p:cTn>
                                        <p:tgtEl>
                                          <p:spTgt spid="30"/>
                                        </p:tgtEl>
                                        <p:attrNameLst>
                                          <p:attrName>r</p:attrName>
                                        </p:attrNameLst>
                                      </p:cBhvr>
                                    </p:animRot>
                                  </p:childTnLst>
                                </p:cTn>
                              </p:par>
                            </p:childTnLst>
                          </p:cTn>
                        </p:par>
                        <p:par>
                          <p:cTn id="197" fill="hold">
                            <p:stCondLst>
                              <p:cond delay="1000"/>
                            </p:stCondLst>
                            <p:childTnLst>
                              <p:par>
                                <p:cTn id="198" presetID="10" presetClass="exit" presetSubtype="0" fill="hold" nodeType="afterEffect">
                                  <p:stCondLst>
                                    <p:cond delay="0"/>
                                  </p:stCondLst>
                                  <p:childTnLst>
                                    <p:animEffect transition="out" filter="fade">
                                      <p:cBhvr>
                                        <p:cTn id="199" dur="250"/>
                                        <p:tgtEl>
                                          <p:spTgt spid="16"/>
                                        </p:tgtEl>
                                      </p:cBhvr>
                                    </p:animEffect>
                                    <p:set>
                                      <p:cBhvr>
                                        <p:cTn id="200" dur="1" fill="hold">
                                          <p:stCondLst>
                                            <p:cond delay="249"/>
                                          </p:stCondLst>
                                        </p:cTn>
                                        <p:tgtEl>
                                          <p:spTgt spid="16"/>
                                        </p:tgtEl>
                                        <p:attrNameLst>
                                          <p:attrName>style.visibility</p:attrName>
                                        </p:attrNameLst>
                                      </p:cBhvr>
                                      <p:to>
                                        <p:strVal val="hidden"/>
                                      </p:to>
                                    </p:set>
                                  </p:childTnLst>
                                </p:cTn>
                              </p:par>
                              <p:par>
                                <p:cTn id="201" presetID="10" presetClass="entr" presetSubtype="0" fill="hold" nodeType="with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250"/>
                                        <p:tgtEl>
                                          <p:spTgt spid="5"/>
                                        </p:tgtEl>
                                      </p:cBhvr>
                                    </p:animEffect>
                                  </p:childTnLst>
                                </p:cTn>
                              </p:par>
                            </p:childTnLst>
                          </p:cTn>
                        </p:par>
                        <p:par>
                          <p:cTn id="204" fill="hold">
                            <p:stCondLst>
                              <p:cond delay="1250"/>
                            </p:stCondLst>
                            <p:childTnLst>
                              <p:par>
                                <p:cTn id="205" presetID="49" presetClass="path" presetSubtype="0" accel="50000" decel="50000" fill="hold" nodeType="afterEffect">
                                  <p:stCondLst>
                                    <p:cond delay="0"/>
                                  </p:stCondLst>
                                  <p:childTnLst>
                                    <p:animMotion origin="layout" path="M -0.00573 0.02894 L 0.07917 0.32917 " pathEditMode="relative" rAng="0" ptsTypes="AA">
                                      <p:cBhvr>
                                        <p:cTn id="206" dur="2000" fill="hold"/>
                                        <p:tgtEl>
                                          <p:spTgt spid="5"/>
                                        </p:tgtEl>
                                        <p:attrNameLst>
                                          <p:attrName>ppt_x</p:attrName>
                                          <p:attrName>ppt_y</p:attrName>
                                        </p:attrNameLst>
                                      </p:cBhvr>
                                      <p:rCtr x="4236" y="15000"/>
                                    </p:animMotion>
                                  </p:childTnLst>
                                </p:cTn>
                              </p:par>
                            </p:childTnLst>
                          </p:cTn>
                        </p:par>
                        <p:par>
                          <p:cTn id="207" fill="hold">
                            <p:stCondLst>
                              <p:cond delay="3250"/>
                            </p:stCondLst>
                            <p:childTnLst>
                              <p:par>
                                <p:cTn id="208" presetID="10" presetClass="exit" presetSubtype="0" fill="hold" nodeType="afterEffect">
                                  <p:stCondLst>
                                    <p:cond delay="0"/>
                                  </p:stCondLst>
                                  <p:childTnLst>
                                    <p:animEffect transition="out" filter="fade">
                                      <p:cBhvr>
                                        <p:cTn id="209" dur="250"/>
                                        <p:tgtEl>
                                          <p:spTgt spid="5"/>
                                        </p:tgtEl>
                                      </p:cBhvr>
                                    </p:animEffect>
                                    <p:set>
                                      <p:cBhvr>
                                        <p:cTn id="210" dur="1" fill="hold">
                                          <p:stCondLst>
                                            <p:cond delay="249"/>
                                          </p:stCondLst>
                                        </p:cTn>
                                        <p:tgtEl>
                                          <p:spTgt spid="5"/>
                                        </p:tgtEl>
                                        <p:attrNameLst>
                                          <p:attrName>style.visibility</p:attrName>
                                        </p:attrNameLst>
                                      </p:cBhvr>
                                      <p:to>
                                        <p:strVal val="hidden"/>
                                      </p:to>
                                    </p:set>
                                  </p:childTnLst>
                                </p:cTn>
                              </p:par>
                              <p:par>
                                <p:cTn id="211" presetID="10" presetClass="entr" presetSubtype="0" fill="hold" nodeType="withEffect">
                                  <p:stCondLst>
                                    <p:cond delay="0"/>
                                  </p:stCondLst>
                                  <p:childTnLst>
                                    <p:set>
                                      <p:cBhvr>
                                        <p:cTn id="212" dur="1" fill="hold">
                                          <p:stCondLst>
                                            <p:cond delay="0"/>
                                          </p:stCondLst>
                                        </p:cTn>
                                        <p:tgtEl>
                                          <p:spTgt spid="28"/>
                                        </p:tgtEl>
                                        <p:attrNameLst>
                                          <p:attrName>style.visibility</p:attrName>
                                        </p:attrNameLst>
                                      </p:cBhvr>
                                      <p:to>
                                        <p:strVal val="visible"/>
                                      </p:to>
                                    </p:set>
                                    <p:animEffect transition="in" filter="fade">
                                      <p:cBhvr>
                                        <p:cTn id="213" dur="250"/>
                                        <p:tgtEl>
                                          <p:spTgt spid="28"/>
                                        </p:tgtEl>
                                      </p:cBhvr>
                                    </p:animEffect>
                                  </p:childTnLst>
                                </p:cTn>
                              </p:par>
                            </p:childTnLst>
                          </p:cTn>
                        </p:par>
                        <p:par>
                          <p:cTn id="214" fill="hold">
                            <p:stCondLst>
                              <p:cond delay="3500"/>
                            </p:stCondLst>
                            <p:childTnLst>
                              <p:par>
                                <p:cTn id="215" presetID="32" presetClass="emph" presetSubtype="0" fill="hold" nodeType="afterEffect">
                                  <p:stCondLst>
                                    <p:cond delay="0"/>
                                  </p:stCondLst>
                                  <p:childTnLst>
                                    <p:animRot by="120000">
                                      <p:cBhvr>
                                        <p:cTn id="216" dur="200" fill="hold">
                                          <p:stCondLst>
                                            <p:cond delay="0"/>
                                          </p:stCondLst>
                                        </p:cTn>
                                        <p:tgtEl>
                                          <p:spTgt spid="28"/>
                                        </p:tgtEl>
                                        <p:attrNameLst>
                                          <p:attrName>r</p:attrName>
                                        </p:attrNameLst>
                                      </p:cBhvr>
                                    </p:animRot>
                                    <p:animRot by="-240000">
                                      <p:cBhvr>
                                        <p:cTn id="217" dur="400" fill="hold">
                                          <p:stCondLst>
                                            <p:cond delay="400"/>
                                          </p:stCondLst>
                                        </p:cTn>
                                        <p:tgtEl>
                                          <p:spTgt spid="28"/>
                                        </p:tgtEl>
                                        <p:attrNameLst>
                                          <p:attrName>r</p:attrName>
                                        </p:attrNameLst>
                                      </p:cBhvr>
                                    </p:animRot>
                                    <p:animRot by="240000">
                                      <p:cBhvr>
                                        <p:cTn id="218" dur="400" fill="hold">
                                          <p:stCondLst>
                                            <p:cond delay="800"/>
                                          </p:stCondLst>
                                        </p:cTn>
                                        <p:tgtEl>
                                          <p:spTgt spid="28"/>
                                        </p:tgtEl>
                                        <p:attrNameLst>
                                          <p:attrName>r</p:attrName>
                                        </p:attrNameLst>
                                      </p:cBhvr>
                                    </p:animRot>
                                    <p:animRot by="-240000">
                                      <p:cBhvr>
                                        <p:cTn id="219" dur="400" fill="hold">
                                          <p:stCondLst>
                                            <p:cond delay="1200"/>
                                          </p:stCondLst>
                                        </p:cTn>
                                        <p:tgtEl>
                                          <p:spTgt spid="28"/>
                                        </p:tgtEl>
                                        <p:attrNameLst>
                                          <p:attrName>r</p:attrName>
                                        </p:attrNameLst>
                                      </p:cBhvr>
                                    </p:animRot>
                                    <p:animRot by="120000">
                                      <p:cBhvr>
                                        <p:cTn id="220" dur="400" fill="hold">
                                          <p:stCondLst>
                                            <p:cond delay="1600"/>
                                          </p:stCondLst>
                                        </p:cTn>
                                        <p:tgtEl>
                                          <p:spTgt spid="28"/>
                                        </p:tgtEl>
                                        <p:attrNameLst>
                                          <p:attrName>r</p:attrName>
                                        </p:attrNameLst>
                                      </p:cBhvr>
                                    </p:animRot>
                                  </p:childTnLst>
                                </p:cTn>
                              </p:par>
                              <p:par>
                                <p:cTn id="221" presetID="32" presetClass="emph" presetSubtype="0" fill="hold" nodeType="withEffect">
                                  <p:stCondLst>
                                    <p:cond delay="0"/>
                                  </p:stCondLst>
                                  <p:childTnLst>
                                    <p:animRot by="120000">
                                      <p:cBhvr>
                                        <p:cTn id="222" dur="200" fill="hold">
                                          <p:stCondLst>
                                            <p:cond delay="0"/>
                                          </p:stCondLst>
                                        </p:cTn>
                                        <p:tgtEl>
                                          <p:spTgt spid="30"/>
                                        </p:tgtEl>
                                        <p:attrNameLst>
                                          <p:attrName>r</p:attrName>
                                        </p:attrNameLst>
                                      </p:cBhvr>
                                    </p:animRot>
                                    <p:animRot by="-240000">
                                      <p:cBhvr>
                                        <p:cTn id="223" dur="400" fill="hold">
                                          <p:stCondLst>
                                            <p:cond delay="400"/>
                                          </p:stCondLst>
                                        </p:cTn>
                                        <p:tgtEl>
                                          <p:spTgt spid="30"/>
                                        </p:tgtEl>
                                        <p:attrNameLst>
                                          <p:attrName>r</p:attrName>
                                        </p:attrNameLst>
                                      </p:cBhvr>
                                    </p:animRot>
                                    <p:animRot by="240000">
                                      <p:cBhvr>
                                        <p:cTn id="224" dur="400" fill="hold">
                                          <p:stCondLst>
                                            <p:cond delay="800"/>
                                          </p:stCondLst>
                                        </p:cTn>
                                        <p:tgtEl>
                                          <p:spTgt spid="30"/>
                                        </p:tgtEl>
                                        <p:attrNameLst>
                                          <p:attrName>r</p:attrName>
                                        </p:attrNameLst>
                                      </p:cBhvr>
                                    </p:animRot>
                                    <p:animRot by="-240000">
                                      <p:cBhvr>
                                        <p:cTn id="225" dur="400" fill="hold">
                                          <p:stCondLst>
                                            <p:cond delay="1200"/>
                                          </p:stCondLst>
                                        </p:cTn>
                                        <p:tgtEl>
                                          <p:spTgt spid="30"/>
                                        </p:tgtEl>
                                        <p:attrNameLst>
                                          <p:attrName>r</p:attrName>
                                        </p:attrNameLst>
                                      </p:cBhvr>
                                    </p:animRot>
                                    <p:animRot by="120000">
                                      <p:cBhvr>
                                        <p:cTn id="226" dur="400" fill="hold">
                                          <p:stCondLst>
                                            <p:cond delay="1600"/>
                                          </p:stCondLst>
                                        </p:cTn>
                                        <p:tgtEl>
                                          <p:spTgt spid="30"/>
                                        </p:tgtEl>
                                        <p:attrNameLst>
                                          <p:attrName>r</p:attrName>
                                        </p:attrNameLst>
                                      </p:cBhvr>
                                    </p:animRot>
                                  </p:childTnLst>
                                </p:cTn>
                              </p:par>
                            </p:childTnLst>
                          </p:cTn>
                        </p:par>
                        <p:par>
                          <p:cTn id="227" fill="hold">
                            <p:stCondLst>
                              <p:cond delay="5500"/>
                            </p:stCondLst>
                            <p:childTnLst>
                              <p:par>
                                <p:cTn id="228" presetID="10" presetClass="exit" presetSubtype="0" fill="hold" nodeType="afterEffect">
                                  <p:stCondLst>
                                    <p:cond delay="0"/>
                                  </p:stCondLst>
                                  <p:childTnLst>
                                    <p:animEffect transition="out" filter="fade">
                                      <p:cBhvr>
                                        <p:cTn id="229" dur="250"/>
                                        <p:tgtEl>
                                          <p:spTgt spid="28"/>
                                        </p:tgtEl>
                                      </p:cBhvr>
                                    </p:animEffect>
                                    <p:set>
                                      <p:cBhvr>
                                        <p:cTn id="230" dur="1" fill="hold">
                                          <p:stCondLst>
                                            <p:cond delay="249"/>
                                          </p:stCondLst>
                                        </p:cTn>
                                        <p:tgtEl>
                                          <p:spTgt spid="28"/>
                                        </p:tgtEl>
                                        <p:attrNameLst>
                                          <p:attrName>style.visibility</p:attrName>
                                        </p:attrNameLst>
                                      </p:cBhvr>
                                      <p:to>
                                        <p:strVal val="hidden"/>
                                      </p:to>
                                    </p:set>
                                  </p:childTnLst>
                                </p:cTn>
                              </p:par>
                              <p:par>
                                <p:cTn id="231" presetID="10" presetClass="entr" presetSubtype="0" fill="hold" nodeType="withEffect">
                                  <p:stCondLst>
                                    <p:cond delay="0"/>
                                  </p:stCondLst>
                                  <p:childTnLst>
                                    <p:set>
                                      <p:cBhvr>
                                        <p:cTn id="232" dur="1" fill="hold">
                                          <p:stCondLst>
                                            <p:cond delay="0"/>
                                          </p:stCondLst>
                                        </p:cTn>
                                        <p:tgtEl>
                                          <p:spTgt spid="27"/>
                                        </p:tgtEl>
                                        <p:attrNameLst>
                                          <p:attrName>style.visibility</p:attrName>
                                        </p:attrNameLst>
                                      </p:cBhvr>
                                      <p:to>
                                        <p:strVal val="visible"/>
                                      </p:to>
                                    </p:set>
                                    <p:animEffect transition="in" filter="fade">
                                      <p:cBhvr>
                                        <p:cTn id="233" dur="250"/>
                                        <p:tgtEl>
                                          <p:spTgt spid="27"/>
                                        </p:tgtEl>
                                      </p:cBhvr>
                                    </p:animEffect>
                                  </p:childTnLst>
                                  <p:subTnLst>
                                    <p:audio>
                                      <p:cMediaNode>
                                        <p:cTn display="0" masterRel="sameClick">
                                          <p:stCondLst>
                                            <p:cond evt="begin" delay="0">
                                              <p:tn val="231"/>
                                            </p:cond>
                                          </p:stCondLst>
                                          <p:endCondLst>
                                            <p:cond evt="onStopAudio" delay="0">
                                              <p:tgtEl>
                                                <p:sldTgt/>
                                              </p:tgtEl>
                                            </p:cond>
                                          </p:endCondLst>
                                        </p:cTn>
                                        <p:tgtEl>
                                          <p:sndTgt r:embed="rId4" name="congioilam.wav"/>
                                        </p:tgtEl>
                                      </p:cMediaNode>
                                    </p:audio>
                                  </p:subTnLst>
                                </p:cTn>
                              </p:par>
                              <p:par>
                                <p:cTn id="234" presetID="10" presetClass="exit" presetSubtype="0" fill="hold" nodeType="withEffect">
                                  <p:stCondLst>
                                    <p:cond delay="0"/>
                                  </p:stCondLst>
                                  <p:childTnLst>
                                    <p:animEffect transition="out" filter="fade">
                                      <p:cBhvr>
                                        <p:cTn id="235" dur="250"/>
                                        <p:tgtEl>
                                          <p:spTgt spid="30"/>
                                        </p:tgtEl>
                                      </p:cBhvr>
                                    </p:animEffect>
                                    <p:set>
                                      <p:cBhvr>
                                        <p:cTn id="236" dur="1" fill="hold">
                                          <p:stCondLst>
                                            <p:cond delay="249"/>
                                          </p:stCondLst>
                                        </p:cTn>
                                        <p:tgtEl>
                                          <p:spTgt spid="30"/>
                                        </p:tgtEl>
                                        <p:attrNameLst>
                                          <p:attrName>style.visibility</p:attrName>
                                        </p:attrNameLst>
                                      </p:cBhvr>
                                      <p:to>
                                        <p:strVal val="hidden"/>
                                      </p:to>
                                    </p:set>
                                  </p:childTnLst>
                                </p:cTn>
                              </p:par>
                              <p:par>
                                <p:cTn id="237" presetID="10" presetClass="entr" presetSubtype="0" fill="hold" grpId="0" nodeType="withEffect">
                                  <p:stCondLst>
                                    <p:cond delay="0"/>
                                  </p:stCondLst>
                                  <p:childTnLst>
                                    <p:set>
                                      <p:cBhvr>
                                        <p:cTn id="238" dur="1" fill="hold">
                                          <p:stCondLst>
                                            <p:cond delay="0"/>
                                          </p:stCondLst>
                                        </p:cTn>
                                        <p:tgtEl>
                                          <p:spTgt spid="77"/>
                                        </p:tgtEl>
                                        <p:attrNameLst>
                                          <p:attrName>style.visibility</p:attrName>
                                        </p:attrNameLst>
                                      </p:cBhvr>
                                      <p:to>
                                        <p:strVal val="visible"/>
                                      </p:to>
                                    </p:set>
                                    <p:animEffect transition="in" filter="fade">
                                      <p:cBhvr>
                                        <p:cTn id="239" dur="500"/>
                                        <p:tgtEl>
                                          <p:spTgt spid="77"/>
                                        </p:tgtEl>
                                      </p:cBhvr>
                                    </p:animEffect>
                                  </p:childTnLst>
                                </p:cTn>
                              </p:par>
                              <p:par>
                                <p:cTn id="240" presetID="8" presetClass="emph" presetSubtype="0" repeatCount="indefinite" fill="hold" grpId="1" nodeType="withEffect">
                                  <p:stCondLst>
                                    <p:cond delay="0"/>
                                  </p:stCondLst>
                                  <p:childTnLst>
                                    <p:animRot by="21600000">
                                      <p:cBhvr>
                                        <p:cTn id="241"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42" restart="whenNotActive" fill="hold" evtFilter="cancelBubble" nodeType="interactiveSeq">
                <p:stCondLst>
                  <p:cond evt="onClick" delay="0">
                    <p:tgtEl>
                      <p:spTgt spid="33"/>
                    </p:tgtEl>
                  </p:cond>
                </p:stCondLst>
                <p:endSync evt="end" delay="0">
                  <p:rtn val="all"/>
                </p:endSync>
                <p:childTnLst>
                  <p:par>
                    <p:cTn id="243" fill="hold">
                      <p:stCondLst>
                        <p:cond delay="0"/>
                      </p:stCondLst>
                      <p:childTnLst>
                        <p:par>
                          <p:cTn id="244" fill="hold">
                            <p:stCondLst>
                              <p:cond delay="0"/>
                            </p:stCondLst>
                            <p:childTnLst>
                              <p:par>
                                <p:cTn id="245" presetID="32" presetClass="emph" presetSubtype="0" fill="hold" nodeType="clickEffect">
                                  <p:stCondLst>
                                    <p:cond delay="0"/>
                                  </p:stCondLst>
                                  <p:childTnLst>
                                    <p:animRot by="120000">
                                      <p:cBhvr>
                                        <p:cTn id="246" dur="100" fill="hold">
                                          <p:stCondLst>
                                            <p:cond delay="0"/>
                                          </p:stCondLst>
                                        </p:cTn>
                                        <p:tgtEl>
                                          <p:spTgt spid="33"/>
                                        </p:tgtEl>
                                        <p:attrNameLst>
                                          <p:attrName>r</p:attrName>
                                        </p:attrNameLst>
                                      </p:cBhvr>
                                    </p:animRot>
                                    <p:animRot by="-240000">
                                      <p:cBhvr>
                                        <p:cTn id="247" dur="200" fill="hold">
                                          <p:stCondLst>
                                            <p:cond delay="200"/>
                                          </p:stCondLst>
                                        </p:cTn>
                                        <p:tgtEl>
                                          <p:spTgt spid="33"/>
                                        </p:tgtEl>
                                        <p:attrNameLst>
                                          <p:attrName>r</p:attrName>
                                        </p:attrNameLst>
                                      </p:cBhvr>
                                    </p:animRot>
                                    <p:animRot by="240000">
                                      <p:cBhvr>
                                        <p:cTn id="248" dur="200" fill="hold">
                                          <p:stCondLst>
                                            <p:cond delay="400"/>
                                          </p:stCondLst>
                                        </p:cTn>
                                        <p:tgtEl>
                                          <p:spTgt spid="33"/>
                                        </p:tgtEl>
                                        <p:attrNameLst>
                                          <p:attrName>r</p:attrName>
                                        </p:attrNameLst>
                                      </p:cBhvr>
                                    </p:animRot>
                                    <p:animRot by="-240000">
                                      <p:cBhvr>
                                        <p:cTn id="249" dur="200" fill="hold">
                                          <p:stCondLst>
                                            <p:cond delay="600"/>
                                          </p:stCondLst>
                                        </p:cTn>
                                        <p:tgtEl>
                                          <p:spTgt spid="33"/>
                                        </p:tgtEl>
                                        <p:attrNameLst>
                                          <p:attrName>r</p:attrName>
                                        </p:attrNameLst>
                                      </p:cBhvr>
                                    </p:animRot>
                                    <p:animRot by="120000">
                                      <p:cBhvr>
                                        <p:cTn id="250" dur="200" fill="hold">
                                          <p:stCondLst>
                                            <p:cond delay="800"/>
                                          </p:stCondLst>
                                        </p:cTn>
                                        <p:tgtEl>
                                          <p:spTgt spid="33"/>
                                        </p:tgtEl>
                                        <p:attrNameLst>
                                          <p:attrName>r</p:attrName>
                                        </p:attrNameLst>
                                      </p:cBhvr>
                                    </p:animRot>
                                  </p:childTnLst>
                                  <p:subTnLst>
                                    <p:audio>
                                      <p:cMediaNode>
                                        <p:cTn display="0" masterRel="sameClick">
                                          <p:stCondLst>
                                            <p:cond evt="begin" delay="0">
                                              <p:tn val="245"/>
                                            </p:cond>
                                          </p:stCondLst>
                                          <p:endCondLst>
                                            <p:cond evt="onStopAudio" delay="0">
                                              <p:tgtEl>
                                                <p:sldTgt/>
                                              </p:tgtEl>
                                            </p:cond>
                                          </p:endCondLst>
                                        </p:cTn>
                                        <p:tgtEl>
                                          <p:sndTgt r:embed="rId5" name="wind.wav"/>
                                        </p:tgtEl>
                                      </p:cMediaNode>
                                    </p:audio>
                                  </p:subTnLst>
                                </p:cTn>
                              </p:par>
                              <p:par>
                                <p:cTn id="251" presetID="24" presetClass="emph" presetSubtype="0" fill="hold" grpId="0" nodeType="withEffect">
                                  <p:stCondLst>
                                    <p:cond delay="0"/>
                                  </p:stCondLst>
                                  <p:childTnLst>
                                    <p:animClr clrSpc="hsl" dir="cw">
                                      <p:cBhvr override="childStyle">
                                        <p:cTn id="252" dur="500" fill="hold"/>
                                        <p:tgtEl>
                                          <p:spTgt spid="81">
                                            <p:txEl>
                                              <p:pRg st="0" end="0"/>
                                            </p:txEl>
                                          </p:spTgt>
                                        </p:tgtEl>
                                        <p:attrNameLst>
                                          <p:attrName>style.color</p:attrName>
                                        </p:attrNameLst>
                                      </p:cBhvr>
                                      <p:by>
                                        <p:hsl h="0" s="-12549" l="-25098"/>
                                      </p:by>
                                    </p:animClr>
                                    <p:animClr clrSpc="hsl" dir="cw">
                                      <p:cBhvr>
                                        <p:cTn id="253" dur="500" fill="hold"/>
                                        <p:tgtEl>
                                          <p:spTgt spid="81">
                                            <p:txEl>
                                              <p:pRg st="0" end="0"/>
                                            </p:txEl>
                                          </p:spTgt>
                                        </p:tgtEl>
                                        <p:attrNameLst>
                                          <p:attrName>fillcolor</p:attrName>
                                        </p:attrNameLst>
                                      </p:cBhvr>
                                      <p:by>
                                        <p:hsl h="0" s="-12549" l="-25098"/>
                                      </p:by>
                                    </p:animClr>
                                    <p:animClr clrSpc="hsl" dir="cw">
                                      <p:cBhvr>
                                        <p:cTn id="254" dur="500" fill="hold"/>
                                        <p:tgtEl>
                                          <p:spTgt spid="81">
                                            <p:txEl>
                                              <p:pRg st="0" end="0"/>
                                            </p:txEl>
                                          </p:spTgt>
                                        </p:tgtEl>
                                        <p:attrNameLst>
                                          <p:attrName>stroke.color</p:attrName>
                                        </p:attrNameLst>
                                      </p:cBhvr>
                                      <p:by>
                                        <p:hsl h="0" s="-12549" l="-25098"/>
                                      </p:by>
                                    </p:animClr>
                                    <p:set>
                                      <p:cBhvr>
                                        <p:cTn id="255" dur="500" fill="hold"/>
                                        <p:tgtEl>
                                          <p:spTgt spid="81">
                                            <p:txEl>
                                              <p:pRg st="0" end="0"/>
                                            </p:txEl>
                                          </p:spTgt>
                                        </p:tgtEl>
                                        <p:attrNameLst>
                                          <p:attrName>fill.type</p:attrName>
                                        </p:attrNameLst>
                                      </p:cBhvr>
                                      <p:to>
                                        <p:strVal val="solid"/>
                                      </p:to>
                                    </p:set>
                                  </p:childTnLst>
                                </p:cTn>
                              </p:par>
                              <p:par>
                                <p:cTn id="256" presetID="24" presetClass="emph" presetSubtype="0" fill="hold" grpId="0" nodeType="withEffect">
                                  <p:stCondLst>
                                    <p:cond delay="0"/>
                                  </p:stCondLst>
                                  <p:childTnLst>
                                    <p:animClr clrSpc="hsl" dir="cw">
                                      <p:cBhvr override="childStyle">
                                        <p:cTn id="257" dur="500" fill="hold"/>
                                        <p:tgtEl>
                                          <p:spTgt spid="82">
                                            <p:txEl>
                                              <p:pRg st="0" end="0"/>
                                            </p:txEl>
                                          </p:spTgt>
                                        </p:tgtEl>
                                        <p:attrNameLst>
                                          <p:attrName>style.color</p:attrName>
                                        </p:attrNameLst>
                                      </p:cBhvr>
                                      <p:by>
                                        <p:hsl h="0" s="-12549" l="-25098"/>
                                      </p:by>
                                    </p:animClr>
                                    <p:animClr clrSpc="hsl" dir="cw">
                                      <p:cBhvr>
                                        <p:cTn id="258" dur="500" fill="hold"/>
                                        <p:tgtEl>
                                          <p:spTgt spid="82">
                                            <p:txEl>
                                              <p:pRg st="0" end="0"/>
                                            </p:txEl>
                                          </p:spTgt>
                                        </p:tgtEl>
                                        <p:attrNameLst>
                                          <p:attrName>fillcolor</p:attrName>
                                        </p:attrNameLst>
                                      </p:cBhvr>
                                      <p:by>
                                        <p:hsl h="0" s="-12549" l="-25098"/>
                                      </p:by>
                                    </p:animClr>
                                    <p:animClr clrSpc="hsl" dir="cw">
                                      <p:cBhvr>
                                        <p:cTn id="259" dur="500" fill="hold"/>
                                        <p:tgtEl>
                                          <p:spTgt spid="82">
                                            <p:txEl>
                                              <p:pRg st="0" end="0"/>
                                            </p:txEl>
                                          </p:spTgt>
                                        </p:tgtEl>
                                        <p:attrNameLst>
                                          <p:attrName>stroke.color</p:attrName>
                                        </p:attrNameLst>
                                      </p:cBhvr>
                                      <p:by>
                                        <p:hsl h="0" s="-12549" l="-25098"/>
                                      </p:by>
                                    </p:animClr>
                                    <p:set>
                                      <p:cBhvr>
                                        <p:cTn id="260" dur="500" fill="hold"/>
                                        <p:tgtEl>
                                          <p:spTgt spid="82">
                                            <p:txEl>
                                              <p:pRg st="0" end="0"/>
                                            </p:txEl>
                                          </p:spTgt>
                                        </p:tgtEl>
                                        <p:attrNameLst>
                                          <p:attrName>fill.type</p:attrName>
                                        </p:attrNameLst>
                                      </p:cBhvr>
                                      <p:to>
                                        <p:strVal val="solid"/>
                                      </p:to>
                                    </p:set>
                                  </p:childTnLst>
                                </p:cTn>
                              </p:par>
                              <p:par>
                                <p:cTn id="261" presetID="24" presetClass="emph" presetSubtype="0" fill="hold" grpId="0" nodeType="withEffect">
                                  <p:stCondLst>
                                    <p:cond delay="0"/>
                                  </p:stCondLst>
                                  <p:childTnLst>
                                    <p:animClr clrSpc="hsl" dir="cw">
                                      <p:cBhvr override="childStyle">
                                        <p:cTn id="262" dur="500" fill="hold"/>
                                        <p:tgtEl>
                                          <p:spTgt spid="83">
                                            <p:txEl>
                                              <p:pRg st="0" end="0"/>
                                            </p:txEl>
                                          </p:spTgt>
                                        </p:tgtEl>
                                        <p:attrNameLst>
                                          <p:attrName>style.color</p:attrName>
                                        </p:attrNameLst>
                                      </p:cBhvr>
                                      <p:by>
                                        <p:hsl h="0" s="-12549" l="-25098"/>
                                      </p:by>
                                    </p:animClr>
                                    <p:animClr clrSpc="hsl" dir="cw">
                                      <p:cBhvr>
                                        <p:cTn id="263" dur="500" fill="hold"/>
                                        <p:tgtEl>
                                          <p:spTgt spid="83">
                                            <p:txEl>
                                              <p:pRg st="0" end="0"/>
                                            </p:txEl>
                                          </p:spTgt>
                                        </p:tgtEl>
                                        <p:attrNameLst>
                                          <p:attrName>fillcolor</p:attrName>
                                        </p:attrNameLst>
                                      </p:cBhvr>
                                      <p:by>
                                        <p:hsl h="0" s="-12549" l="-25098"/>
                                      </p:by>
                                    </p:animClr>
                                    <p:animClr clrSpc="hsl" dir="cw">
                                      <p:cBhvr>
                                        <p:cTn id="264" dur="500" fill="hold"/>
                                        <p:tgtEl>
                                          <p:spTgt spid="83">
                                            <p:txEl>
                                              <p:pRg st="0" end="0"/>
                                            </p:txEl>
                                          </p:spTgt>
                                        </p:tgtEl>
                                        <p:attrNameLst>
                                          <p:attrName>stroke.color</p:attrName>
                                        </p:attrNameLst>
                                      </p:cBhvr>
                                      <p:by>
                                        <p:hsl h="0" s="-12549" l="-25098"/>
                                      </p:by>
                                    </p:animClr>
                                    <p:set>
                                      <p:cBhvr>
                                        <p:cTn id="265" dur="500" fill="hold"/>
                                        <p:tgtEl>
                                          <p:spTgt spid="83">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81" grpId="0" build="allAtOnce"/>
      <p:bldP spid="82" grpId="0" build="allAtOnce"/>
      <p:bldP spid="8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stretch>
            <a:fillRect/>
          </a:stretch>
        </p:blipFill>
        <p:spPr>
          <a:xfrm>
            <a:off x="0" y="0"/>
            <a:ext cx="12191999" cy="684914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14024" y="4555482"/>
            <a:ext cx="1249999" cy="1336206"/>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3879399" y="3960547"/>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17745" y="4555483"/>
            <a:ext cx="1442555" cy="1310075"/>
          </a:xfrm>
          <a:prstGeom prst="rect">
            <a:avLst/>
          </a:prstGeom>
        </p:spPr>
      </p:pic>
      <p:pic>
        <p:nvPicPr>
          <p:cNvPr id="14" name="Picture 13"/>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9748784" y="5479736"/>
            <a:ext cx="823031" cy="612530"/>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611">
            <a:off x="8864974" y="5417842"/>
            <a:ext cx="850901" cy="1273201"/>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96136" y="4489551"/>
            <a:ext cx="1442555" cy="1310075"/>
          </a:xfrm>
          <a:prstGeom prst="rect">
            <a:avLst/>
          </a:prstGeom>
        </p:spPr>
      </p:pic>
      <p:pic>
        <p:nvPicPr>
          <p:cNvPr id="21" name="Picture 20"/>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27175" y="5413804"/>
            <a:ext cx="823031" cy="612530"/>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29719" y="4347069"/>
            <a:ext cx="1061850" cy="1310075"/>
          </a:xfrm>
          <a:prstGeom prst="rect">
            <a:avLst/>
          </a:prstGeom>
        </p:spPr>
      </p:pic>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90739" y="4385097"/>
            <a:ext cx="1581495" cy="1436256"/>
          </a:xfrm>
          <a:prstGeom prst="rect">
            <a:avLst/>
          </a:prstGeom>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137161"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Times New Roman" panose="02020603050405020304" pitchFamily="18" charset="0"/>
                <a:cs typeface="Times New Roman" panose="02020603050405020304" pitchFamily="18" charset="0"/>
              </a:rPr>
              <a:t>Câu 2:</a:t>
            </a: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Đĩa cứng là loại thiết bị </a:t>
            </a:r>
            <a:r>
              <a:rPr lang="vi-VN" sz="3200" b="1">
                <a:solidFill>
                  <a:srgbClr val="FF0000"/>
                </a:solidFill>
                <a:latin typeface="Times New Roman" panose="02020603050405020304" pitchFamily="18" charset="0"/>
                <a:cs typeface="Times New Roman" panose="02020603050405020304" pitchFamily="18" charset="0"/>
              </a:rPr>
              <a:t>nào?</a:t>
            </a:r>
            <a:endParaRPr lang="en-US" sz="3200" dirty="0">
              <a:latin typeface="Times New Roman" panose="02020603050405020304" pitchFamily="18" charset="0"/>
              <a:cs typeface="Times New Roman" panose="02020603050405020304" pitchFamily="18" charset="0"/>
            </a:endParaRPr>
          </a:p>
        </p:txBody>
      </p:sp>
      <p:sp>
        <p:nvSpPr>
          <p:cNvPr id="55" name="Rectangle 54"/>
          <p:cNvSpPr/>
          <p:nvPr/>
        </p:nvSpPr>
        <p:spPr>
          <a:xfrm>
            <a:off x="2219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218655" y="5479735"/>
            <a:ext cx="823031" cy="612530"/>
          </a:xfrm>
          <a:prstGeom prst="rect">
            <a:avLst/>
          </a:prstGeom>
        </p:spPr>
      </p:pic>
      <p:sp>
        <p:nvSpPr>
          <p:cNvPr id="29" name="Rectangle 28"/>
          <p:cNvSpPr/>
          <p:nvPr/>
        </p:nvSpPr>
        <p:spPr>
          <a:xfrm>
            <a:off x="4194103" y="1363855"/>
            <a:ext cx="5246804" cy="523220"/>
          </a:xfrm>
          <a:prstGeom prst="rect">
            <a:avLst/>
          </a:prstGeom>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A. </a:t>
            </a:r>
            <a:r>
              <a:rPr lang="vi-VN" sz="2800" b="1" dirty="0">
                <a:solidFill>
                  <a:schemeClr val="bg1"/>
                </a:solidFill>
                <a:latin typeface="Times New Roman" panose="02020603050405020304" pitchFamily="18" charset="0"/>
                <a:cs typeface="Times New Roman" panose="02020603050405020304" pitchFamily="18" charset="0"/>
              </a:rPr>
              <a:t>Thiết bị ra.</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4179595" y="1759959"/>
            <a:ext cx="5246804" cy="523220"/>
          </a:xfrm>
          <a:prstGeom prst="rect">
            <a:avLst/>
          </a:prstGeom>
        </p:spPr>
        <p:txBody>
          <a:bodyPr wrap="square">
            <a:spAutoFit/>
          </a:bodyPr>
          <a:lstStyle/>
          <a:p>
            <a:pPr lvl="0"/>
            <a:r>
              <a:rPr lang="en-US" sz="2800" b="1" dirty="0">
                <a:solidFill>
                  <a:schemeClr val="bg1"/>
                </a:solidFill>
                <a:latin typeface="Times New Roman" panose="02020603050405020304" pitchFamily="18" charset="0"/>
                <a:cs typeface="Times New Roman" panose="02020603050405020304" pitchFamily="18" charset="0"/>
              </a:rPr>
              <a:t>B. </a:t>
            </a:r>
            <a:r>
              <a:rPr lang="vi-VN" sz="2800" b="1" dirty="0">
                <a:solidFill>
                  <a:schemeClr val="bg1"/>
                </a:solidFill>
                <a:latin typeface="Times New Roman" panose="02020603050405020304" pitchFamily="18" charset="0"/>
                <a:cs typeface="Times New Roman" panose="02020603050405020304" pitchFamily="18" charset="0"/>
              </a:rPr>
              <a:t>Thiết bị lưu trữ</a:t>
            </a:r>
            <a:r>
              <a:rPr lang="en-US" sz="2800" b="1" dirty="0">
                <a:solidFill>
                  <a:schemeClr val="bg1"/>
                </a:solidFill>
                <a:latin typeface="Times New Roman" panose="02020603050405020304" pitchFamily="18" charset="0"/>
                <a:cs typeface="Times New Roman" panose="02020603050405020304" pitchFamily="18" charset="0"/>
              </a:rPr>
              <a:t>.</a:t>
            </a:r>
          </a:p>
        </p:txBody>
      </p:sp>
      <p:sp>
        <p:nvSpPr>
          <p:cNvPr id="32" name="Rectangle 31"/>
          <p:cNvSpPr/>
          <p:nvPr/>
        </p:nvSpPr>
        <p:spPr>
          <a:xfrm>
            <a:off x="4165087" y="2189792"/>
            <a:ext cx="5246804" cy="892552"/>
          </a:xfrm>
          <a:prstGeom prst="rect">
            <a:avLst/>
          </a:prstGeom>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C. </a:t>
            </a:r>
            <a:r>
              <a:rPr lang="vi-VN" sz="2800" b="1" dirty="0">
                <a:solidFill>
                  <a:schemeClr val="bg1"/>
                </a:solidFill>
                <a:latin typeface="Times New Roman" panose="02020603050405020304" pitchFamily="18" charset="0"/>
                <a:cs typeface="Times New Roman" panose="02020603050405020304" pitchFamily="18" charset="0"/>
              </a:rPr>
              <a:t>Thiết bị vào</a:t>
            </a:r>
            <a:r>
              <a:rPr lang="en-US" sz="2800" b="1" dirty="0">
                <a:solidFill>
                  <a:schemeClr val="bg1"/>
                </a:solidFill>
                <a:latin typeface="Times New Roman" panose="02020603050405020304" pitchFamily="18" charset="0"/>
                <a:cs typeface="Times New Roman" panose="02020603050405020304" pitchFamily="18" charset="0"/>
              </a:rPr>
              <a:t>.</a:t>
            </a:r>
            <a:r>
              <a:rPr lang="vi-VN" sz="2800" b="1" dirty="0">
                <a:solidFill>
                  <a:schemeClr val="bg1"/>
                </a:solidFill>
                <a:latin typeface="Times New Roman" panose="02020603050405020304" pitchFamily="18" charset="0"/>
                <a:cs typeface="Times New Roman" panose="02020603050405020304" pitchFamily="18" charset="0"/>
              </a:rPr>
              <a:t> </a:t>
            </a:r>
            <a:endParaRPr lang="en-US" sz="2800" b="1" dirty="0">
              <a:solidFill>
                <a:schemeClr val="bg1"/>
              </a:solidFill>
              <a:latin typeface="Times New Roman" panose="02020603050405020304" pitchFamily="18" charset="0"/>
              <a:cs typeface="Times New Roman" panose="02020603050405020304" pitchFamily="18" charset="0"/>
            </a:endParaRPr>
          </a:p>
          <a:p>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4150579" y="2601393"/>
            <a:ext cx="5246804" cy="523220"/>
          </a:xfrm>
          <a:prstGeom prst="rect">
            <a:avLst/>
          </a:prstGeom>
        </p:spPr>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D. </a:t>
            </a:r>
            <a:r>
              <a:rPr lang="vi-VN" sz="2800" b="1" dirty="0">
                <a:solidFill>
                  <a:schemeClr val="bg1"/>
                </a:solidFill>
                <a:latin typeface="Times New Roman" panose="02020603050405020304" pitchFamily="18" charset="0"/>
                <a:cs typeface="Times New Roman" panose="02020603050405020304" pitchFamily="18" charset="0"/>
              </a:rPr>
              <a:t>Thiết bị vừa vào vừa ra</a:t>
            </a:r>
            <a:r>
              <a:rPr lang="en-US" sz="28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1012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19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24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9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34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0.17435 0.06343 L 0.58243 0.37338 " pathEditMode="relative" rAng="0" ptsTypes="AA">
                                      <p:cBhvr>
                                        <p:cTn id="46" dur="3000" fill="hold"/>
                                        <p:tgtEl>
                                          <p:spTgt spid="5"/>
                                        </p:tgtEl>
                                        <p:attrNameLst>
                                          <p:attrName>ppt_x</p:attrName>
                                          <p:attrName>ppt_y</p:attrName>
                                        </p:attrNameLst>
                                      </p:cBhvr>
                                      <p:rCtr x="37839"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0.15963 0.05463 L 0.38841 0.35487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0.10273 0.0419 L 0.23047 0.34213 " pathEditMode="relative" rAng="0" ptsTypes="AA">
                                      <p:cBhvr>
                                        <p:cTn id="150" dur="2000" fill="hold"/>
                                        <p:tgtEl>
                                          <p:spTgt spid="5"/>
                                        </p:tgtEl>
                                        <p:attrNameLst>
                                          <p:attrName>ppt_x</p:attrName>
                                          <p:attrName>ppt_y</p:attrName>
                                        </p:attrNameLst>
                                      </p:cBhvr>
                                      <p:rCtr x="16654"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congioilam.wav"/>
                                        </p:tgtEl>
                                      </p:cMediaNode>
                                    </p:audio>
                                  </p:subTnLst>
                                </p:cTn>
                              </p:par>
                              <p:par>
                                <p:cTn id="178" presetID="10" presetClass="exit" presetSubtype="0" fill="hold" nodeType="withEffect">
                                  <p:stCondLst>
                                    <p:cond delay="0"/>
                                  </p:stCondLst>
                                  <p:childTnLst>
                                    <p:animEffect transition="out" filter="fade">
                                      <p:cBhvr>
                                        <p:cTn id="179" dur="250"/>
                                        <p:tgtEl>
                                          <p:spTgt spid="26"/>
                                        </p:tgtEl>
                                      </p:cBhvr>
                                    </p:animEffect>
                                    <p:set>
                                      <p:cBhvr>
                                        <p:cTn id="180" dur="1" fill="hold">
                                          <p:stCondLst>
                                            <p:cond delay="249"/>
                                          </p:stCondLst>
                                        </p:cTn>
                                        <p:tgtEl>
                                          <p:spTgt spid="26"/>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77"/>
                                        </p:tgtEl>
                                        <p:attrNameLst>
                                          <p:attrName>style.visibility</p:attrName>
                                        </p:attrNameLst>
                                      </p:cBhvr>
                                      <p:to>
                                        <p:strVal val="visible"/>
                                      </p:to>
                                    </p:set>
                                    <p:animEffect transition="in" filter="fade">
                                      <p:cBhvr>
                                        <p:cTn id="183" dur="500"/>
                                        <p:tgtEl>
                                          <p:spTgt spid="77"/>
                                        </p:tgtEl>
                                      </p:cBhvr>
                                    </p:animEffect>
                                  </p:childTnLst>
                                </p:cTn>
                              </p:par>
                              <p:par>
                                <p:cTn id="184" presetID="8" presetClass="emph" presetSubtype="0" repeatCount="indefinite" fill="hold" grpId="1" nodeType="withEffect">
                                  <p:stCondLst>
                                    <p:cond delay="0"/>
                                  </p:stCondLst>
                                  <p:childTnLst>
                                    <p:animRot by="21600000">
                                      <p:cBhvr>
                                        <p:cTn id="18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2">
                                            <p:txEl>
                                              <p:pRg st="0" end="0"/>
                                            </p:txEl>
                                          </p:spTgt>
                                        </p:tgtEl>
                                        <p:attrNameLst>
                                          <p:attrName>style.color</p:attrName>
                                        </p:attrNameLst>
                                      </p:cBhvr>
                                      <p:by>
                                        <p:hsl h="0" s="-12549" l="-25098"/>
                                      </p:by>
                                    </p:animClr>
                                    <p:animClr clrSpc="hsl" dir="cw">
                                      <p:cBhvr>
                                        <p:cTn id="249" dur="500" fill="hold"/>
                                        <p:tgtEl>
                                          <p:spTgt spid="32">
                                            <p:txEl>
                                              <p:pRg st="0" end="0"/>
                                            </p:txEl>
                                          </p:spTgt>
                                        </p:tgtEl>
                                        <p:attrNameLst>
                                          <p:attrName>fillcolor</p:attrName>
                                        </p:attrNameLst>
                                      </p:cBhvr>
                                      <p:by>
                                        <p:hsl h="0" s="-12549" l="-25098"/>
                                      </p:by>
                                    </p:animClr>
                                    <p:animClr clrSpc="hsl" dir="cw">
                                      <p:cBhvr>
                                        <p:cTn id="250" dur="500" fill="hold"/>
                                        <p:tgtEl>
                                          <p:spTgt spid="32">
                                            <p:txEl>
                                              <p:pRg st="0" end="0"/>
                                            </p:txEl>
                                          </p:spTgt>
                                        </p:tgtEl>
                                        <p:attrNameLst>
                                          <p:attrName>stroke.color</p:attrName>
                                        </p:attrNameLst>
                                      </p:cBhvr>
                                      <p:by>
                                        <p:hsl h="0" s="-12549" l="-25098"/>
                                      </p:by>
                                    </p:animClr>
                                    <p:set>
                                      <p:cBhvr>
                                        <p:cTn id="251" dur="500" fill="hold"/>
                                        <p:tgtEl>
                                          <p:spTgt spid="32">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2" grpId="0" build="allAtOnce"/>
      <p:bldP spid="34"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25347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4793</TotalTime>
  <Words>1663</Words>
  <Application>Microsoft Office PowerPoint</Application>
  <PresentationFormat>Widescreen</PresentationFormat>
  <Paragraphs>453</Paragraphs>
  <Slides>31</Slides>
  <Notes>16</Notes>
  <HiddenSlides>2</HiddenSlides>
  <MMClips>12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微软雅黑</vt:lpstr>
      <vt:lpstr>宋体</vt:lpstr>
      <vt:lpstr>.VnBlack</vt:lpstr>
      <vt:lpstr>Arial</vt:lpstr>
      <vt:lpstr>Calibri</vt:lpstr>
      <vt:lpstr>Calibri Light</vt:lpstr>
      <vt:lpstr>Comic Sans MS</vt:lpstr>
      <vt:lpstr>等线</vt:lpstr>
      <vt:lpstr>HYXiaRiTiW</vt:lpstr>
      <vt:lpstr>Times New Roman</vt:lpstr>
      <vt:lpstr>Wingdings 2</vt:lpstr>
      <vt:lpstr>汉仪夏日体W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Ngân</dc:creator>
  <cp:lastModifiedBy>T460</cp:lastModifiedBy>
  <cp:revision>434</cp:revision>
  <dcterms:created xsi:type="dcterms:W3CDTF">2021-07-11T23:21:38Z</dcterms:created>
  <dcterms:modified xsi:type="dcterms:W3CDTF">2022-07-09T12:55:57Z</dcterms:modified>
</cp:coreProperties>
</file>