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1"/>
  </p:notesMasterIdLst>
  <p:sldIdLst>
    <p:sldId id="316" r:id="rId4"/>
    <p:sldId id="258" r:id="rId5"/>
    <p:sldId id="421" r:id="rId6"/>
    <p:sldId id="399" r:id="rId7"/>
    <p:sldId id="412" r:id="rId8"/>
    <p:sldId id="319" r:id="rId9"/>
    <p:sldId id="262" r:id="rId10"/>
    <p:sldId id="261" r:id="rId11"/>
    <p:sldId id="400" r:id="rId12"/>
    <p:sldId id="424" r:id="rId13"/>
    <p:sldId id="423" r:id="rId14"/>
    <p:sldId id="425" r:id="rId15"/>
    <p:sldId id="426" r:id="rId16"/>
    <p:sldId id="287" r:id="rId17"/>
    <p:sldId id="427" r:id="rId18"/>
    <p:sldId id="288" r:id="rId19"/>
    <p:sldId id="407" r:id="rId20"/>
    <p:sldId id="408" r:id="rId21"/>
    <p:sldId id="429" r:id="rId22"/>
    <p:sldId id="430" r:id="rId23"/>
    <p:sldId id="431" r:id="rId24"/>
    <p:sldId id="432" r:id="rId25"/>
    <p:sldId id="433" r:id="rId26"/>
    <p:sldId id="354" r:id="rId27"/>
    <p:sldId id="307" r:id="rId28"/>
    <p:sldId id="434" r:id="rId29"/>
    <p:sldId id="435"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B9B9B9"/>
    <a:srgbClr val="66FF66"/>
    <a:srgbClr val="66FF33"/>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49" autoAdjust="0"/>
    <p:restoredTop sz="86702" autoAdjust="0"/>
  </p:normalViewPr>
  <p:slideViewPr>
    <p:cSldViewPr snapToGrid="0">
      <p:cViewPr varScale="1">
        <p:scale>
          <a:sx n="59" d="100"/>
          <a:sy n="59" d="100"/>
        </p:scale>
        <p:origin x="80" y="52"/>
      </p:cViewPr>
      <p:guideLst/>
    </p:cSldViewPr>
  </p:slideViewPr>
  <p:notesTextViewPr>
    <p:cViewPr>
      <p:scale>
        <a:sx n="1" d="1"/>
        <a:sy n="1" d="1"/>
      </p:scale>
      <p:origin x="0" y="0"/>
    </p:cViewPr>
  </p:notesTextViewPr>
  <p:sorterViewPr>
    <p:cViewPr>
      <p:scale>
        <a:sx n="100" d="100"/>
        <a:sy n="10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28905-3488-4747-9170-7EA40872E544}" type="datetimeFigureOut">
              <a:rPr lang="en-US" smtClean="0"/>
              <a:t>7/8/22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0A4A-38BA-4E52-9380-140133345E24}" type="slidenum">
              <a:rPr lang="en-US" smtClean="0"/>
              <a:t>‹#›</a:t>
            </a:fld>
            <a:endParaRPr lang="en-US"/>
          </a:p>
        </p:txBody>
      </p:sp>
    </p:spTree>
    <p:extLst>
      <p:ext uri="{BB962C8B-B14F-4D97-AF65-F5344CB8AC3E}">
        <p14:creationId xmlns:p14="http://schemas.microsoft.com/office/powerpoint/2010/main" val="13146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85E24-0492-4413-BBC8-A055B0947A34}" type="slidenum">
              <a:rPr lang="zh-CN" altLang="en-US" smtClean="0"/>
              <a:t>25</a:t>
            </a:fld>
            <a:endParaRPr lang="zh-CN" altLang="en-US"/>
          </a:p>
        </p:txBody>
      </p:sp>
    </p:spTree>
    <p:extLst>
      <p:ext uri="{BB962C8B-B14F-4D97-AF65-F5344CB8AC3E}">
        <p14:creationId xmlns:p14="http://schemas.microsoft.com/office/powerpoint/2010/main" val="223411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D0A4A-38BA-4E52-9380-140133345E24}" type="slidenum">
              <a:rPr lang="en-US" smtClean="0"/>
              <a:t>9</a:t>
            </a:fld>
            <a:endParaRPr lang="en-US"/>
          </a:p>
        </p:txBody>
      </p:sp>
    </p:spTree>
    <p:extLst>
      <p:ext uri="{BB962C8B-B14F-4D97-AF65-F5344CB8AC3E}">
        <p14:creationId xmlns:p14="http://schemas.microsoft.com/office/powerpoint/2010/main" val="2982687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D0A4A-38BA-4E52-9380-140133345E24}" type="slidenum">
              <a:rPr lang="en-US" smtClean="0"/>
              <a:t>11</a:t>
            </a:fld>
            <a:endParaRPr lang="en-US"/>
          </a:p>
        </p:txBody>
      </p:sp>
    </p:spTree>
    <p:extLst>
      <p:ext uri="{BB962C8B-B14F-4D97-AF65-F5344CB8AC3E}">
        <p14:creationId xmlns:p14="http://schemas.microsoft.com/office/powerpoint/2010/main" val="288112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D0A4A-38BA-4E52-9380-140133345E24}" type="slidenum">
              <a:rPr lang="en-US" smtClean="0"/>
              <a:t>12</a:t>
            </a:fld>
            <a:endParaRPr lang="en-US"/>
          </a:p>
        </p:txBody>
      </p:sp>
    </p:spTree>
    <p:extLst>
      <p:ext uri="{BB962C8B-B14F-4D97-AF65-F5344CB8AC3E}">
        <p14:creationId xmlns:p14="http://schemas.microsoft.com/office/powerpoint/2010/main" val="292406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5954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0288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54623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D0A4A-38BA-4E52-9380-140133345E2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9591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ED0A4A-38BA-4E52-9380-140133345E2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823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0382CF1-3234-4647-891B-FE14D2DB66E9}" type="slidenum">
              <a:rPr lang="ru-RU"/>
              <a:pPr/>
              <a:t>‹#›</a:t>
            </a:fld>
            <a:endParaRPr lang="ru-RU"/>
          </a:p>
        </p:txBody>
      </p:sp>
    </p:spTree>
    <p:extLst>
      <p:ext uri="{BB962C8B-B14F-4D97-AF65-F5344CB8AC3E}">
        <p14:creationId xmlns:p14="http://schemas.microsoft.com/office/powerpoint/2010/main" val="33157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E8DCC426-D804-4A61-BBD0-64AEC6A0A4EF}" type="slidenum">
              <a:rPr lang="ru-RU"/>
              <a:pPr/>
              <a:t>‹#›</a:t>
            </a:fld>
            <a:endParaRPr lang="ru-RU"/>
          </a:p>
        </p:txBody>
      </p:sp>
    </p:spTree>
    <p:extLst>
      <p:ext uri="{BB962C8B-B14F-4D97-AF65-F5344CB8AC3E}">
        <p14:creationId xmlns:p14="http://schemas.microsoft.com/office/powerpoint/2010/main" val="2248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9323917" y="274639"/>
            <a:ext cx="2258483" cy="5851525"/>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2544234" y="274639"/>
            <a:ext cx="6576484"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FD376D6C-CACB-4606-88BC-AB46C1144663}" type="slidenum">
              <a:rPr lang="ru-RU"/>
              <a:pPr/>
              <a:t>‹#›</a:t>
            </a:fld>
            <a:endParaRPr lang="ru-RU"/>
          </a:p>
        </p:txBody>
      </p:sp>
    </p:spTree>
    <p:extLst>
      <p:ext uri="{BB962C8B-B14F-4D97-AF65-F5344CB8AC3E}">
        <p14:creationId xmlns:p14="http://schemas.microsoft.com/office/powerpoint/2010/main" val="242648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2674055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7523284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4033716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4368590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0467957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845824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5429908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33838749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0E2F1C06-1F0B-46EF-8295-4D9BE2768F62}" type="slidenum">
              <a:rPr lang="ru-RU"/>
              <a:pPr/>
              <a:t>‹#›</a:t>
            </a:fld>
            <a:endParaRPr lang="ru-RU"/>
          </a:p>
        </p:txBody>
      </p:sp>
    </p:spTree>
    <p:extLst>
      <p:ext uri="{BB962C8B-B14F-4D97-AF65-F5344CB8AC3E}">
        <p14:creationId xmlns:p14="http://schemas.microsoft.com/office/powerpoint/2010/main" val="4041325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334723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095234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09104109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2425071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78550802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0170540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3009250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4065054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3904DE-529E-42C4-A5B1-02C9BD025C06}" type="datetimeFigureOut">
              <a:rPr lang="en-US" smtClean="0"/>
              <a:t>7/8/22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767190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3904DE-529E-42C4-A5B1-02C9BD025C06}" type="datetimeFigureOut">
              <a:rPr lang="en-US" smtClean="0"/>
              <a:t>7/8/22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419916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Chỗ dành sẵn cho Ngày tháng 3"/>
          <p:cNvSpPr>
            <a:spLocks noGrp="1"/>
          </p:cNvSpPr>
          <p:nvPr>
            <p:ph type="dt" sz="half" idx="10"/>
          </p:nvPr>
        </p:nvSpPr>
        <p:spPr/>
        <p:txBody>
          <a:bodyPr/>
          <a:lstStyle>
            <a:lvl1pPr>
              <a:defRPr/>
            </a:lvl1pPr>
          </a:lstStyle>
          <a:p>
            <a:endParaRPr lang="ru-RU"/>
          </a:p>
        </p:txBody>
      </p:sp>
      <p:sp>
        <p:nvSpPr>
          <p:cNvPr id="5" name="Chỗ dành sẵn cho Chân trang 4"/>
          <p:cNvSpPr>
            <a:spLocks noGrp="1"/>
          </p:cNvSpPr>
          <p:nvPr>
            <p:ph type="ftr" sz="quarter" idx="11"/>
          </p:nvPr>
        </p:nvSpPr>
        <p:spPr/>
        <p:txBody>
          <a:bodyPr/>
          <a:lstStyle>
            <a:lvl1pPr>
              <a:defRPr/>
            </a:lvl1pPr>
          </a:lstStyle>
          <a:p>
            <a:endParaRPr lang="ru-RU"/>
          </a:p>
        </p:txBody>
      </p:sp>
      <p:sp>
        <p:nvSpPr>
          <p:cNvPr id="6" name="Chỗ dành sẵn cho Số hiệu Bản chiếu 5"/>
          <p:cNvSpPr>
            <a:spLocks noGrp="1"/>
          </p:cNvSpPr>
          <p:nvPr>
            <p:ph type="sldNum" sz="quarter" idx="12"/>
          </p:nvPr>
        </p:nvSpPr>
        <p:spPr/>
        <p:txBody>
          <a:bodyPr/>
          <a:lstStyle>
            <a:lvl1pPr>
              <a:defRPr/>
            </a:lvl1pPr>
          </a:lstStyle>
          <a:p>
            <a:fld id="{2B8750AC-D79C-4E41-8BEE-5B587B2436A8}" type="slidenum">
              <a:rPr lang="ru-RU"/>
              <a:pPr/>
              <a:t>‹#›</a:t>
            </a:fld>
            <a:endParaRPr lang="ru-RU"/>
          </a:p>
        </p:txBody>
      </p:sp>
    </p:spTree>
    <p:extLst>
      <p:ext uri="{BB962C8B-B14F-4D97-AF65-F5344CB8AC3E}">
        <p14:creationId xmlns:p14="http://schemas.microsoft.com/office/powerpoint/2010/main" val="3851164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3904DE-529E-42C4-A5B1-02C9BD025C06}" type="datetimeFigureOut">
              <a:rPr lang="en-US" smtClean="0"/>
              <a:t>7/8/22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25129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904DE-529E-42C4-A5B1-02C9BD025C06}" type="datetimeFigureOut">
              <a:rPr lang="en-US" smtClean="0"/>
              <a:t>7/8/22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8610565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904DE-529E-42C4-A5B1-02C9BD025C06}" type="datetimeFigureOut">
              <a:rPr lang="en-US" smtClean="0"/>
              <a:t>7/8/22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2329920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904DE-529E-42C4-A5B1-02C9BD025C06}" type="datetimeFigureOut">
              <a:rPr lang="en-US" smtClean="0"/>
              <a:t>7/8/22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98982921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904DE-529E-42C4-A5B1-02C9BD025C06}" type="datetimeFigureOut">
              <a:rPr lang="en-US" smtClean="0"/>
              <a:t>7/8/22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0503617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904DE-529E-42C4-A5B1-02C9BD025C06}" type="datetimeFigureOut">
              <a:rPr lang="en-US" smtClean="0"/>
              <a:t>7/8/22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1393118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904DE-529E-42C4-A5B1-02C9BD025C06}" type="datetimeFigureOut">
              <a:rPr lang="en-US" smtClean="0"/>
              <a:t>7/8/22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59249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4141950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3904DE-529E-42C4-A5B1-02C9BD025C06}" type="datetimeFigureOut">
              <a:rPr lang="en-US" smtClean="0"/>
              <a:t>7/8/22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13BE5-898A-4009-906C-4112BBBA7ACE}" type="slidenum">
              <a:rPr lang="en-US" smtClean="0"/>
              <a:t>‹#›</a:t>
            </a:fld>
            <a:endParaRPr lang="en-US"/>
          </a:p>
        </p:txBody>
      </p:sp>
    </p:spTree>
    <p:extLst>
      <p:ext uri="{BB962C8B-B14F-4D97-AF65-F5344CB8AC3E}">
        <p14:creationId xmlns:p14="http://schemas.microsoft.com/office/powerpoint/2010/main" val="2513456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90667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2544234" y="1600201"/>
            <a:ext cx="4417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7164917" y="1600201"/>
            <a:ext cx="4417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D464C8FD-A0B8-4281-B996-B3DBFF4BAFF4}" type="slidenum">
              <a:rPr lang="ru-RU"/>
              <a:pPr/>
              <a:t>‹#›</a:t>
            </a:fld>
            <a:endParaRPr lang="ru-RU"/>
          </a:p>
        </p:txBody>
      </p:sp>
    </p:spTree>
    <p:extLst>
      <p:ext uri="{BB962C8B-B14F-4D97-AF65-F5344CB8AC3E}">
        <p14:creationId xmlns:p14="http://schemas.microsoft.com/office/powerpoint/2010/main" val="4018964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1939825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8083315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1475946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71086897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7587638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1109113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78B342-EC13-4CF3-A736-0A590DA2DDEB}" type="datetimeFigureOut">
              <a:rPr lang="vi-VN" smtClean="0"/>
              <a:t>08/07/2022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813222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78B342-EC13-4CF3-A736-0A590DA2DDEB}" type="datetimeFigureOut">
              <a:rPr lang="vi-VN" smtClean="0"/>
              <a:t>08/07/2022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061978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78B342-EC13-4CF3-A736-0A590DA2DDEB}" type="datetimeFigureOut">
              <a:rPr lang="vi-VN" smtClean="0"/>
              <a:t>08/07/2022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24854507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8B342-EC13-4CF3-A736-0A590DA2DDEB}" type="datetimeFigureOut">
              <a:rPr lang="vi-VN" smtClean="0"/>
              <a:t>08/07/2022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40161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ày tháng 6"/>
          <p:cNvSpPr>
            <a:spLocks noGrp="1"/>
          </p:cNvSpPr>
          <p:nvPr>
            <p:ph type="dt" sz="half" idx="10"/>
          </p:nvPr>
        </p:nvSpPr>
        <p:spPr/>
        <p:txBody>
          <a:bodyPr/>
          <a:lstStyle>
            <a:lvl1pPr>
              <a:defRPr/>
            </a:lvl1pPr>
          </a:lstStyle>
          <a:p>
            <a:endParaRPr lang="ru-RU"/>
          </a:p>
        </p:txBody>
      </p:sp>
      <p:sp>
        <p:nvSpPr>
          <p:cNvPr id="8" name="Chỗ dành sẵn cho Chân trang 7"/>
          <p:cNvSpPr>
            <a:spLocks noGrp="1"/>
          </p:cNvSpPr>
          <p:nvPr>
            <p:ph type="ftr" sz="quarter" idx="11"/>
          </p:nvPr>
        </p:nvSpPr>
        <p:spPr/>
        <p:txBody>
          <a:bodyPr/>
          <a:lstStyle>
            <a:lvl1pPr>
              <a:defRPr/>
            </a:lvl1pPr>
          </a:lstStyle>
          <a:p>
            <a:endParaRPr lang="ru-RU"/>
          </a:p>
        </p:txBody>
      </p:sp>
      <p:sp>
        <p:nvSpPr>
          <p:cNvPr id="9" name="Chỗ dành sẵn cho Số hiệu Bản chiếu 8"/>
          <p:cNvSpPr>
            <a:spLocks noGrp="1"/>
          </p:cNvSpPr>
          <p:nvPr>
            <p:ph type="sldNum" sz="quarter" idx="12"/>
          </p:nvPr>
        </p:nvSpPr>
        <p:spPr/>
        <p:txBody>
          <a:bodyPr/>
          <a:lstStyle>
            <a:lvl1pPr>
              <a:defRPr/>
            </a:lvl1pPr>
          </a:lstStyle>
          <a:p>
            <a:fld id="{26B260B2-B998-421E-8D3A-756CA182F752}" type="slidenum">
              <a:rPr lang="ru-RU"/>
              <a:pPr/>
              <a:t>‹#›</a:t>
            </a:fld>
            <a:endParaRPr lang="ru-RU"/>
          </a:p>
        </p:txBody>
      </p:sp>
    </p:spTree>
    <p:extLst>
      <p:ext uri="{BB962C8B-B14F-4D97-AF65-F5344CB8AC3E}">
        <p14:creationId xmlns:p14="http://schemas.microsoft.com/office/powerpoint/2010/main" val="1967688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B342-EC13-4CF3-A736-0A590DA2DDEB}" type="datetimeFigureOut">
              <a:rPr lang="vi-VN" smtClean="0"/>
              <a:t>08/07/2022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48699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8B342-EC13-4CF3-A736-0A590DA2DDEB}" type="datetimeFigureOut">
              <a:rPr lang="vi-VN" smtClean="0"/>
              <a:t>08/07/2022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6844772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3026629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78B342-EC13-4CF3-A736-0A590DA2DDEB}" type="datetimeFigureOut">
              <a:rPr lang="vi-VN" smtClean="0"/>
              <a:t>08/07/2022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E0FBCDF-6C43-4203-8323-15371418594C}" type="slidenum">
              <a:rPr lang="vi-VN" smtClean="0"/>
              <a:t>‹#›</a:t>
            </a:fld>
            <a:endParaRPr lang="vi-VN"/>
          </a:p>
        </p:txBody>
      </p:sp>
    </p:spTree>
    <p:extLst>
      <p:ext uri="{BB962C8B-B14F-4D97-AF65-F5344CB8AC3E}">
        <p14:creationId xmlns:p14="http://schemas.microsoft.com/office/powerpoint/2010/main" val="40185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gày tháng 2"/>
          <p:cNvSpPr>
            <a:spLocks noGrp="1"/>
          </p:cNvSpPr>
          <p:nvPr>
            <p:ph type="dt" sz="half" idx="10"/>
          </p:nvPr>
        </p:nvSpPr>
        <p:spPr/>
        <p:txBody>
          <a:bodyPr/>
          <a:lstStyle>
            <a:lvl1pPr>
              <a:defRPr/>
            </a:lvl1pPr>
          </a:lstStyle>
          <a:p>
            <a:endParaRPr lang="ru-RU"/>
          </a:p>
        </p:txBody>
      </p:sp>
      <p:sp>
        <p:nvSpPr>
          <p:cNvPr id="4" name="Chỗ dành sẵn cho Chân trang 3"/>
          <p:cNvSpPr>
            <a:spLocks noGrp="1"/>
          </p:cNvSpPr>
          <p:nvPr>
            <p:ph type="ftr" sz="quarter" idx="11"/>
          </p:nvPr>
        </p:nvSpPr>
        <p:spPr/>
        <p:txBody>
          <a:bodyPr/>
          <a:lstStyle>
            <a:lvl1pPr>
              <a:defRPr/>
            </a:lvl1pPr>
          </a:lstStyle>
          <a:p>
            <a:endParaRPr lang="ru-RU"/>
          </a:p>
        </p:txBody>
      </p:sp>
      <p:sp>
        <p:nvSpPr>
          <p:cNvPr id="5" name="Chỗ dành sẵn cho Số hiệu Bản chiếu 4"/>
          <p:cNvSpPr>
            <a:spLocks noGrp="1"/>
          </p:cNvSpPr>
          <p:nvPr>
            <p:ph type="sldNum" sz="quarter" idx="12"/>
          </p:nvPr>
        </p:nvSpPr>
        <p:spPr/>
        <p:txBody>
          <a:bodyPr/>
          <a:lstStyle>
            <a:lvl1pPr>
              <a:defRPr/>
            </a:lvl1pPr>
          </a:lstStyle>
          <a:p>
            <a:fld id="{F33EF02F-31BD-4F65-AB4F-844C6C368EFE}" type="slidenum">
              <a:rPr lang="ru-RU"/>
              <a:pPr/>
              <a:t>‹#›</a:t>
            </a:fld>
            <a:endParaRPr lang="ru-RU"/>
          </a:p>
        </p:txBody>
      </p:sp>
    </p:spTree>
    <p:extLst>
      <p:ext uri="{BB962C8B-B14F-4D97-AF65-F5344CB8AC3E}">
        <p14:creationId xmlns:p14="http://schemas.microsoft.com/office/powerpoint/2010/main" val="59004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lvl1pPr>
              <a:defRPr/>
            </a:lvl1pPr>
          </a:lstStyle>
          <a:p>
            <a:endParaRPr lang="ru-RU"/>
          </a:p>
        </p:txBody>
      </p:sp>
      <p:sp>
        <p:nvSpPr>
          <p:cNvPr id="3" name="Chỗ dành sẵn cho Chân trang 2"/>
          <p:cNvSpPr>
            <a:spLocks noGrp="1"/>
          </p:cNvSpPr>
          <p:nvPr>
            <p:ph type="ftr" sz="quarter" idx="11"/>
          </p:nvPr>
        </p:nvSpPr>
        <p:spPr/>
        <p:txBody>
          <a:bodyPr/>
          <a:lstStyle>
            <a:lvl1pPr>
              <a:defRPr/>
            </a:lvl1pPr>
          </a:lstStyle>
          <a:p>
            <a:endParaRPr lang="ru-RU"/>
          </a:p>
        </p:txBody>
      </p:sp>
      <p:sp>
        <p:nvSpPr>
          <p:cNvPr id="4" name="Chỗ dành sẵn cho Số hiệu Bản chiếu 3"/>
          <p:cNvSpPr>
            <a:spLocks noGrp="1"/>
          </p:cNvSpPr>
          <p:nvPr>
            <p:ph type="sldNum" sz="quarter" idx="12"/>
          </p:nvPr>
        </p:nvSpPr>
        <p:spPr/>
        <p:txBody>
          <a:bodyPr/>
          <a:lstStyle>
            <a:lvl1pPr>
              <a:defRPr/>
            </a:lvl1pPr>
          </a:lstStyle>
          <a:p>
            <a:fld id="{6A91A8A9-E69C-4CE7-8C43-7DF281418AF4}" type="slidenum">
              <a:rPr lang="ru-RU"/>
              <a:pPr/>
              <a:t>‹#›</a:t>
            </a:fld>
            <a:endParaRPr lang="ru-RU"/>
          </a:p>
        </p:txBody>
      </p:sp>
    </p:spTree>
    <p:extLst>
      <p:ext uri="{BB962C8B-B14F-4D97-AF65-F5344CB8AC3E}">
        <p14:creationId xmlns:p14="http://schemas.microsoft.com/office/powerpoint/2010/main" val="10444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5803D6F9-81C5-4C7A-917C-D68F83EA9C06}" type="slidenum">
              <a:rPr lang="ru-RU"/>
              <a:pPr/>
              <a:t>‹#›</a:t>
            </a:fld>
            <a:endParaRPr lang="ru-RU"/>
          </a:p>
        </p:txBody>
      </p:sp>
    </p:spTree>
    <p:extLst>
      <p:ext uri="{BB962C8B-B14F-4D97-AF65-F5344CB8AC3E}">
        <p14:creationId xmlns:p14="http://schemas.microsoft.com/office/powerpoint/2010/main" val="47653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p>
        </p:txBody>
      </p:sp>
      <p:sp>
        <p:nvSpPr>
          <p:cNvPr id="6" name="Chỗ dành sẵn cho Chân trang 5"/>
          <p:cNvSpPr>
            <a:spLocks noGrp="1"/>
          </p:cNvSpPr>
          <p:nvPr>
            <p:ph type="ftr" sz="quarter" idx="11"/>
          </p:nvPr>
        </p:nvSpPr>
        <p:spPr/>
        <p:txBody>
          <a:bodyPr/>
          <a:lstStyle>
            <a:lvl1pPr>
              <a:defRPr/>
            </a:lvl1pPr>
          </a:lstStyle>
          <a:p>
            <a:endParaRPr lang="ru-RU"/>
          </a:p>
        </p:txBody>
      </p:sp>
      <p:sp>
        <p:nvSpPr>
          <p:cNvPr id="7" name="Chỗ dành sẵn cho Số hiệu Bản chiếu 6"/>
          <p:cNvSpPr>
            <a:spLocks noGrp="1"/>
          </p:cNvSpPr>
          <p:nvPr>
            <p:ph type="sldNum" sz="quarter" idx="12"/>
          </p:nvPr>
        </p:nvSpPr>
        <p:spPr/>
        <p:txBody>
          <a:bodyPr/>
          <a:lstStyle>
            <a:lvl1pPr>
              <a:defRPr/>
            </a:lvl1pPr>
          </a:lstStyle>
          <a:p>
            <a:fld id="{A187120D-9118-4253-B38D-3EFC2E1BF092}" type="slidenum">
              <a:rPr lang="ru-RU"/>
              <a:pPr/>
              <a:t>‹#›</a:t>
            </a:fld>
            <a:endParaRPr lang="ru-RU"/>
          </a:p>
        </p:txBody>
      </p:sp>
    </p:spTree>
    <p:extLst>
      <p:ext uri="{BB962C8B-B14F-4D97-AF65-F5344CB8AC3E}">
        <p14:creationId xmlns:p14="http://schemas.microsoft.com/office/powerpoint/2010/main" val="256631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2639485" y="274638"/>
            <a:ext cx="89429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2544234" y="1600201"/>
            <a:ext cx="90381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D0635CF8-5B74-47FE-9A74-1E9044471B62}" type="slidenum">
              <a:rPr lang="ru-RU"/>
              <a:pPr/>
              <a:t>‹#›</a:t>
            </a:fld>
            <a:endParaRPr lang="ru-RU"/>
          </a:p>
        </p:txBody>
      </p:sp>
    </p:spTree>
    <p:extLst>
      <p:ext uri="{BB962C8B-B14F-4D97-AF65-F5344CB8AC3E}">
        <p14:creationId xmlns:p14="http://schemas.microsoft.com/office/powerpoint/2010/main" val="3270173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904DE-529E-42C4-A5B1-02C9BD025C06}" type="datetimeFigureOut">
              <a:rPr lang="en-US" smtClean="0"/>
              <a:t>7/8/22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13BE5-898A-4009-906C-4112BBBA7ACE}" type="slidenum">
              <a:rPr lang="en-US" smtClean="0"/>
              <a:t>‹#›</a:t>
            </a:fld>
            <a:endParaRPr lang="en-US"/>
          </a:p>
        </p:txBody>
      </p:sp>
    </p:spTree>
    <p:extLst>
      <p:ext uri="{BB962C8B-B14F-4D97-AF65-F5344CB8AC3E}">
        <p14:creationId xmlns:p14="http://schemas.microsoft.com/office/powerpoint/2010/main" val="29458886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6" r:id="rId3"/>
    <p:sldLayoutId id="2147483735" r:id="rId4"/>
    <p:sldLayoutId id="2147483734" r:id="rId5"/>
    <p:sldLayoutId id="2147483733" r:id="rId6"/>
    <p:sldLayoutId id="2147483732" r:id="rId7"/>
    <p:sldLayoutId id="2147483729" r:id="rId8"/>
    <p:sldLayoutId id="2147483728" r:id="rId9"/>
    <p:sldLayoutId id="2147483727" r:id="rId10"/>
    <p:sldLayoutId id="2147483726" r:id="rId11"/>
    <p:sldLayoutId id="2147483725" r:id="rId12"/>
    <p:sldLayoutId id="2147483724" r:id="rId13"/>
    <p:sldLayoutId id="2147483723" r:id="rId14"/>
    <p:sldLayoutId id="2147483721" r:id="rId15"/>
    <p:sldLayoutId id="2147483699" r:id="rId16"/>
    <p:sldLayoutId id="2147483700" r:id="rId17"/>
    <p:sldLayoutId id="2147483701" r:id="rId18"/>
    <p:sldLayoutId id="2147483702" r:id="rId19"/>
    <p:sldLayoutId id="2147483703" r:id="rId20"/>
    <p:sldLayoutId id="2147483738" r:id="rId21"/>
    <p:sldLayoutId id="2147483722" r:id="rId22"/>
    <p:sldLayoutId id="2147483720" r:id="rId23"/>
    <p:sldLayoutId id="2147483704" r:id="rId24"/>
    <p:sldLayoutId id="2147483705" r:id="rId25"/>
    <p:sldLayoutId id="2147483706" r:id="rId26"/>
    <p:sldLayoutId id="214748370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8B342-EC13-4CF3-A736-0A590DA2DDEB}" type="datetimeFigureOut">
              <a:rPr lang="vi-VN" smtClean="0"/>
              <a:t>08/07/2022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FBCDF-6C43-4203-8323-15371418594C}" type="slidenum">
              <a:rPr lang="vi-VN" smtClean="0"/>
              <a:t>‹#›</a:t>
            </a:fld>
            <a:endParaRPr lang="vi-VN"/>
          </a:p>
        </p:txBody>
      </p:sp>
    </p:spTree>
    <p:extLst>
      <p:ext uri="{BB962C8B-B14F-4D97-AF65-F5344CB8AC3E}">
        <p14:creationId xmlns:p14="http://schemas.microsoft.com/office/powerpoint/2010/main" val="37950178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9" r:id="rId3"/>
    <p:sldLayoutId id="2147483737" r:id="rId4"/>
    <p:sldLayoutId id="2147483731" r:id="rId5"/>
    <p:sldLayoutId id="214748373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audio" Target="file:///D:\desktop%2024%2011%202018\VY%20THI%20GVDG_K6\bai%20giang%20du%20thi\BupBeBangBong-DangCapNhat_3kbpp.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png"/><Relationship Id="rId1" Type="http://schemas.openxmlformats.org/officeDocument/2006/relationships/slideLayout" Target="../slideLayouts/slideLayout4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slide" Target="slide18.xml"/><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slide" Target="slide23.xml"/><Relationship Id="rId12"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11" Type="http://schemas.microsoft.com/office/2007/relationships/hdphoto" Target="../media/hdphoto2.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image" Target="../media/image27.png"/><Relationship Id="rId1" Type="http://schemas.openxmlformats.org/officeDocument/2006/relationships/slideLayout" Target="../slideLayouts/slideLayout40.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upBeBangBong-DangCapNhat_3kbpp.mp3">
            <a:hlinkClick r:id="" action="ppaction://media"/>
            <a:extLst>
              <a:ext uri="{FF2B5EF4-FFF2-40B4-BE49-F238E27FC236}">
                <a16:creationId xmlns:a16="http://schemas.microsoft.com/office/drawing/2014/main" id="{FC33E6D7-90C4-4539-AA37-E150757EBA10}"/>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269288" y="5391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vanvat.net/hinhanh/anhto/14816clip-art-hoa-dep.png">
            <a:extLst>
              <a:ext uri="{FF2B5EF4-FFF2-40B4-BE49-F238E27FC236}">
                <a16:creationId xmlns:a16="http://schemas.microsoft.com/office/drawing/2014/main" id="{61EDF9F6-23BE-48FD-B2D4-CDEE250C11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914" y="2297908"/>
            <a:ext cx="2656285" cy="364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EAE5EA95-573B-4825-B557-083D319068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8962" y="4910138"/>
            <a:ext cx="37290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05FA510C-7397-4CE8-AEB4-550FDDC49C4A}"/>
              </a:ext>
            </a:extLst>
          </p:cNvPr>
          <p:cNvSpPr/>
          <p:nvPr/>
        </p:nvSpPr>
        <p:spPr>
          <a:xfrm>
            <a:off x="3033730" y="631285"/>
            <a:ext cx="6711004" cy="715581"/>
          </a:xfrm>
          <a:prstGeom prst="rect">
            <a:avLst/>
          </a:prstGeom>
          <a:noFill/>
        </p:spPr>
        <p:txBody>
          <a:bodyPr wrap="none">
            <a:spAutoFit/>
          </a:bodyPr>
          <a:lstStyle/>
          <a:p>
            <a:pPr algn="ctr">
              <a:defRPr/>
            </a:pPr>
            <a:r>
              <a:rPr lang="en-US" sz="4050"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NHIỆT LIỆT CHÀO MỪNG</a:t>
            </a:r>
          </a:p>
        </p:txBody>
      </p:sp>
      <p:sp>
        <p:nvSpPr>
          <p:cNvPr id="14" name="Rectangle 13">
            <a:extLst>
              <a:ext uri="{FF2B5EF4-FFF2-40B4-BE49-F238E27FC236}">
                <a16:creationId xmlns:a16="http://schemas.microsoft.com/office/drawing/2014/main" id="{43300CEB-7097-422C-BF37-7F669FE334CA}"/>
              </a:ext>
            </a:extLst>
          </p:cNvPr>
          <p:cNvSpPr/>
          <p:nvPr/>
        </p:nvSpPr>
        <p:spPr>
          <a:xfrm>
            <a:off x="2134605" y="1470089"/>
            <a:ext cx="8509254" cy="715581"/>
          </a:xfrm>
          <a:prstGeom prst="rect">
            <a:avLst/>
          </a:prstGeom>
          <a:noFill/>
        </p:spPr>
        <p:txBody>
          <a:bodyPr wrap="none">
            <a:spAutoFit/>
          </a:bodyPr>
          <a:lstStyle/>
          <a:p>
            <a:pPr algn="ctr">
              <a:defRPr/>
            </a:pPr>
            <a:r>
              <a:rPr lang="en-US" sz="4050" b="1">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THẦY CÔ VÀ CÁC EM HỌC SINH </a:t>
            </a:r>
            <a:endParaRPr lang="en-US" sz="405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B8FAE07-232F-43B5-8659-1B2D012200AC}"/>
              </a:ext>
            </a:extLst>
          </p:cNvPr>
          <p:cNvSpPr txBox="1">
            <a:spLocks noChangeArrowheads="1"/>
          </p:cNvSpPr>
          <p:nvPr/>
        </p:nvSpPr>
        <p:spPr bwMode="auto">
          <a:xfrm>
            <a:off x="4109546" y="3956031"/>
            <a:ext cx="61849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2060"/>
                </a:solidFill>
                <a:latin typeface="Times New Roman" panose="02020603050405020304" pitchFamily="18" charset="0"/>
                <a:cs typeface="Times New Roman" panose="02020603050405020304" pitchFamily="18" charset="0"/>
              </a:rPr>
              <a:t>GIÁO </a:t>
            </a:r>
            <a:r>
              <a:rPr lang="en-US" altLang="en-US" sz="2800" b="1">
                <a:solidFill>
                  <a:srgbClr val="002060"/>
                </a:solidFill>
                <a:latin typeface="Times New Roman" panose="02020603050405020304" pitchFamily="18" charset="0"/>
                <a:cs typeface="Times New Roman" panose="02020603050405020304" pitchFamily="18" charset="0"/>
              </a:rPr>
              <a:t>VIÊN: NGUYỄN HOÀNG SƠN</a:t>
            </a:r>
            <a:endParaRPr lang="en-US" altLang="en-US" sz="1050" b="1" dirty="0">
              <a:solidFill>
                <a:srgbClr val="002060"/>
              </a:solidFill>
              <a:latin typeface="Times New Roman" panose="02020603050405020304" pitchFamily="18" charset="0"/>
              <a:cs typeface="Times New Roman" panose="02020603050405020304" pitchFamily="18" charset="0"/>
            </a:endParaRPr>
          </a:p>
          <a:p>
            <a:pPr eaLnBrk="1" hangingPunct="1"/>
            <a:r>
              <a:rPr lang="en-US" altLang="en-US" sz="2800" b="1" dirty="0">
                <a:solidFill>
                  <a:srgbClr val="002060"/>
                </a:solidFill>
                <a:latin typeface="Times New Roman" panose="02020603050405020304" pitchFamily="18" charset="0"/>
                <a:cs typeface="Times New Roman" panose="02020603050405020304" pitchFamily="18" charset="0"/>
              </a:rPr>
              <a:t>DẠY MÔN: </a:t>
            </a:r>
            <a:r>
              <a:rPr lang="en-US" altLang="en-US" sz="2800" b="1">
                <a:solidFill>
                  <a:srgbClr val="002060"/>
                </a:solidFill>
                <a:latin typeface="Times New Roman" panose="02020603050405020304" pitchFamily="18" charset="0"/>
                <a:cs typeface="Times New Roman" panose="02020603050405020304" pitchFamily="18" charset="0"/>
              </a:rPr>
              <a:t>TIN HỌC 7</a:t>
            </a:r>
            <a:endParaRPr lang="en-US" altLang="en-US" sz="1100" b="1" dirty="0">
              <a:solidFill>
                <a:srgbClr val="002060"/>
              </a:solidFill>
              <a:latin typeface="Times New Roman" panose="02020603050405020304" pitchFamily="18" charset="0"/>
              <a:cs typeface="Times New Roman" panose="02020603050405020304" pitchFamily="18" charset="0"/>
            </a:endParaRPr>
          </a:p>
        </p:txBody>
      </p:sp>
      <p:pic>
        <p:nvPicPr>
          <p:cNvPr id="24" name="Picture 3">
            <a:extLst>
              <a:ext uri="{FF2B5EF4-FFF2-40B4-BE49-F238E27FC236}">
                <a16:creationId xmlns:a16="http://schemas.microsoft.com/office/drawing/2014/main" id="{CCE75A22-1E97-4067-B328-0488C9F95B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1232" y="0"/>
            <a:ext cx="61307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a:extLst>
              <a:ext uri="{FF2B5EF4-FFF2-40B4-BE49-F238E27FC236}">
                <a16:creationId xmlns:a16="http://schemas.microsoft.com/office/drawing/2014/main" id="{3D5A161D-E5A3-40F4-842C-01682127E3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0612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200"/>
                                  </p:stCondLst>
                                  <p:childTnLst>
                                    <p:animMotion origin="layout" path="M -3.33333E-6 0 L -0.51371 -0.00463 " pathEditMode="relative" rAng="0" ptsTypes="AA">
                                      <p:cBhvr>
                                        <p:cTn id="6" dur="2000" fill="hold"/>
                                        <p:tgtEl>
                                          <p:spTgt spid="23"/>
                                        </p:tgtEl>
                                        <p:attrNameLst>
                                          <p:attrName>ppt_x</p:attrName>
                                          <p:attrName>ppt_y</p:attrName>
                                        </p:attrNameLst>
                                      </p:cBhvr>
                                      <p:rCtr x="-25677" y="-231"/>
                                    </p:animMotion>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0" presetClass="path" presetSubtype="0" accel="50000" decel="50000" fill="hold" nodeType="withEffect">
                                  <p:stCondLst>
                                    <p:cond delay="200"/>
                                  </p:stCondLst>
                                  <p:childTnLst>
                                    <p:animMotion origin="layout" path="M 0.04045 0 L 0.5224 -0.00255 " pathEditMode="relative" rAng="0" ptsTypes="AA">
                                      <p:cBhvr>
                                        <p:cTn id="8" dur="2000" fill="hold"/>
                                        <p:tgtEl>
                                          <p:spTgt spid="24"/>
                                        </p:tgtEl>
                                        <p:attrNameLst>
                                          <p:attrName>ppt_x</p:attrName>
                                          <p:attrName>ppt_y</p:attrName>
                                        </p:attrNameLst>
                                      </p:cBhvr>
                                      <p:rCtr x="24097" y="-139"/>
                                    </p:animMotion>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childTnLst>
                          </p:cTn>
                        </p:par>
                        <p:par>
                          <p:cTn id="9" fill="hold" nodeType="afterGroup">
                            <p:stCondLst>
                              <p:cond delay="2200"/>
                            </p:stCondLst>
                            <p:childTnLst>
                              <p:par>
                                <p:cTn id="10" presetID="1" presetClass="mediacall" presetSubtype="0" fill="hold" nodeType="afterEffect">
                                  <p:stCondLst>
                                    <p:cond delay="0"/>
                                  </p:stCondLst>
                                  <p:childTnLst>
                                    <p:cmd type="call" cmd="playFrom(0.0)">
                                      <p:cBhvr>
                                        <p:cTn id="11" dur="113937" fill="hold"/>
                                        <p:tgtEl>
                                          <p:spTgt spid="2"/>
                                        </p:tgtEl>
                                      </p:cBhvr>
                                    </p:cmd>
                                  </p:childTnLst>
                                </p:cTn>
                              </p:par>
                              <p:par>
                                <p:cTn id="12" presetID="32" presetClass="emph" presetSubtype="0" repeatCount="indefinite" fill="hold" grpId="0" nodeType="withEffect">
                                  <p:stCondLst>
                                    <p:cond delay="0"/>
                                  </p:stCondLst>
                                  <p:childTnLst>
                                    <p:animRot by="120000">
                                      <p:cBhvr>
                                        <p:cTn id="13" dur="200" fill="hold">
                                          <p:stCondLst>
                                            <p:cond delay="0"/>
                                          </p:stCondLst>
                                        </p:cTn>
                                        <p:tgtEl>
                                          <p:spTgt spid="13"/>
                                        </p:tgtEl>
                                        <p:attrNameLst>
                                          <p:attrName>r</p:attrName>
                                        </p:attrNameLst>
                                      </p:cBhvr>
                                    </p:animRot>
                                    <p:animRot by="-240000">
                                      <p:cBhvr>
                                        <p:cTn id="14" dur="400" fill="hold">
                                          <p:stCondLst>
                                            <p:cond delay="400"/>
                                          </p:stCondLst>
                                        </p:cTn>
                                        <p:tgtEl>
                                          <p:spTgt spid="13"/>
                                        </p:tgtEl>
                                        <p:attrNameLst>
                                          <p:attrName>r</p:attrName>
                                        </p:attrNameLst>
                                      </p:cBhvr>
                                    </p:animRot>
                                    <p:animRot by="240000">
                                      <p:cBhvr>
                                        <p:cTn id="15" dur="400" fill="hold">
                                          <p:stCondLst>
                                            <p:cond delay="800"/>
                                          </p:stCondLst>
                                        </p:cTn>
                                        <p:tgtEl>
                                          <p:spTgt spid="13"/>
                                        </p:tgtEl>
                                        <p:attrNameLst>
                                          <p:attrName>r</p:attrName>
                                        </p:attrNameLst>
                                      </p:cBhvr>
                                    </p:animRot>
                                    <p:animRot by="-240000">
                                      <p:cBhvr>
                                        <p:cTn id="16" dur="400" fill="hold">
                                          <p:stCondLst>
                                            <p:cond delay="1200"/>
                                          </p:stCondLst>
                                        </p:cTn>
                                        <p:tgtEl>
                                          <p:spTgt spid="13"/>
                                        </p:tgtEl>
                                        <p:attrNameLst>
                                          <p:attrName>r</p:attrName>
                                        </p:attrNameLst>
                                      </p:cBhvr>
                                    </p:animRot>
                                    <p:animRot by="120000">
                                      <p:cBhvr>
                                        <p:cTn id="17" dur="400" fill="hold">
                                          <p:stCondLst>
                                            <p:cond delay="1600"/>
                                          </p:stCondLst>
                                        </p:cTn>
                                        <p:tgtEl>
                                          <p:spTgt spid="13"/>
                                        </p:tgtEl>
                                        <p:attrNameLst>
                                          <p:attrName>r</p:attrName>
                                        </p:attrNameLst>
                                      </p:cBhvr>
                                    </p:animRot>
                                  </p:childTnLst>
                                </p:cTn>
                              </p:par>
                              <p:par>
                                <p:cTn id="18" presetID="30" presetClass="emph" presetSubtype="0" repeatCount="indefinite" fill="hold" grpId="0" nodeType="withEffect">
                                  <p:stCondLst>
                                    <p:cond delay="0"/>
                                  </p:stCondLst>
                                  <p:childTnLst>
                                    <p:animClr clrSpc="hsl" dir="cw">
                                      <p:cBhvr override="childStyle">
                                        <p:cTn id="19" dur="5000" fill="hold"/>
                                        <p:tgtEl>
                                          <p:spTgt spid="15"/>
                                        </p:tgtEl>
                                        <p:attrNameLst>
                                          <p:attrName>style.color</p:attrName>
                                        </p:attrNameLst>
                                      </p:cBhvr>
                                      <p:by>
                                        <p:hsl h="0" s="12549" l="25098"/>
                                      </p:by>
                                    </p:animClr>
                                    <p:animClr clrSpc="hsl" dir="cw">
                                      <p:cBhvr>
                                        <p:cTn id="20" dur="5000" fill="hold"/>
                                        <p:tgtEl>
                                          <p:spTgt spid="15"/>
                                        </p:tgtEl>
                                        <p:attrNameLst>
                                          <p:attrName>fillcolor</p:attrName>
                                        </p:attrNameLst>
                                      </p:cBhvr>
                                      <p:by>
                                        <p:hsl h="0" s="12549" l="25098"/>
                                      </p:by>
                                    </p:animClr>
                                    <p:animClr clrSpc="hsl" dir="cw">
                                      <p:cBhvr>
                                        <p:cTn id="21" dur="5000" fill="hold"/>
                                        <p:tgtEl>
                                          <p:spTgt spid="15"/>
                                        </p:tgtEl>
                                        <p:attrNameLst>
                                          <p:attrName>stroke.color</p:attrName>
                                        </p:attrNameLst>
                                      </p:cBhvr>
                                      <p:by>
                                        <p:hsl h="0" s="12549" l="25098"/>
                                      </p:by>
                                    </p:animClr>
                                    <p:set>
                                      <p:cBhvr>
                                        <p:cTn id="22" dur="5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248EA-C819-4760-849A-B16D4727ACDF}"/>
              </a:ext>
            </a:extLst>
          </p:cNvPr>
          <p:cNvSpPr txBox="1"/>
          <p:nvPr/>
        </p:nvSpPr>
        <p:spPr>
          <a:xfrm>
            <a:off x="914399" y="1733359"/>
            <a:ext cx="10447283" cy="2523768"/>
          </a:xfrm>
          <a:prstGeom prst="rect">
            <a:avLst/>
          </a:prstGeom>
          <a:noFill/>
        </p:spPr>
        <p:txBody>
          <a:bodyPr wrap="square" rtlCol="0">
            <a:spAutoFit/>
          </a:bodyPr>
          <a:lstStyle/>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Chia lớp thành 4 nhóm.</a:t>
            </a:r>
            <a:endParaRPr lang="en-US" sz="3200" dirty="0">
              <a:solidFill>
                <a:srgbClr val="002060"/>
              </a:solidFill>
              <a:latin typeface="Times New Roman" panose="02020603050405020304" pitchFamily="18" charset="0"/>
              <a:cs typeface="Times New Roman" panose="02020603050405020304" pitchFamily="18" charset="0"/>
            </a:endParaRPr>
          </a:p>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Yêu cầu: </a:t>
            </a:r>
          </a:p>
          <a:p>
            <a:pPr algn="just">
              <a:spcBef>
                <a:spcPts val="1200"/>
              </a:spcBef>
            </a:pPr>
            <a:r>
              <a:rPr lang="en-US" sz="3200">
                <a:solidFill>
                  <a:srgbClr val="002060"/>
                </a:solidFill>
                <a:latin typeface="Times New Roman" panose="02020603050405020304" pitchFamily="18" charset="0"/>
                <a:cs typeface="Times New Roman" panose="02020603050405020304" pitchFamily="18" charset="0"/>
              </a:rPr>
              <a:t>	+ Đưa ra ý kiến về cách trình bày các trang của mình</a:t>
            </a:r>
          </a:p>
          <a:p>
            <a:pPr algn="just">
              <a:spcBef>
                <a:spcPts val="1200"/>
              </a:spcBef>
            </a:pPr>
            <a:r>
              <a:rPr lang="en-US" sz="3200">
                <a:solidFill>
                  <a:srgbClr val="002060"/>
                </a:solidFill>
                <a:latin typeface="Times New Roman" panose="02020603050405020304" pitchFamily="18" charset="0"/>
                <a:cs typeface="Times New Roman" panose="02020603050405020304" pitchFamily="18" charset="0"/>
              </a:rPr>
              <a:t>- Sau </a:t>
            </a:r>
            <a:r>
              <a:rPr lang="en-US" sz="3200" dirty="0">
                <a:solidFill>
                  <a:srgbClr val="002060"/>
                </a:solidFill>
                <a:latin typeface="Times New Roman" panose="02020603050405020304" pitchFamily="18" charset="0"/>
                <a:cs typeface="Times New Roman" panose="02020603050405020304" pitchFamily="18" charset="0"/>
              </a:rPr>
              <a:t>3</a:t>
            </a:r>
            <a:r>
              <a:rPr lang="en-US" sz="3200" smtClean="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nộp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bày</a:t>
            </a:r>
            <a:r>
              <a:rPr lang="en-US" sz="3200" dirty="0">
                <a:solidFill>
                  <a:srgbClr val="00206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9532B995-2D21-4BAC-BA39-0DF85F894408}"/>
              </a:ext>
            </a:extLst>
          </p:cNvPr>
          <p:cNvPicPr>
            <a:picLocks noChangeAspect="1"/>
          </p:cNvPicPr>
          <p:nvPr/>
        </p:nvPicPr>
        <p:blipFill rotWithShape="1">
          <a:blip r:embed="rId2"/>
          <a:srcRect l="35595" t="50000" r="45000" b="19524"/>
          <a:stretch/>
        </p:blipFill>
        <p:spPr>
          <a:xfrm>
            <a:off x="1724009" y="174173"/>
            <a:ext cx="1343100" cy="1186543"/>
          </a:xfrm>
          <a:prstGeom prst="rect">
            <a:avLst/>
          </a:prstGeom>
        </p:spPr>
      </p:pic>
      <p:sp>
        <p:nvSpPr>
          <p:cNvPr id="8" name="Rectangle 7">
            <a:extLst>
              <a:ext uri="{FF2B5EF4-FFF2-40B4-BE49-F238E27FC236}">
                <a16:creationId xmlns:a16="http://schemas.microsoft.com/office/drawing/2014/main" id="{6DC83FC2-6491-4236-9A16-86B26E733699}"/>
              </a:ext>
            </a:extLst>
          </p:cNvPr>
          <p:cNvSpPr/>
          <p:nvPr/>
        </p:nvSpPr>
        <p:spPr>
          <a:xfrm>
            <a:off x="3792311" y="274241"/>
            <a:ext cx="4992461"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HOẠT ĐỘNG NHÓM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4579" y="4325826"/>
            <a:ext cx="4677104" cy="2091876"/>
          </a:xfrm>
          <a:prstGeom prst="rect">
            <a:avLst/>
          </a:prstGeom>
        </p:spPr>
      </p:pic>
    </p:spTree>
    <p:extLst>
      <p:ext uri="{BB962C8B-B14F-4D97-AF65-F5344CB8AC3E}">
        <p14:creationId xmlns:p14="http://schemas.microsoft.com/office/powerpoint/2010/main" val="907191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D63BC-43B5-461F-A718-F29BF61EB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1755249" y="145474"/>
            <a:ext cx="8798447" cy="8043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Box 4"/>
          <p:cNvSpPr txBox="1"/>
          <p:nvPr/>
        </p:nvSpPr>
        <p:spPr>
          <a:xfrm>
            <a:off x="1970316" y="307563"/>
            <a:ext cx="7936131" cy="535531"/>
          </a:xfrm>
          <a:prstGeom prst="rect">
            <a:avLst/>
          </a:prstGeom>
          <a:noFill/>
        </p:spPr>
        <p:txBody>
          <a:bodyPr wrap="square" rtlCol="0">
            <a:spAutoFit/>
          </a:bodyPr>
          <a:lstStyle/>
          <a:p>
            <a:pPr algn="ctr">
              <a:lnSpc>
                <a:spcPct val="90000"/>
              </a:lnSpc>
              <a:defRPr/>
            </a:pPr>
            <a:r>
              <a:rPr lang="en-US" altLang="en-US" sz="2800" b="1" u="sng" kern="0">
                <a:solidFill>
                  <a:srgbClr val="FF0000"/>
                </a:solidFill>
                <a:latin typeface="Times New Roman" panose="02020603050405020304" pitchFamily="18" charset="0"/>
                <a:cs typeface="Times New Roman" panose="02020603050405020304" pitchFamily="18" charset="0"/>
              </a:rPr>
              <a:t>BÀI 11</a:t>
            </a:r>
            <a:r>
              <a:rPr lang="en-US" altLang="en-US" sz="2800" b="1" kern="0">
                <a:solidFill>
                  <a:srgbClr val="FF0000"/>
                </a:solidFill>
                <a:latin typeface="Times New Roman" panose="02020603050405020304" pitchFamily="18" charset="0"/>
                <a:cs typeface="Times New Roman" panose="02020603050405020304" pitchFamily="18" charset="0"/>
              </a:rPr>
              <a:t>. </a:t>
            </a:r>
            <a:r>
              <a:rPr lang="en-US" altLang="en-US" sz="3200" b="1" kern="0">
                <a:solidFill>
                  <a:srgbClr val="FF0000"/>
                </a:solidFill>
                <a:latin typeface="Times New Roman" panose="02020603050405020304" pitchFamily="18" charset="0"/>
                <a:cs typeface="Times New Roman" panose="02020603050405020304" pitchFamily="18" charset="0"/>
              </a:rPr>
              <a:t>TẠO BÀI TRÌNH CHIẾU </a:t>
            </a:r>
            <a:r>
              <a:rPr lang="en-US" altLang="en-US" sz="3200" b="1" kern="0" dirty="0">
                <a:solidFill>
                  <a:srgbClr val="FF0000"/>
                </a:solidFill>
                <a:latin typeface="Times New Roman" panose="02020603050405020304" pitchFamily="18" charset="0"/>
                <a:cs typeface="Times New Roman" panose="02020603050405020304" pitchFamily="18" charset="0"/>
              </a:rPr>
              <a:t>(T1)</a:t>
            </a:r>
          </a:p>
        </p:txBody>
      </p:sp>
      <p:sp>
        <p:nvSpPr>
          <p:cNvPr id="2" name="TextBox 1">
            <a:extLst>
              <a:ext uri="{FF2B5EF4-FFF2-40B4-BE49-F238E27FC236}">
                <a16:creationId xmlns:a16="http://schemas.microsoft.com/office/drawing/2014/main" id="{4D891342-CB57-474D-A7F8-56D77AFDAF58}"/>
              </a:ext>
            </a:extLst>
          </p:cNvPr>
          <p:cNvSpPr txBox="1"/>
          <p:nvPr/>
        </p:nvSpPr>
        <p:spPr>
          <a:xfrm>
            <a:off x="677917" y="1169316"/>
            <a:ext cx="6363907"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2. Tiêu đề của bài trình chiếu</a:t>
            </a:r>
          </a:p>
        </p:txBody>
      </p:sp>
      <p:sp>
        <p:nvSpPr>
          <p:cNvPr id="3" name="Rectangle 2">
            <a:extLst>
              <a:ext uri="{FF2B5EF4-FFF2-40B4-BE49-F238E27FC236}">
                <a16:creationId xmlns:a16="http://schemas.microsoft.com/office/drawing/2014/main" id="{81C85A9F-C3D5-449B-88AA-E72015682813}"/>
              </a:ext>
            </a:extLst>
          </p:cNvPr>
          <p:cNvSpPr>
            <a:spLocks noChangeArrowheads="1"/>
          </p:cNvSpPr>
          <p:nvPr/>
        </p:nvSpPr>
        <p:spPr bwMode="auto">
          <a:xfrm>
            <a:off x="677917" y="1754090"/>
            <a:ext cx="109097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lnSpc>
                <a:spcPct val="150000"/>
              </a:lnSpc>
            </a:pPr>
            <a:r>
              <a:rPr lang="pt-BR" alt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Bài trình chiếu thường trang đầu tiên là trang tiêu đề, tiếp theo là các trang nội dung.</a:t>
            </a:r>
          </a:p>
          <a:p>
            <a:pPr algn="just">
              <a:lnSpc>
                <a:spcPct val="150000"/>
              </a:lnSpc>
            </a:pPr>
            <a:r>
              <a:rPr lang="pt-BR" altLang="en-US" sz="3200">
                <a:solidFill>
                  <a:srgbClr val="002060"/>
                </a:solidFill>
                <a:latin typeface="Times New Roman" panose="02020603050405020304" pitchFamily="18" charset="0"/>
                <a:cs typeface="Times New Roman" panose="02020603050405020304" pitchFamily="18" charset="0"/>
              </a:rPr>
              <a:t>- Tiêu đề trang được đặt trên đầu các trang nội dung</a:t>
            </a:r>
          </a:p>
          <a:p>
            <a:pPr algn="just">
              <a:lnSpc>
                <a:spcPct val="150000"/>
              </a:lnSpc>
            </a:pPr>
            <a:r>
              <a:rPr lang="pt-BR" altLang="en-US" sz="3200">
                <a:solidFill>
                  <a:srgbClr val="002060"/>
                </a:solidFill>
                <a:latin typeface="Times New Roman" panose="02020603050405020304" pitchFamily="18" charset="0"/>
                <a:cs typeface="Times New Roman" panose="02020603050405020304" pitchFamily="18" charset="0"/>
              </a:rPr>
              <a:t>- Phần mềm trình chiếu có sẵn các mẫu bố trí nội dung trang chiếu.</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2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248EA-C819-4760-849A-B16D4727ACDF}"/>
              </a:ext>
            </a:extLst>
          </p:cNvPr>
          <p:cNvSpPr txBox="1"/>
          <p:nvPr/>
        </p:nvSpPr>
        <p:spPr>
          <a:xfrm>
            <a:off x="394138" y="1187290"/>
            <a:ext cx="11366938" cy="4955203"/>
          </a:xfrm>
          <a:prstGeom prst="rect">
            <a:avLst/>
          </a:prstGeom>
          <a:noFill/>
        </p:spPr>
        <p:txBody>
          <a:bodyPr wrap="square" rtlCol="0">
            <a:spAutoFit/>
          </a:bodyPr>
          <a:lstStyle/>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Chia lớp thành 4 nhóm.</a:t>
            </a:r>
            <a:endParaRPr lang="en-US" sz="3200" dirty="0">
              <a:solidFill>
                <a:srgbClr val="002060"/>
              </a:solidFill>
              <a:latin typeface="Times New Roman" panose="02020603050405020304" pitchFamily="18" charset="0"/>
              <a:cs typeface="Times New Roman" panose="02020603050405020304" pitchFamily="18" charset="0"/>
            </a:endParaRPr>
          </a:p>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Yêu cầu: Quan sát 2 cách trình bày dự án </a:t>
            </a:r>
            <a:r>
              <a:rPr lang="en-US" sz="3200">
                <a:solidFill>
                  <a:srgbClr val="00B050"/>
                </a:solidFill>
                <a:latin typeface="Times New Roman" panose="02020603050405020304" pitchFamily="18" charset="0"/>
                <a:cs typeface="Times New Roman" panose="02020603050405020304" pitchFamily="18" charset="0"/>
              </a:rPr>
              <a:t>Trường học xanh</a:t>
            </a:r>
            <a:r>
              <a:rPr lang="en-US" sz="3200">
                <a:solidFill>
                  <a:srgbClr val="002060"/>
                </a:solidFill>
                <a:latin typeface="Times New Roman" panose="02020603050405020304" pitchFamily="18" charset="0"/>
                <a:cs typeface="Times New Roman" panose="02020603050405020304" pitchFamily="18" charset="0"/>
              </a:rPr>
              <a:t> và đưa ra ý kiến về cấu trúc phân cấp</a:t>
            </a:r>
          </a:p>
          <a:p>
            <a:pPr algn="just">
              <a:spcBef>
                <a:spcPts val="1200"/>
              </a:spcBef>
            </a:pPr>
            <a:endParaRPr lang="en-US" sz="3200">
              <a:solidFill>
                <a:srgbClr val="002060"/>
              </a:solidFill>
              <a:latin typeface="Times New Roman" panose="02020603050405020304" pitchFamily="18" charset="0"/>
              <a:cs typeface="Times New Roman" panose="02020603050405020304" pitchFamily="18" charset="0"/>
            </a:endParaRPr>
          </a:p>
          <a:p>
            <a:pPr algn="just">
              <a:spcBef>
                <a:spcPts val="1200"/>
              </a:spcBef>
            </a:pPr>
            <a:endParaRPr lang="en-US" sz="3200">
              <a:solidFill>
                <a:srgbClr val="002060"/>
              </a:solidFill>
              <a:latin typeface="Times New Roman" panose="02020603050405020304" pitchFamily="18" charset="0"/>
              <a:cs typeface="Times New Roman" panose="02020603050405020304" pitchFamily="18" charset="0"/>
            </a:endParaRPr>
          </a:p>
          <a:p>
            <a:pPr algn="just">
              <a:spcBef>
                <a:spcPts val="1200"/>
              </a:spcBef>
            </a:pPr>
            <a:endParaRPr lang="en-US" sz="3200">
              <a:solidFill>
                <a:srgbClr val="002060"/>
              </a:solidFill>
              <a:latin typeface="Times New Roman" panose="02020603050405020304" pitchFamily="18" charset="0"/>
              <a:cs typeface="Times New Roman" panose="02020603050405020304" pitchFamily="18" charset="0"/>
            </a:endParaRPr>
          </a:p>
          <a:p>
            <a:pPr algn="just">
              <a:spcBef>
                <a:spcPts val="1200"/>
              </a:spcBef>
            </a:pPr>
            <a:endParaRPr lang="en-US" sz="3200">
              <a:solidFill>
                <a:srgbClr val="002060"/>
              </a:solidFill>
              <a:latin typeface="Times New Roman" panose="02020603050405020304" pitchFamily="18" charset="0"/>
              <a:cs typeface="Times New Roman" panose="02020603050405020304" pitchFamily="18" charset="0"/>
            </a:endParaRPr>
          </a:p>
          <a:p>
            <a:pPr algn="just">
              <a:spcBef>
                <a:spcPts val="1200"/>
              </a:spcBef>
            </a:pPr>
            <a:r>
              <a:rPr lang="en-US" sz="3200" smtClean="0">
                <a:solidFill>
                  <a:srgbClr val="002060"/>
                </a:solidFill>
                <a:latin typeface="Times New Roman" panose="02020603050405020304" pitchFamily="18" charset="0"/>
                <a:cs typeface="Times New Roman" panose="02020603050405020304" pitchFamily="18" charset="0"/>
              </a:rPr>
              <a:t>- </a:t>
            </a:r>
            <a:r>
              <a:rPr lang="en-US" sz="3200">
                <a:solidFill>
                  <a:srgbClr val="002060"/>
                </a:solidFill>
                <a:latin typeface="Times New Roman" panose="02020603050405020304" pitchFamily="18" charset="0"/>
                <a:cs typeface="Times New Roman" panose="02020603050405020304" pitchFamily="18" charset="0"/>
              </a:rPr>
              <a:t>Sau </a:t>
            </a:r>
            <a:r>
              <a:rPr lang="en-US" sz="3200" dirty="0">
                <a:solidFill>
                  <a:srgbClr val="002060"/>
                </a:solidFill>
                <a:latin typeface="Times New Roman" panose="02020603050405020304" pitchFamily="18" charset="0"/>
                <a:cs typeface="Times New Roman" panose="02020603050405020304" pitchFamily="18" charset="0"/>
              </a:rPr>
              <a:t>3</a:t>
            </a:r>
            <a:r>
              <a:rPr lang="en-US" sz="3200" smtClean="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nộp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bày</a:t>
            </a:r>
            <a:r>
              <a:rPr lang="en-US" sz="3200" dirty="0">
                <a:solidFill>
                  <a:srgbClr val="00206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9532B995-2D21-4BAC-BA39-0DF85F894408}"/>
              </a:ext>
            </a:extLst>
          </p:cNvPr>
          <p:cNvPicPr>
            <a:picLocks noChangeAspect="1"/>
          </p:cNvPicPr>
          <p:nvPr/>
        </p:nvPicPr>
        <p:blipFill rotWithShape="1">
          <a:blip r:embed="rId3"/>
          <a:srcRect l="35595" t="50000" r="45000" b="19524"/>
          <a:stretch/>
        </p:blipFill>
        <p:spPr>
          <a:xfrm>
            <a:off x="1724009" y="747"/>
            <a:ext cx="1343100" cy="1186543"/>
          </a:xfrm>
          <a:prstGeom prst="rect">
            <a:avLst/>
          </a:prstGeom>
        </p:spPr>
      </p:pic>
      <p:sp>
        <p:nvSpPr>
          <p:cNvPr id="8" name="Rectangle 7">
            <a:extLst>
              <a:ext uri="{FF2B5EF4-FFF2-40B4-BE49-F238E27FC236}">
                <a16:creationId xmlns:a16="http://schemas.microsoft.com/office/drawing/2014/main" id="{6DC83FC2-6491-4236-9A16-86B26E733699}"/>
              </a:ext>
            </a:extLst>
          </p:cNvPr>
          <p:cNvSpPr/>
          <p:nvPr/>
        </p:nvSpPr>
        <p:spPr>
          <a:xfrm>
            <a:off x="3792311" y="274241"/>
            <a:ext cx="4992461"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rPr>
              <a:t>HOẠT ĐỘNG NHÓM</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589" y="2861248"/>
            <a:ext cx="5391902" cy="27435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1787" y="5943600"/>
            <a:ext cx="1775903" cy="914400"/>
          </a:xfrm>
          <a:prstGeom prst="rect">
            <a:avLst/>
          </a:prstGeom>
        </p:spPr>
      </p:pic>
    </p:spTree>
    <p:extLst>
      <p:ext uri="{BB962C8B-B14F-4D97-AF65-F5344CB8AC3E}">
        <p14:creationId xmlns:p14="http://schemas.microsoft.com/office/powerpoint/2010/main" val="2149881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D63BC-43B5-461F-A718-F29BF61EB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1755249" y="145474"/>
            <a:ext cx="8798447" cy="8043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Box 4"/>
          <p:cNvSpPr txBox="1"/>
          <p:nvPr/>
        </p:nvSpPr>
        <p:spPr>
          <a:xfrm>
            <a:off x="1970316" y="307563"/>
            <a:ext cx="7936131" cy="535531"/>
          </a:xfrm>
          <a:prstGeom prst="rect">
            <a:avLst/>
          </a:prstGeom>
          <a:noFill/>
        </p:spPr>
        <p:txBody>
          <a:bodyPr wrap="square" rtlCol="0">
            <a:spAutoFit/>
          </a:bodyPr>
          <a:lstStyle/>
          <a:p>
            <a:pPr algn="ctr">
              <a:lnSpc>
                <a:spcPct val="90000"/>
              </a:lnSpc>
              <a:defRPr/>
            </a:pPr>
            <a:r>
              <a:rPr lang="en-US" altLang="en-US" sz="2800" b="1" u="sng" kern="0">
                <a:solidFill>
                  <a:srgbClr val="FF0000"/>
                </a:solidFill>
                <a:latin typeface="Times New Roman" panose="02020603050405020304" pitchFamily="18" charset="0"/>
                <a:cs typeface="Times New Roman" panose="02020603050405020304" pitchFamily="18" charset="0"/>
              </a:rPr>
              <a:t>BÀI 11</a:t>
            </a:r>
            <a:r>
              <a:rPr lang="en-US" altLang="en-US" sz="2800" b="1" kern="0">
                <a:solidFill>
                  <a:srgbClr val="FF0000"/>
                </a:solidFill>
                <a:latin typeface="Times New Roman" panose="02020603050405020304" pitchFamily="18" charset="0"/>
                <a:cs typeface="Times New Roman" panose="02020603050405020304" pitchFamily="18" charset="0"/>
              </a:rPr>
              <a:t>. </a:t>
            </a:r>
            <a:r>
              <a:rPr lang="en-US" altLang="en-US" sz="3200" b="1" kern="0">
                <a:solidFill>
                  <a:srgbClr val="FF0000"/>
                </a:solidFill>
                <a:latin typeface="Times New Roman" panose="02020603050405020304" pitchFamily="18" charset="0"/>
                <a:cs typeface="Times New Roman" panose="02020603050405020304" pitchFamily="18" charset="0"/>
              </a:rPr>
              <a:t>TẠO BÀI TRÌNH CHIẾU </a:t>
            </a:r>
            <a:r>
              <a:rPr lang="en-US" altLang="en-US" sz="3200" b="1" kern="0" dirty="0">
                <a:solidFill>
                  <a:srgbClr val="FF0000"/>
                </a:solidFill>
                <a:latin typeface="Times New Roman" panose="02020603050405020304" pitchFamily="18" charset="0"/>
                <a:cs typeface="Times New Roman" panose="02020603050405020304" pitchFamily="18" charset="0"/>
              </a:rPr>
              <a:t>(T1)</a:t>
            </a:r>
          </a:p>
        </p:txBody>
      </p:sp>
      <p:sp>
        <p:nvSpPr>
          <p:cNvPr id="2" name="TextBox 1">
            <a:extLst>
              <a:ext uri="{FF2B5EF4-FFF2-40B4-BE49-F238E27FC236}">
                <a16:creationId xmlns:a16="http://schemas.microsoft.com/office/drawing/2014/main" id="{4D891342-CB57-474D-A7F8-56D77AFDAF58}"/>
              </a:ext>
            </a:extLst>
          </p:cNvPr>
          <p:cNvSpPr txBox="1"/>
          <p:nvPr/>
        </p:nvSpPr>
        <p:spPr>
          <a:xfrm>
            <a:off x="614855" y="1263912"/>
            <a:ext cx="5005555"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3. Cấu trúc phân cấp</a:t>
            </a:r>
          </a:p>
        </p:txBody>
      </p:sp>
      <p:sp>
        <p:nvSpPr>
          <p:cNvPr id="3" name="Rectangle 2">
            <a:extLst>
              <a:ext uri="{FF2B5EF4-FFF2-40B4-BE49-F238E27FC236}">
                <a16:creationId xmlns:a16="http://schemas.microsoft.com/office/drawing/2014/main" id="{81C85A9F-C3D5-449B-88AA-E72015682813}"/>
              </a:ext>
            </a:extLst>
          </p:cNvPr>
          <p:cNvSpPr>
            <a:spLocks noChangeArrowheads="1"/>
          </p:cNvSpPr>
          <p:nvPr/>
        </p:nvSpPr>
        <p:spPr bwMode="auto">
          <a:xfrm>
            <a:off x="614855" y="2012410"/>
            <a:ext cx="1108315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lnSpc>
                <a:spcPct val="150000"/>
              </a:lnSpc>
            </a:pPr>
            <a:r>
              <a:rPr lang="pt-BR" alt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pt-BR"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altLang="en-US" sz="32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Thường được dùng trong soạn thảo văn bản, tạo bài trình chiếu.</a:t>
            </a:r>
          </a:p>
          <a:p>
            <a:pPr algn="just">
              <a:lnSpc>
                <a:spcPct val="150000"/>
              </a:lnSpc>
            </a:pPr>
            <a:r>
              <a:rPr lang="pt-BR" altLang="en-US" sz="3200">
                <a:solidFill>
                  <a:srgbClr val="002060"/>
                </a:solidFill>
                <a:latin typeface="Times New Roman" panose="02020603050405020304" pitchFamily="18" charset="0"/>
                <a:cs typeface="Times New Roman" panose="02020603050405020304" pitchFamily="18" charset="0"/>
              </a:rPr>
              <a:t>- Giúp cho nội dung trình bày có bố cục mạch lạc, dễ hiểu, truyền tải thông tin và quản lý nội dung tốt hơn.</a:t>
            </a:r>
            <a:endParaRPr lang="en-US" altLang="en-US" sz="32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Cậu Bé Và Cô Gái đọc Những Cuốn Sách-vector Misc-miễn Phí Vector Miễn Phí  Tải Về"/>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38381" y="4484457"/>
            <a:ext cx="2244702" cy="186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330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80549" y="4738615"/>
            <a:ext cx="2830903" cy="646331"/>
          </a:xfrm>
          <a:prstGeom prst="rect">
            <a:avLst/>
          </a:prstGeom>
          <a:solidFill>
            <a:srgbClr val="002060"/>
          </a:solidFill>
        </p:spPr>
        <p:txBody>
          <a:bodyPr wrap="none" lIns="91440" tIns="45720" rIns="91440" bIns="45720">
            <a:spAutoFit/>
          </a:bodyPr>
          <a:lstStyle/>
          <a:p>
            <a:pPr algn="ctr"/>
            <a:r>
              <a:rPr lang="en-US" sz="3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7170" name="Picture 2" descr="Cậu Bé Và Cô Gái đọc Những Cuốn Sách-vector Misc-miễn Phí Vector Miễn Phí  Tải Về"/>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78636" y="264278"/>
            <a:ext cx="5377536" cy="4479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20BC6F-95BC-4DC8-BEE6-C498F428BDD8}"/>
              </a:ext>
            </a:extLst>
          </p:cNvPr>
          <p:cNvPicPr>
            <a:picLocks noChangeAspect="1"/>
          </p:cNvPicPr>
          <p:nvPr/>
        </p:nvPicPr>
        <p:blipFill>
          <a:blip r:embed="rId3"/>
          <a:stretch>
            <a:fillRect/>
          </a:stretch>
        </p:blipFill>
        <p:spPr>
          <a:xfrm>
            <a:off x="1524000" y="5384945"/>
            <a:ext cx="9144000" cy="1335024"/>
          </a:xfrm>
          <a:prstGeom prst="rect">
            <a:avLst/>
          </a:prstGeom>
        </p:spPr>
      </p:pic>
    </p:spTree>
    <p:extLst>
      <p:ext uri="{BB962C8B-B14F-4D97-AF65-F5344CB8AC3E}">
        <p14:creationId xmlns:p14="http://schemas.microsoft.com/office/powerpoint/2010/main" val="408695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D63BC-43B5-461F-A718-F29BF61EB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891342-CB57-474D-A7F8-56D77AFDAF58}"/>
              </a:ext>
            </a:extLst>
          </p:cNvPr>
          <p:cNvSpPr txBox="1"/>
          <p:nvPr/>
        </p:nvSpPr>
        <p:spPr>
          <a:xfrm>
            <a:off x="740979" y="1106304"/>
            <a:ext cx="8627708" cy="584775"/>
          </a:xfrm>
          <a:prstGeom prst="rect">
            <a:avLst/>
          </a:prstGeom>
          <a:noFill/>
        </p:spPr>
        <p:txBody>
          <a:bodyPr wrap="square" rtlCol="0">
            <a:spAutoFit/>
          </a:bodyPr>
          <a:lstStyle/>
          <a:p>
            <a:r>
              <a:rPr lang="en-US" sz="3200" b="1" i="1">
                <a:solidFill>
                  <a:srgbClr val="FF0000"/>
                </a:solidFill>
                <a:latin typeface="Times New Roman" panose="02020603050405020304" pitchFamily="18" charset="0"/>
                <a:cs typeface="Times New Roman" panose="02020603050405020304" pitchFamily="18" charset="0"/>
              </a:rPr>
              <a:t>Trong các phát biểu sau, phát biểu nào sai? </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C85A9F-C3D5-449B-88AA-E72015682813}"/>
              </a:ext>
            </a:extLst>
          </p:cNvPr>
          <p:cNvSpPr>
            <a:spLocks noChangeArrowheads="1"/>
          </p:cNvSpPr>
          <p:nvPr/>
        </p:nvSpPr>
        <p:spPr bwMode="auto">
          <a:xfrm>
            <a:off x="551794" y="1764744"/>
            <a:ext cx="1133540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r>
              <a:rPr lang="vi-VN" altLang="en-US" sz="3200">
                <a:latin typeface="Times New Roman" panose="02020603050405020304" pitchFamily="18" charset="0"/>
                <a:ea typeface="Times New Roman" panose="02020603050405020304" pitchFamily="18" charset="0"/>
                <a:cs typeface="Times New Roman" panose="02020603050405020304" pitchFamily="18" charset="0"/>
              </a:rPr>
              <a:t>A. Phần mềm trình chiếu thường được sử dụng để tạo bài trình chiếu phục vụ hội nghị, dạy học, quảng cáo,…</a:t>
            </a:r>
          </a:p>
          <a:p>
            <a:pPr algn="just"/>
            <a:r>
              <a:rPr lang="vi-VN" altLang="en-US" sz="3200">
                <a:latin typeface="Times New Roman" panose="02020603050405020304" pitchFamily="18" charset="0"/>
                <a:ea typeface="Times New Roman" panose="02020603050405020304" pitchFamily="18" charset="0"/>
                <a:cs typeface="Times New Roman" panose="02020603050405020304" pitchFamily="18" charset="0"/>
              </a:rPr>
              <a:t>B. Phần mềm trình chiếu có chức năng tạo bài trình chiếu và lưu dưới dạng tệp.</a:t>
            </a:r>
          </a:p>
          <a:p>
            <a:pPr algn="just"/>
            <a:r>
              <a:rPr lang="vi-VN" altLang="en-US" sz="3200">
                <a:latin typeface="Times New Roman" panose="02020603050405020304" pitchFamily="18" charset="0"/>
                <a:ea typeface="Times New Roman" panose="02020603050405020304" pitchFamily="18" charset="0"/>
                <a:cs typeface="Times New Roman" panose="02020603050405020304" pitchFamily="18" charset="0"/>
              </a:rPr>
              <a:t>C. Có thể nhập và xử lí văn bản, hình ảnh trên các trang chiếu.</a:t>
            </a:r>
          </a:p>
          <a:p>
            <a:pPr algn="just"/>
            <a:r>
              <a:rPr lang="vi-VN" altLang="en-US" sz="3200">
                <a:latin typeface="Times New Roman" panose="02020603050405020304" pitchFamily="18" charset="0"/>
                <a:ea typeface="Times New Roman" panose="02020603050405020304" pitchFamily="18" charset="0"/>
                <a:cs typeface="Times New Roman" panose="02020603050405020304" pitchFamily="18" charset="0"/>
              </a:rPr>
              <a:t>D. Chức năng chính của phần mềm trình chiếu là tính toán tự động.</a:t>
            </a:r>
          </a:p>
        </p:txBody>
      </p:sp>
      <p:sp>
        <p:nvSpPr>
          <p:cNvPr id="7" name="Rectangle 6"/>
          <p:cNvSpPr/>
          <p:nvPr/>
        </p:nvSpPr>
        <p:spPr>
          <a:xfrm>
            <a:off x="4680549" y="201642"/>
            <a:ext cx="2830903" cy="646331"/>
          </a:xfrm>
          <a:prstGeom prst="rect">
            <a:avLst/>
          </a:prstGeom>
          <a:solidFill>
            <a:srgbClr val="002060"/>
          </a:solidFill>
        </p:spPr>
        <p:txBody>
          <a:bodyPr wrap="none" lIns="91440" tIns="45720" rIns="91440" bIns="45720">
            <a:spAutoFit/>
          </a:bodyPr>
          <a:lstStyle/>
          <a:p>
            <a:pPr algn="ctr"/>
            <a:r>
              <a:rPr lang="en-US" sz="3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022217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3">
                                            <p:txEl>
                                              <p:pRg st="3" end="3"/>
                                            </p:txEl>
                                          </p:spTgt>
                                        </p:tgtEl>
                                        <p:attrNameLst>
                                          <p:attrName>style.color</p:attrName>
                                        </p:attrNameLst>
                                      </p:cBhvr>
                                      <p:to>
                                        <p:clrVal>
                                          <a:schemeClr val="accent2"/>
                                        </p:clrVal>
                                      </p:to>
                                    </p:set>
                                    <p:set>
                                      <p:cBhvr>
                                        <p:cTn id="27" dur="500" fill="hold"/>
                                        <p:tgtEl>
                                          <p:spTgt spid="3">
                                            <p:txEl>
                                              <p:pRg st="3" end="3"/>
                                            </p:txEl>
                                          </p:spTgt>
                                        </p:tgtEl>
                                        <p:attrNameLst>
                                          <p:attrName>fillcolor</p:attrName>
                                        </p:attrNameLst>
                                      </p:cBhvr>
                                      <p:to>
                                        <p:clrVal>
                                          <a:schemeClr val="accent2"/>
                                        </p:clrVal>
                                      </p:to>
                                    </p:set>
                                    <p:set>
                                      <p:cBhvr>
                                        <p:cTn id="2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9024" y="5485385"/>
            <a:ext cx="2659702" cy="646331"/>
          </a:xfrm>
          <a:prstGeom prst="rect">
            <a:avLst/>
          </a:prstGeom>
          <a:solidFill>
            <a:srgbClr val="002060"/>
          </a:solidFill>
        </p:spPr>
        <p:txBody>
          <a:bodyPr wrap="none" lIns="91440" tIns="45720" rIns="91440" bIns="45720">
            <a:spAutoFit/>
          </a:bodyPr>
          <a:lstStyle/>
          <a:p>
            <a:pPr algn="ctr"/>
            <a:r>
              <a:rPr lang="en-US" sz="36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5124" name="Picture 4" descr="5 tuyệt chiêu luyện nói tiếng Anh cho học sinh tiểu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981793" cy="52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29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58"/>
            <a:ext cx="12192000" cy="6851342"/>
          </a:xfrm>
          <a:prstGeom prst="rect">
            <a:avLst/>
          </a:prstGeom>
        </p:spPr>
      </p:pic>
      <p:sp>
        <p:nvSpPr>
          <p:cNvPr id="4" name="Rectangle 3">
            <a:hlinkClick r:id="rId3" action="ppaction://hlinksldjump"/>
          </p:cNvPr>
          <p:cNvSpPr/>
          <p:nvPr/>
        </p:nvSpPr>
        <p:spPr>
          <a:xfrm>
            <a:off x="1926772" y="478392"/>
            <a:ext cx="4696616" cy="523220"/>
          </a:xfrm>
          <a:prstGeom prst="rect">
            <a:avLst/>
          </a:prstGeom>
          <a:solidFill>
            <a:srgbClr val="002060"/>
          </a:solidFill>
        </p:spPr>
        <p:txBody>
          <a:bodyPr wrap="square" lIns="91440" tIns="45720" rIns="91440" bIns="45720">
            <a:spAutoFit/>
          </a:bodyPr>
          <a:lstStyle/>
          <a:p>
            <a:pPr algn="ctr">
              <a:defRPr/>
            </a:pPr>
            <a:r>
              <a:rPr lang="en-US" sz="2800" b="1" dirty="0">
                <a:ln w="18000">
                  <a:solidFill>
                    <a:srgbClr val="ED7D31">
                      <a:satMod val="140000"/>
                    </a:srgb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BÔNG HỒNG TẶNG CÔ</a:t>
            </a:r>
          </a:p>
        </p:txBody>
      </p:sp>
      <p:pic>
        <p:nvPicPr>
          <p:cNvPr id="6"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5069390" y="5292510"/>
            <a:ext cx="2286778" cy="887364"/>
          </a:xfrm>
          <a:prstGeom prst="rect">
            <a:avLst/>
          </a:prstGeom>
        </p:spPr>
      </p:pic>
    </p:spTree>
    <p:extLst>
      <p:ext uri="{BB962C8B-B14F-4D97-AF65-F5344CB8AC3E}">
        <p14:creationId xmlns:p14="http://schemas.microsoft.com/office/powerpoint/2010/main" val="2217870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62907"/>
            <a:ext cx="5334000" cy="646331"/>
          </a:xfrm>
          <a:prstGeom prst="rect">
            <a:avLst/>
          </a:prstGeom>
          <a:solidFill>
            <a:srgbClr val="002060"/>
          </a:solidFill>
        </p:spPr>
        <p:txBody>
          <a:bodyPr wrap="square" rtlCol="0">
            <a:spAutoFit/>
          </a:body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LUẬT CHƠI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3323" y="1202742"/>
            <a:ext cx="11114691" cy="2554545"/>
          </a:xfrm>
          <a:prstGeom prst="rect">
            <a:avLst/>
          </a:prstGeom>
          <a:noFill/>
        </p:spPr>
        <p:txBody>
          <a:bodyPr wrap="square" rtlCol="0">
            <a:spAutoFit/>
          </a:bodyPr>
          <a:lstStyle/>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err="1">
                <a:solidFill>
                  <a:prstClr val="black"/>
                </a:solidFill>
                <a:latin typeface="Times New Roman" panose="02020603050405020304" pitchFamily="18" charset="0"/>
                <a:cs typeface="Times New Roman" panose="02020603050405020304" pitchFamily="18" charset="0"/>
              </a:rPr>
              <a:t>Có</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4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giây</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3BE3BC45-9A4E-419F-81BC-E143F9F5F674}"/>
              </a:ext>
            </a:extLst>
          </p:cNvPr>
          <p:cNvPicPr>
            <a:picLocks noChangeAspect="1"/>
          </p:cNvPicPr>
          <p:nvPr/>
        </p:nvPicPr>
        <p:blipFill>
          <a:blip r:embed="rId2"/>
          <a:stretch>
            <a:fillRect/>
          </a:stretch>
        </p:blipFill>
        <p:spPr>
          <a:xfrm>
            <a:off x="583323" y="5202621"/>
            <a:ext cx="11114691" cy="1655379"/>
          </a:xfrm>
          <a:prstGeom prst="rect">
            <a:avLst/>
          </a:prstGeom>
        </p:spPr>
      </p:pic>
      <p:pic>
        <p:nvPicPr>
          <p:cNvPr id="7" name="Picture 6">
            <a:extLst>
              <a:ext uri="{FF2B5EF4-FFF2-40B4-BE49-F238E27FC236}">
                <a16:creationId xmlns:a16="http://schemas.microsoft.com/office/drawing/2014/main" id="{31AC48DC-7C14-4C90-8937-DF447AE65771}"/>
              </a:ext>
            </a:extLst>
          </p:cNvPr>
          <p:cNvPicPr>
            <a:picLocks noChangeAspect="1"/>
          </p:cNvPicPr>
          <p:nvPr/>
        </p:nvPicPr>
        <p:blipFill>
          <a:blip r:embed="rId3"/>
          <a:stretch>
            <a:fillRect/>
          </a:stretch>
        </p:blipFill>
        <p:spPr>
          <a:xfrm>
            <a:off x="1698171" y="71674"/>
            <a:ext cx="1109168" cy="1051026"/>
          </a:xfrm>
          <a:prstGeom prst="rect">
            <a:avLst/>
          </a:prstGeom>
        </p:spPr>
      </p:pic>
      <p:grpSp>
        <p:nvGrpSpPr>
          <p:cNvPr id="8" name="Group 7"/>
          <p:cNvGrpSpPr/>
          <p:nvPr/>
        </p:nvGrpSpPr>
        <p:grpSpPr>
          <a:xfrm>
            <a:off x="2503339" y="4150791"/>
            <a:ext cx="1627227" cy="967257"/>
            <a:chOff x="2503339" y="4150791"/>
            <a:chExt cx="1627227" cy="967257"/>
          </a:xfrm>
        </p:grpSpPr>
        <p:sp>
          <p:nvSpPr>
            <p:cNvPr id="2" name="Oval 1">
              <a:hlinkClick r:id="rId4" action="ppaction://hlinksldjump"/>
            </p:cNvPr>
            <p:cNvSpPr/>
            <p:nvPr/>
          </p:nvSpPr>
          <p:spPr>
            <a:xfrm>
              <a:off x="2503339" y="4150791"/>
              <a:ext cx="162722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TextBox 2">
              <a:hlinkClick r:id="rId4" action="ppaction://hlinksldjump"/>
            </p:cNvPr>
            <p:cNvSpPr txBox="1"/>
            <p:nvPr/>
          </p:nvSpPr>
          <p:spPr>
            <a:xfrm>
              <a:off x="2706047"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1</a:t>
              </a:r>
              <a:endParaRPr lang="en-US" sz="32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303986" y="4150791"/>
            <a:ext cx="1444422" cy="968908"/>
            <a:chOff x="4303986" y="4150791"/>
            <a:chExt cx="1444422" cy="968908"/>
          </a:xfrm>
        </p:grpSpPr>
        <p:sp>
          <p:nvSpPr>
            <p:cNvPr id="10" name="Oval 9">
              <a:hlinkClick r:id="rId5" action="ppaction://hlinksldjump"/>
            </p:cNvPr>
            <p:cNvSpPr/>
            <p:nvPr/>
          </p:nvSpPr>
          <p:spPr>
            <a:xfrm>
              <a:off x="4303986" y="4150791"/>
              <a:ext cx="1444422" cy="96890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1" name="TextBox 10">
              <a:hlinkClick r:id="rId5" action="ppaction://hlinksldjump"/>
            </p:cNvPr>
            <p:cNvSpPr txBox="1"/>
            <p:nvPr/>
          </p:nvSpPr>
          <p:spPr>
            <a:xfrm>
              <a:off x="4419985"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a:t>
              </a:r>
              <a:r>
                <a:rPr lang="en-US" sz="3200" b="1">
                  <a:solidFill>
                    <a:srgbClr val="FF0000"/>
                  </a:solidFill>
                  <a:latin typeface="Times New Roman" panose="02020603050405020304" pitchFamily="18" charset="0"/>
                  <a:cs typeface="Times New Roman" panose="02020603050405020304" pitchFamily="18" charset="0"/>
                </a:rPr>
                <a:t>2</a:t>
              </a:r>
            </a:p>
          </p:txBody>
        </p:sp>
      </p:grpSp>
      <p:grpSp>
        <p:nvGrpSpPr>
          <p:cNvPr id="16" name="Group 15"/>
          <p:cNvGrpSpPr/>
          <p:nvPr/>
        </p:nvGrpSpPr>
        <p:grpSpPr>
          <a:xfrm>
            <a:off x="5921828" y="4150791"/>
            <a:ext cx="1453807" cy="967257"/>
            <a:chOff x="5921828" y="4150791"/>
            <a:chExt cx="1453807" cy="967257"/>
          </a:xfrm>
        </p:grpSpPr>
        <p:sp>
          <p:nvSpPr>
            <p:cNvPr id="9" name="Oval 8">
              <a:hlinkClick r:id="rId6" action="ppaction://hlinksldjump"/>
            </p:cNvPr>
            <p:cNvSpPr/>
            <p:nvPr/>
          </p:nvSpPr>
          <p:spPr>
            <a:xfrm>
              <a:off x="5921828" y="4150791"/>
              <a:ext cx="145380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a:hlinkClick r:id="rId6" action="ppaction://hlinksldjump"/>
            </p:cNvPr>
            <p:cNvSpPr txBox="1"/>
            <p:nvPr/>
          </p:nvSpPr>
          <p:spPr>
            <a:xfrm>
              <a:off x="6032936" y="4342031"/>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3</a:t>
              </a:r>
            </a:p>
          </p:txBody>
        </p:sp>
      </p:grpSp>
      <p:grpSp>
        <p:nvGrpSpPr>
          <p:cNvPr id="17" name="Group 16"/>
          <p:cNvGrpSpPr/>
          <p:nvPr/>
        </p:nvGrpSpPr>
        <p:grpSpPr>
          <a:xfrm>
            <a:off x="7549055" y="4150791"/>
            <a:ext cx="1444422" cy="968083"/>
            <a:chOff x="7549055" y="4150791"/>
            <a:chExt cx="1444422" cy="968083"/>
          </a:xfrm>
        </p:grpSpPr>
        <p:sp>
          <p:nvSpPr>
            <p:cNvPr id="12" name="Oval 11">
              <a:hlinkClick r:id="rId7" action="ppaction://hlinksldjump"/>
            </p:cNvPr>
            <p:cNvSpPr/>
            <p:nvPr/>
          </p:nvSpPr>
          <p:spPr>
            <a:xfrm>
              <a:off x="7549055" y="4150791"/>
              <a:ext cx="1444422" cy="968083"/>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4" name="TextBox 13">
              <a:hlinkClick r:id="rId7" action="ppaction://hlinksldjump"/>
            </p:cNvPr>
            <p:cNvSpPr txBox="1"/>
            <p:nvPr/>
          </p:nvSpPr>
          <p:spPr>
            <a:xfrm>
              <a:off x="7660361" y="4289686"/>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4</a:t>
              </a:r>
            </a:p>
          </p:txBody>
        </p:sp>
      </p:grpSp>
    </p:spTree>
    <p:extLst>
      <p:ext uri="{BB962C8B-B14F-4D97-AF65-F5344CB8AC3E}">
        <p14:creationId xmlns:p14="http://schemas.microsoft.com/office/powerpoint/2010/main" val="34312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C38DAF5-FA5C-4AE8-9472-9C288AD65E8F}"/>
              </a:ext>
            </a:extLst>
          </p:cNvPr>
          <p:cNvPicPr>
            <a:picLocks noChangeAspect="1"/>
          </p:cNvPicPr>
          <p:nvPr/>
        </p:nvPicPr>
        <p:blipFill rotWithShape="1">
          <a:blip r:embed="rId5">
            <a:extLst>
              <a:ext uri="{28A0092B-C50C-407E-A947-70E740481C1C}">
                <a14:useLocalDpi xmlns:a14="http://schemas.microsoft.com/office/drawing/2010/main" val="0"/>
              </a:ext>
            </a:extLst>
          </a:blip>
          <a:srcRect b="24227"/>
          <a:stretch/>
        </p:blipFill>
        <p:spPr>
          <a:xfrm>
            <a:off x="1524001" y="900063"/>
            <a:ext cx="9241971" cy="608856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1524000" y="72749"/>
            <a:ext cx="1572964" cy="827315"/>
          </a:xfrm>
          <a:prstGeom prst="rect">
            <a:avLst/>
          </a:prstGeom>
        </p:spPr>
      </p:pic>
      <p:sp>
        <p:nvSpPr>
          <p:cNvPr id="3" name="TextBox 2"/>
          <p:cNvSpPr txBox="1"/>
          <p:nvPr/>
        </p:nvSpPr>
        <p:spPr>
          <a:xfrm>
            <a:off x="2819314" y="887163"/>
            <a:ext cx="6651344" cy="523220"/>
          </a:xfrm>
          <a:prstGeom prst="rect">
            <a:avLst/>
          </a:prstGeom>
          <a:solidFill>
            <a:srgbClr val="002060"/>
          </a:solid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Câu 1:Phát biểu nào sau đây không đúng?</a:t>
            </a:r>
            <a:endParaRPr lang="vi-VN" sz="2800" dirty="0">
              <a:solidFill>
                <a:srgbClr val="FFC000"/>
              </a:solidFill>
              <a:latin typeface="Times New Roman" panose="02020603050405020304" pitchFamily="18" charset="0"/>
              <a:cs typeface="Times New Roman" panose="02020603050405020304" pitchFamily="18" charset="0"/>
            </a:endParaRPr>
          </a:p>
        </p:txBody>
      </p:sp>
      <p:sp>
        <p:nvSpPr>
          <p:cNvPr id="10" name="A"/>
          <p:cNvSpPr/>
          <p:nvPr/>
        </p:nvSpPr>
        <p:spPr>
          <a:xfrm>
            <a:off x="1721066" y="1451294"/>
            <a:ext cx="8870734" cy="116740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ln w="0"/>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marL="173038" lvl="1" indent="-173038"/>
            <a:r>
              <a:rPr lang="en-US" sz="3200" smtClean="0">
                <a:solidFill>
                  <a:prstClr val="black"/>
                </a:solidFill>
                <a:latin typeface="Times New Roman" panose="02020603050405020304" pitchFamily="18" charset="0"/>
                <a:cs typeface="Times New Roman" panose="02020603050405020304" pitchFamily="18" charset="0"/>
              </a:rPr>
              <a:t>A</a:t>
            </a:r>
            <a:r>
              <a:rPr lang="en-US" sz="3200" smtClean="0">
                <a:solidFill>
                  <a:prstClr val="black"/>
                </a:solidFill>
                <a:latin typeface="Times New Roman" panose="02020603050405020304" pitchFamily="18" charset="0"/>
                <a:cs typeface="Times New Roman" panose="02020603050405020304" pitchFamily="18" charset="0"/>
              </a:rPr>
              <a:t>. Các </a:t>
            </a:r>
            <a:r>
              <a:rPr lang="en-US" sz="3200">
                <a:solidFill>
                  <a:prstClr val="black"/>
                </a:solidFill>
                <a:latin typeface="Times New Roman" panose="02020603050405020304" pitchFamily="18" charset="0"/>
                <a:cs typeface="Times New Roman" panose="02020603050405020304" pitchFamily="18" charset="0"/>
              </a:rPr>
              <a:t>phần mềm trình chiếu không có sẵn các </a:t>
            </a:r>
            <a:r>
              <a:rPr lang="en-US" sz="3200" smtClean="0">
                <a:solidFill>
                  <a:prstClr val="black"/>
                </a:solidFill>
                <a:latin typeface="Times New Roman" panose="02020603050405020304" pitchFamily="18" charset="0"/>
                <a:cs typeface="Times New Roman" panose="02020603050405020304" pitchFamily="18" charset="0"/>
              </a:rPr>
              <a:t>mẫu </a:t>
            </a:r>
            <a:r>
              <a:rPr lang="en-US" sz="3200" smtClean="0">
                <a:solidFill>
                  <a:prstClr val="black"/>
                </a:solidFill>
                <a:latin typeface="Times New Roman" panose="02020603050405020304" pitchFamily="18" charset="0"/>
                <a:cs typeface="Times New Roman" panose="02020603050405020304" pitchFamily="18" charset="0"/>
              </a:rPr>
              <a:t>bố trí</a:t>
            </a:r>
            <a:r>
              <a:rPr lang="en-US" sz="320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1" name="B"/>
          <p:cNvSpPr/>
          <p:nvPr/>
        </p:nvSpPr>
        <p:spPr>
          <a:xfrm>
            <a:off x="1737294" y="2722079"/>
            <a:ext cx="8854506" cy="120541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268288" lvl="1" indent="-95250"/>
            <a:r>
              <a:rPr lang="en-US" sz="3200" dirty="0">
                <a:solidFill>
                  <a:prstClr val="black"/>
                </a:solidFill>
                <a:latin typeface="Times New Roman" panose="02020603050405020304" pitchFamily="18" charset="0"/>
                <a:cs typeface="Times New Roman" panose="02020603050405020304" pitchFamily="18" charset="0"/>
              </a:rPr>
              <a:t>B</a:t>
            </a:r>
            <a:r>
              <a:rPr lang="en-US" sz="3200">
                <a:solidFill>
                  <a:prstClr val="black"/>
                </a:solidFill>
                <a:latin typeface="Times New Roman" panose="02020603050405020304" pitchFamily="18" charset="0"/>
                <a:cs typeface="Times New Roman" panose="02020603050405020304" pitchFamily="18" charset="0"/>
              </a:rPr>
              <a:t>. Trang tiêu đề là trang đầu tiên và cho biết chủ đề của bài trình chiếu.</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a:off x="3154901" y="83107"/>
            <a:ext cx="720312" cy="705823"/>
          </a:xfrm>
          <a:prstGeom prst="rect">
            <a:avLst/>
          </a:prstGeom>
        </p:spPr>
      </p:pic>
      <p:sp>
        <p:nvSpPr>
          <p:cNvPr id="15" name="Rounded Rectangle 23"/>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7728654" y="9284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7728654" y="10280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7728654" y="931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7728654" y="9798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7728654" y="88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7728654" y="58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90723" y="91117"/>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a:extLst>
              <a:ext uri="{FF2B5EF4-FFF2-40B4-BE49-F238E27FC236}">
                <a16:creationId xmlns:a16="http://schemas.microsoft.com/office/drawing/2014/main" id="{A5313378-C1A6-441A-BF2F-13C55D0F5F29}"/>
              </a:ext>
            </a:extLst>
          </p:cNvPr>
          <p:cNvSpPr/>
          <p:nvPr/>
        </p:nvSpPr>
        <p:spPr>
          <a:xfrm>
            <a:off x="1721066" y="4032959"/>
            <a:ext cx="8854505" cy="121695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268288" lvl="1" indent="-95250"/>
            <a:r>
              <a:rPr lang="en-US" sz="3200" dirty="0">
                <a:solidFill>
                  <a:prstClr val="black"/>
                </a:solidFill>
                <a:latin typeface="Times New Roman" panose="02020603050405020304" pitchFamily="18" charset="0"/>
                <a:cs typeface="Times New Roman" panose="02020603050405020304" pitchFamily="18" charset="0"/>
              </a:rPr>
              <a:t>C</a:t>
            </a:r>
            <a:r>
              <a:rPr lang="en-US" sz="3200">
                <a:solidFill>
                  <a:prstClr val="black"/>
                </a:solidFill>
                <a:latin typeface="Times New Roman" panose="02020603050405020304" pitchFamily="18" charset="0"/>
                <a:cs typeface="Times New Roman" panose="02020603050405020304" pitchFamily="18" charset="0"/>
              </a:rPr>
              <a:t>. Các trang nội dung của bài trình chiếu thường có tiêu đề trang.</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B">
            <a:extLst>
              <a:ext uri="{FF2B5EF4-FFF2-40B4-BE49-F238E27FC236}">
                <a16:creationId xmlns:a16="http://schemas.microsoft.com/office/drawing/2014/main" id="{ED679BAF-8272-4154-99FC-6C34EB6F10B0}"/>
              </a:ext>
            </a:extLst>
          </p:cNvPr>
          <p:cNvSpPr/>
          <p:nvPr/>
        </p:nvSpPr>
        <p:spPr>
          <a:xfrm>
            <a:off x="1737294" y="5342984"/>
            <a:ext cx="8838276" cy="114452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268288" lvl="1" indent="-95250"/>
            <a:r>
              <a:rPr lang="en-US" sz="3200" dirty="0">
                <a:solidFill>
                  <a:prstClr val="black"/>
                </a:solidFill>
                <a:latin typeface="Times New Roman" panose="02020603050405020304" pitchFamily="18" charset="0"/>
                <a:cs typeface="Times New Roman" panose="02020603050405020304" pitchFamily="18" charset="0"/>
              </a:rPr>
              <a:t>D</a:t>
            </a:r>
            <a:r>
              <a:rPr lang="en-US" sz="3200">
                <a:solidFill>
                  <a:prstClr val="black"/>
                </a:solidFill>
                <a:latin typeface="Times New Roman" panose="02020603050405020304" pitchFamily="18" charset="0"/>
                <a:cs typeface="Times New Roman" panose="02020603050405020304" pitchFamily="18" charset="0"/>
              </a:rPr>
              <a:t>. Tiêu đề trang giúp làm nổi bật nội dung cần trình bày của trang.</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61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8"/>
                                        </p:tgtEl>
                                      </p:cBhvr>
                                    </p:animEffect>
                                    <p:animScale>
                                      <p:cBhvr>
                                        <p:cTn id="76" dur="250" autoRev="1" fill="hold"/>
                                        <p:tgtEl>
                                          <p:spTgt spid="28"/>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bldLst>
      <p:bldP spid="10" grpId="0" animBg="1"/>
      <p:bldP spid="10" grpId="1" animBg="1"/>
      <p:bldP spid="11" grpId="0" animBg="1"/>
      <p:bldP spid="11"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43" y="2649815"/>
            <a:ext cx="7197725" cy="33509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6393" y="335714"/>
            <a:ext cx="8379214" cy="707886"/>
          </a:xfrm>
          <a:prstGeom prst="rect">
            <a:avLst/>
          </a:prstGeom>
          <a:solidFill>
            <a:srgbClr val="002060"/>
          </a:solidFill>
        </p:spPr>
        <p:txBody>
          <a:bodyPr wrap="square" lIns="91440" tIns="45720" rIns="91440" bIns="45720">
            <a:spAutoFit/>
          </a:bodyPr>
          <a:lstStyle/>
          <a:p>
            <a:pPr algn="ctr"/>
            <a:r>
              <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KHỞI </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endPar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45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C38DAF5-FA5C-4AE8-9472-9C288AD65E8F}"/>
              </a:ext>
            </a:extLst>
          </p:cNvPr>
          <p:cNvPicPr>
            <a:picLocks noChangeAspect="1"/>
          </p:cNvPicPr>
          <p:nvPr/>
        </p:nvPicPr>
        <p:blipFill rotWithShape="1">
          <a:blip r:embed="rId5">
            <a:extLst>
              <a:ext uri="{28A0092B-C50C-407E-A947-70E740481C1C}">
                <a14:useLocalDpi xmlns:a14="http://schemas.microsoft.com/office/drawing/2010/main" val="0"/>
              </a:ext>
            </a:extLst>
          </a:blip>
          <a:srcRect b="24227"/>
          <a:stretch/>
        </p:blipFill>
        <p:spPr>
          <a:xfrm>
            <a:off x="1524001" y="900063"/>
            <a:ext cx="9241971" cy="608856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1524000" y="72749"/>
            <a:ext cx="1572964" cy="827315"/>
          </a:xfrm>
          <a:prstGeom prst="rect">
            <a:avLst/>
          </a:prstGeom>
        </p:spPr>
      </p:pic>
      <p:sp>
        <p:nvSpPr>
          <p:cNvPr id="3" name="TextBox 2"/>
          <p:cNvSpPr txBox="1"/>
          <p:nvPr/>
        </p:nvSpPr>
        <p:spPr>
          <a:xfrm>
            <a:off x="1671139" y="965490"/>
            <a:ext cx="8968706" cy="523220"/>
          </a:xfrm>
          <a:prstGeom prst="rect">
            <a:avLst/>
          </a:prstGeom>
          <a:solidFill>
            <a:srgbClr val="002060"/>
          </a:solid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Câu 2. </a:t>
            </a:r>
            <a:r>
              <a:rPr lang="en-US" sz="2800" b="1">
                <a:solidFill>
                  <a:srgbClr val="FFC000"/>
                </a:solidFill>
                <a:latin typeface="Times New Roman" panose="02020603050405020304" pitchFamily="18" charset="0"/>
                <a:ea typeface="Times New Roman" panose="02020603050405020304" pitchFamily="18" charset="0"/>
              </a:rPr>
              <a:t>Câu nào sau đây sai khi nói về cấu trúc phân cấp?</a:t>
            </a:r>
            <a:endParaRPr lang="vi-VN" sz="2800" dirty="0">
              <a:solidFill>
                <a:srgbClr val="FFC000"/>
              </a:solidFill>
            </a:endParaRPr>
          </a:p>
        </p:txBody>
      </p:sp>
      <p:sp>
        <p:nvSpPr>
          <p:cNvPr id="10" name="A"/>
          <p:cNvSpPr/>
          <p:nvPr/>
        </p:nvSpPr>
        <p:spPr>
          <a:xfrm>
            <a:off x="1797266" y="5313390"/>
            <a:ext cx="8870734" cy="116740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ln w="0"/>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marL="268288" lvl="1"/>
            <a:r>
              <a:rPr lang="en-US" sz="3200">
                <a:solidFill>
                  <a:prstClr val="black"/>
                </a:solidFill>
                <a:latin typeface="Times New Roman" panose="02020603050405020304" pitchFamily="18" charset="0"/>
                <a:cs typeface="Times New Roman" panose="02020603050405020304" pitchFamily="18" charset="0"/>
              </a:rPr>
              <a:t>D. Cấu trúc này gồm một chuỗi các dấu đầu dòng ngang cấp nhau.</a:t>
            </a:r>
            <a:endParaRPr lang="vi-VN" sz="3200">
              <a:solidFill>
                <a:prstClr val="black"/>
              </a:solidFill>
              <a:latin typeface="Times New Roman" panose="02020603050405020304" pitchFamily="18" charset="0"/>
              <a:cs typeface="Times New Roman" panose="02020603050405020304" pitchFamily="18" charset="0"/>
            </a:endParaRPr>
          </a:p>
        </p:txBody>
      </p:sp>
      <p:sp>
        <p:nvSpPr>
          <p:cNvPr id="11" name="B"/>
          <p:cNvSpPr/>
          <p:nvPr/>
        </p:nvSpPr>
        <p:spPr>
          <a:xfrm>
            <a:off x="1737294" y="1587581"/>
            <a:ext cx="8854506" cy="107746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95250" lvl="1" indent="-95250"/>
            <a:r>
              <a:rPr lang="en-US" sz="2800">
                <a:solidFill>
                  <a:prstClr val="black"/>
                </a:solidFill>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A. </a:t>
            </a:r>
            <a:r>
              <a:rPr lang="en-US" sz="3200">
                <a:latin typeface="Times New Roman" panose="02020603050405020304" pitchFamily="18" charset="0"/>
                <a:cs typeface="Times New Roman" panose="02020603050405020304" pitchFamily="18" charset="0"/>
              </a:rPr>
              <a:t>Là cấu trúc gồm danh sách nhiều cấp.</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a:off x="3154901" y="83107"/>
            <a:ext cx="720312" cy="705823"/>
          </a:xfrm>
          <a:prstGeom prst="rect">
            <a:avLst/>
          </a:prstGeom>
        </p:spPr>
      </p:pic>
      <p:sp>
        <p:nvSpPr>
          <p:cNvPr id="15" name="Rounded Rectangle 23"/>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7728654" y="9284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7728654" y="10280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7728654" y="931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7728654" y="9798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7728654" y="88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7728654" y="58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90723" y="91117"/>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a:extLst>
              <a:ext uri="{FF2B5EF4-FFF2-40B4-BE49-F238E27FC236}">
                <a16:creationId xmlns:a16="http://schemas.microsoft.com/office/drawing/2014/main" id="{A5313378-C1A6-441A-BF2F-13C55D0F5F29}"/>
              </a:ext>
            </a:extLst>
          </p:cNvPr>
          <p:cNvSpPr/>
          <p:nvPr/>
        </p:nvSpPr>
        <p:spPr>
          <a:xfrm>
            <a:off x="1779335" y="2754489"/>
            <a:ext cx="8854505" cy="121695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173038" lvl="1"/>
            <a:r>
              <a:rPr lang="en-US" sz="2800">
                <a:solidFill>
                  <a:prstClr val="black"/>
                </a:solidFill>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B. </a:t>
            </a:r>
            <a:r>
              <a:rPr lang="vi-VN" sz="3200">
                <a:solidFill>
                  <a:prstClr val="black"/>
                </a:solidFill>
                <a:latin typeface="Times New Roman" panose="02020603050405020304" pitchFamily="18" charset="0"/>
                <a:cs typeface="Times New Roman" panose="02020603050405020304" pitchFamily="18" charset="0"/>
              </a:rPr>
              <a:t>Giúp làm cho nội dung cần trình bày có bố cục mạch lạc, dễ hiểu</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B">
            <a:extLst>
              <a:ext uri="{FF2B5EF4-FFF2-40B4-BE49-F238E27FC236}">
                <a16:creationId xmlns:a16="http://schemas.microsoft.com/office/drawing/2014/main" id="{ED679BAF-8272-4154-99FC-6C34EB6F10B0}"/>
              </a:ext>
            </a:extLst>
          </p:cNvPr>
          <p:cNvSpPr/>
          <p:nvPr/>
        </p:nvSpPr>
        <p:spPr>
          <a:xfrm>
            <a:off x="1779334" y="4069996"/>
            <a:ext cx="8838276" cy="114452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marL="173038" lvl="1"/>
            <a:r>
              <a:rPr lang="en-US" sz="2800">
                <a:solidFill>
                  <a:prstClr val="black"/>
                </a:solidFill>
                <a:latin typeface="Times New Roman" panose="02020603050405020304" pitchFamily="18" charset="0"/>
                <a:cs typeface="Times New Roman" panose="02020603050405020304" pitchFamily="18" charset="0"/>
              </a:rPr>
              <a:t> </a:t>
            </a:r>
            <a:r>
              <a:rPr lang="en-US" sz="3200">
                <a:solidFill>
                  <a:prstClr val="black"/>
                </a:solidFill>
                <a:latin typeface="Times New Roman" panose="02020603050405020304" pitchFamily="18" charset="0"/>
                <a:cs typeface="Times New Roman" panose="02020603050405020304" pitchFamily="18" charset="0"/>
              </a:rPr>
              <a:t>C. </a:t>
            </a:r>
            <a:r>
              <a:rPr lang="vi-VN" sz="3200">
                <a:solidFill>
                  <a:prstClr val="black"/>
                </a:solidFill>
                <a:latin typeface="Times New Roman" panose="02020603050405020304" pitchFamily="18" charset="0"/>
                <a:cs typeface="Times New Roman" panose="02020603050405020304" pitchFamily="18" charset="0"/>
              </a:rPr>
              <a:t>Cấu trúc này được sử dụng nhiều trong soạn thảo văn bản, tạo bài trình chiếu</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85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8"/>
                                        </p:tgtEl>
                                      </p:cBhvr>
                                    </p:animEffect>
                                    <p:animScale>
                                      <p:cBhvr>
                                        <p:cTn id="76" dur="250" autoRev="1" fill="hold"/>
                                        <p:tgtEl>
                                          <p:spTgt spid="28"/>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bldLst>
      <p:bldP spid="10" grpId="0" animBg="1"/>
      <p:bldP spid="10" grpId="1" animBg="1"/>
      <p:bldP spid="11" grpId="0" animBg="1"/>
      <p:bldP spid="11"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2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C38DAF5-FA5C-4AE8-9472-9C288AD65E8F}"/>
              </a:ext>
            </a:extLst>
          </p:cNvPr>
          <p:cNvPicPr>
            <a:picLocks noChangeAspect="1"/>
          </p:cNvPicPr>
          <p:nvPr/>
        </p:nvPicPr>
        <p:blipFill rotWithShape="1">
          <a:blip r:embed="rId5">
            <a:extLst>
              <a:ext uri="{28A0092B-C50C-407E-A947-70E740481C1C}">
                <a14:useLocalDpi xmlns:a14="http://schemas.microsoft.com/office/drawing/2010/main" val="0"/>
              </a:ext>
            </a:extLst>
          </a:blip>
          <a:srcRect b="24227"/>
          <a:stretch/>
        </p:blipFill>
        <p:spPr>
          <a:xfrm>
            <a:off x="1524001" y="900063"/>
            <a:ext cx="9241971" cy="608856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1524000" y="72749"/>
            <a:ext cx="1572964" cy="827315"/>
          </a:xfrm>
          <a:prstGeom prst="rect">
            <a:avLst/>
          </a:prstGeom>
        </p:spPr>
      </p:pic>
      <p:sp>
        <p:nvSpPr>
          <p:cNvPr id="3" name="TextBox 2"/>
          <p:cNvSpPr txBox="1"/>
          <p:nvPr/>
        </p:nvSpPr>
        <p:spPr>
          <a:xfrm>
            <a:off x="1721065" y="1139420"/>
            <a:ext cx="8854505" cy="954107"/>
          </a:xfrm>
          <a:prstGeom prst="rect">
            <a:avLst/>
          </a:prstGeom>
          <a:solidFill>
            <a:srgbClr val="002060"/>
          </a:solid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Câu </a:t>
            </a:r>
            <a:r>
              <a:rPr lang="en-US" sz="2800" b="1" smtClean="0">
                <a:solidFill>
                  <a:srgbClr val="FFC000"/>
                </a:solidFill>
                <a:latin typeface="Times New Roman" panose="02020603050405020304" pitchFamily="18" charset="0"/>
                <a:cs typeface="Times New Roman" panose="02020603050405020304" pitchFamily="18" charset="0"/>
              </a:rPr>
              <a:t>3: </a:t>
            </a:r>
            <a:r>
              <a:rPr lang="vi-VN" sz="2800" b="1" smtClean="0">
                <a:solidFill>
                  <a:srgbClr val="FFC000"/>
                </a:solidFill>
                <a:latin typeface="Times New Roman" panose="02020603050405020304" pitchFamily="18" charset="0"/>
                <a:cs typeface="Times New Roman" panose="02020603050405020304" pitchFamily="18" charset="0"/>
              </a:rPr>
              <a:t>Trang </a:t>
            </a:r>
            <a:r>
              <a:rPr lang="vi-VN" sz="2800" b="1">
                <a:solidFill>
                  <a:srgbClr val="FFC000"/>
                </a:solidFill>
                <a:latin typeface="Times New Roman" panose="02020603050405020304" pitchFamily="18" charset="0"/>
                <a:cs typeface="Times New Roman" panose="02020603050405020304" pitchFamily="18" charset="0"/>
              </a:rPr>
              <a:t>chiếu được sử dụng để giới thiệu một chủ đề và định hướng cho bài trình bày được gọi là:</a:t>
            </a:r>
            <a:endParaRPr lang="vi-VN" sz="2800" dirty="0">
              <a:solidFill>
                <a:srgbClr val="FFC000"/>
              </a:solidFill>
              <a:latin typeface="Times New Roman" panose="02020603050405020304" pitchFamily="18" charset="0"/>
              <a:cs typeface="Times New Roman" panose="02020603050405020304" pitchFamily="18" charset="0"/>
            </a:endParaRPr>
          </a:p>
        </p:txBody>
      </p:sp>
      <p:sp>
        <p:nvSpPr>
          <p:cNvPr id="10" name="A"/>
          <p:cNvSpPr/>
          <p:nvPr/>
        </p:nvSpPr>
        <p:spPr>
          <a:xfrm>
            <a:off x="1737293" y="2126080"/>
            <a:ext cx="5822835" cy="90157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ln w="0"/>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marL="95250" lvl="1" indent="-14288" defTabSz="917575">
              <a:tabLst>
                <a:tab pos="441325" algn="l"/>
                <a:tab pos="1260475" algn="l"/>
                <a:tab pos="1876425" algn="l"/>
                <a:tab pos="3594100" algn="l"/>
              </a:tabLst>
            </a:pPr>
            <a:r>
              <a:rPr lang="en-US" sz="3200" smtClean="0">
                <a:solidFill>
                  <a:prstClr val="black"/>
                </a:solidFill>
                <a:latin typeface="Times New Roman" panose="02020603050405020304" pitchFamily="18" charset="0"/>
                <a:cs typeface="Times New Roman" panose="02020603050405020304" pitchFamily="18" charset="0"/>
              </a:rPr>
              <a:t>A. Trang </a:t>
            </a:r>
            <a:r>
              <a:rPr lang="en-US" sz="3200">
                <a:solidFill>
                  <a:prstClr val="black"/>
                </a:solidFill>
                <a:latin typeface="Times New Roman" panose="02020603050405020304" pitchFamily="18" charset="0"/>
                <a:cs typeface="Times New Roman" panose="02020603050405020304" pitchFamily="18" charset="0"/>
              </a:rPr>
              <a:t>tiêu </a:t>
            </a:r>
            <a:r>
              <a:rPr lang="en-US" sz="3200" smtClean="0">
                <a:solidFill>
                  <a:prstClr val="black"/>
                </a:solidFill>
                <a:latin typeface="Times New Roman" panose="02020603050405020304" pitchFamily="18" charset="0"/>
                <a:cs typeface="Times New Roman" panose="02020603050405020304" pitchFamily="18" charset="0"/>
              </a:rPr>
              <a:t>đề                                                                                         </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1" name="B"/>
          <p:cNvSpPr/>
          <p:nvPr/>
        </p:nvSpPr>
        <p:spPr>
          <a:xfrm>
            <a:off x="1737294" y="3201329"/>
            <a:ext cx="5822834" cy="88382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US" sz="3200" dirty="0">
                <a:solidFill>
                  <a:prstClr val="black"/>
                </a:solidFill>
                <a:latin typeface="Times New Roman" panose="02020603050405020304" pitchFamily="18" charset="0"/>
                <a:cs typeface="Times New Roman" panose="02020603050405020304" pitchFamily="18" charset="0"/>
              </a:rPr>
              <a:t>B</a:t>
            </a:r>
            <a:r>
              <a:rPr lang="en-US" sz="3200">
                <a:solidFill>
                  <a:prstClr val="black"/>
                </a:solidFill>
                <a:latin typeface="Times New Roman" panose="02020603050405020304" pitchFamily="18" charset="0"/>
                <a:cs typeface="Times New Roman" panose="02020603050405020304" pitchFamily="18" charset="0"/>
              </a:rPr>
              <a:t>. Trang nội </a:t>
            </a:r>
            <a:r>
              <a:rPr lang="en-US" sz="3200" smtClean="0">
                <a:solidFill>
                  <a:prstClr val="black"/>
                </a:solidFill>
                <a:latin typeface="Times New Roman" panose="02020603050405020304" pitchFamily="18" charset="0"/>
                <a:cs typeface="Times New Roman" panose="02020603050405020304" pitchFamily="18" charset="0"/>
              </a:rPr>
              <a:t>dung.                            </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a:off x="3154901" y="83107"/>
            <a:ext cx="720312" cy="705823"/>
          </a:xfrm>
          <a:prstGeom prst="rect">
            <a:avLst/>
          </a:prstGeom>
        </p:spPr>
      </p:pic>
      <p:sp>
        <p:nvSpPr>
          <p:cNvPr id="15" name="Rounded Rectangle 23"/>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7728654" y="9284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7728654" y="10280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7728654" y="931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7728654" y="9798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7728654" y="88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7728654" y="58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90723" y="91117"/>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a:extLst>
              <a:ext uri="{FF2B5EF4-FFF2-40B4-BE49-F238E27FC236}">
                <a16:creationId xmlns:a16="http://schemas.microsoft.com/office/drawing/2014/main" id="{A5313378-C1A6-441A-BF2F-13C55D0F5F29}"/>
              </a:ext>
            </a:extLst>
          </p:cNvPr>
          <p:cNvSpPr/>
          <p:nvPr/>
        </p:nvSpPr>
        <p:spPr>
          <a:xfrm>
            <a:off x="1721067" y="4303985"/>
            <a:ext cx="5839062" cy="93016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US" sz="3200" smtClean="0">
                <a:solidFill>
                  <a:prstClr val="black"/>
                </a:solidFill>
                <a:latin typeface="Times New Roman" panose="02020603050405020304" pitchFamily="18" charset="0"/>
                <a:cs typeface="Times New Roman" panose="02020603050405020304" pitchFamily="18" charset="0"/>
              </a:rPr>
              <a:t>        C</a:t>
            </a:r>
            <a:r>
              <a:rPr lang="en-US" sz="3200">
                <a:solidFill>
                  <a:prstClr val="black"/>
                </a:solidFill>
                <a:latin typeface="Times New Roman" panose="02020603050405020304" pitchFamily="18" charset="0"/>
                <a:cs typeface="Times New Roman" panose="02020603050405020304" pitchFamily="18" charset="0"/>
              </a:rPr>
              <a:t>. Trang trình bày bảng.</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B">
            <a:extLst>
              <a:ext uri="{FF2B5EF4-FFF2-40B4-BE49-F238E27FC236}">
                <a16:creationId xmlns:a16="http://schemas.microsoft.com/office/drawing/2014/main" id="{ED679BAF-8272-4154-99FC-6C34EB6F10B0}"/>
              </a:ext>
            </a:extLst>
          </p:cNvPr>
          <p:cNvSpPr/>
          <p:nvPr/>
        </p:nvSpPr>
        <p:spPr>
          <a:xfrm>
            <a:off x="1737294" y="5407819"/>
            <a:ext cx="5991360" cy="929242"/>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US" sz="2800" smtClean="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D</a:t>
            </a:r>
            <a:r>
              <a:rPr lang="en-US" sz="3200">
                <a:solidFill>
                  <a:prstClr val="black"/>
                </a:solidFill>
                <a:latin typeface="Times New Roman" panose="02020603050405020304" pitchFamily="18" charset="0"/>
                <a:cs typeface="Times New Roman" panose="02020603050405020304" pitchFamily="18" charset="0"/>
              </a:rPr>
              <a:t>. Trang trình bày đồ hoạ.</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30" name="Picture 2" descr="Cách tự học tiếng Nhậ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2320" y="2313233"/>
            <a:ext cx="2989277" cy="274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59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8"/>
                                        </p:tgtEl>
                                      </p:cBhvr>
                                    </p:animEffect>
                                    <p:animScale>
                                      <p:cBhvr>
                                        <p:cTn id="76" dur="250" autoRev="1" fill="hold"/>
                                        <p:tgtEl>
                                          <p:spTgt spid="28"/>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bldLst>
      <p:bldP spid="10" grpId="0" animBg="1"/>
      <p:bldP spid="10" grpId="1" animBg="1"/>
      <p:bldP spid="11" grpId="0" animBg="1"/>
      <p:bldP spid="11"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C38DAF5-FA5C-4AE8-9472-9C288AD65E8F}"/>
              </a:ext>
            </a:extLst>
          </p:cNvPr>
          <p:cNvPicPr>
            <a:picLocks noChangeAspect="1"/>
          </p:cNvPicPr>
          <p:nvPr/>
        </p:nvPicPr>
        <p:blipFill rotWithShape="1">
          <a:blip r:embed="rId5">
            <a:extLst>
              <a:ext uri="{28A0092B-C50C-407E-A947-70E740481C1C}">
                <a14:useLocalDpi xmlns:a14="http://schemas.microsoft.com/office/drawing/2010/main" val="0"/>
              </a:ext>
            </a:extLst>
          </a:blip>
          <a:srcRect b="24227"/>
          <a:stretch/>
        </p:blipFill>
        <p:spPr>
          <a:xfrm>
            <a:off x="1524001" y="900063"/>
            <a:ext cx="9241971" cy="6088566"/>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1524000" y="72749"/>
            <a:ext cx="1572964" cy="827315"/>
          </a:xfrm>
          <a:prstGeom prst="rect">
            <a:avLst/>
          </a:prstGeom>
        </p:spPr>
      </p:pic>
      <p:sp>
        <p:nvSpPr>
          <p:cNvPr id="3" name="TextBox 2"/>
          <p:cNvSpPr txBox="1"/>
          <p:nvPr/>
        </p:nvSpPr>
        <p:spPr>
          <a:xfrm>
            <a:off x="1721065" y="1139420"/>
            <a:ext cx="8854505" cy="954107"/>
          </a:xfrm>
          <a:prstGeom prst="rect">
            <a:avLst/>
          </a:prstGeom>
          <a:solidFill>
            <a:srgbClr val="002060"/>
          </a:solidFill>
        </p:spPr>
        <p:txBody>
          <a:bodyPr wrap="square" rtlCol="0">
            <a:spAutoFit/>
          </a:bodyPr>
          <a:lstStyle/>
          <a:p>
            <a:r>
              <a:rPr lang="en-US" sz="2800" b="1">
                <a:solidFill>
                  <a:srgbClr val="FFC000"/>
                </a:solidFill>
                <a:latin typeface="Times New Roman" panose="02020603050405020304" pitchFamily="18" charset="0"/>
                <a:cs typeface="Times New Roman" panose="02020603050405020304" pitchFamily="18" charset="0"/>
              </a:rPr>
              <a:t>Câu 4</a:t>
            </a:r>
            <a:r>
              <a:rPr lang="en-US" sz="2800" b="1" smtClean="0">
                <a:solidFill>
                  <a:srgbClr val="FFC000"/>
                </a:solidFill>
                <a:latin typeface="Times New Roman" panose="02020603050405020304" pitchFamily="18" charset="0"/>
                <a:cs typeface="Times New Roman" panose="02020603050405020304" pitchFamily="18" charset="0"/>
              </a:rPr>
              <a:t>: </a:t>
            </a:r>
            <a:r>
              <a:rPr lang="vi-VN" sz="2800" b="1" smtClean="0">
                <a:solidFill>
                  <a:srgbClr val="FFC000"/>
                </a:solidFill>
                <a:latin typeface="Times New Roman" panose="02020603050405020304" pitchFamily="18" charset="0"/>
                <a:cs typeface="Times New Roman" panose="02020603050405020304" pitchFamily="18" charset="0"/>
              </a:rPr>
              <a:t>Các </a:t>
            </a:r>
            <a:r>
              <a:rPr lang="vi-VN" sz="2800" b="1">
                <a:solidFill>
                  <a:srgbClr val="FFC000"/>
                </a:solidFill>
                <a:latin typeface="Times New Roman" panose="02020603050405020304" pitchFamily="18" charset="0"/>
                <a:cs typeface="Times New Roman" panose="02020603050405020304" pitchFamily="18" charset="0"/>
              </a:rPr>
              <a:t>mẫu tạo sẵn bố cục nội dung có thể được sử dụng cho một bài trình chiếu gọi </a:t>
            </a:r>
            <a:r>
              <a:rPr lang="vi-VN" sz="2800" b="1" smtClean="0">
                <a:solidFill>
                  <a:srgbClr val="FFC000"/>
                </a:solidFill>
                <a:latin typeface="Times New Roman" panose="02020603050405020304" pitchFamily="18" charset="0"/>
                <a:cs typeface="Times New Roman" panose="02020603050405020304" pitchFamily="18" charset="0"/>
              </a:rPr>
              <a:t>là</a:t>
            </a:r>
            <a:r>
              <a:rPr lang="en-US" sz="2800" b="1" smtClean="0">
                <a:solidFill>
                  <a:srgbClr val="FFC000"/>
                </a:solidFill>
                <a:latin typeface="Times New Roman" panose="02020603050405020304" pitchFamily="18" charset="0"/>
                <a:cs typeface="Times New Roman" panose="02020603050405020304" pitchFamily="18" charset="0"/>
              </a:rPr>
              <a:t>:</a:t>
            </a:r>
            <a:endParaRPr lang="vi-VN" sz="2800" dirty="0">
              <a:solidFill>
                <a:srgbClr val="FFC000"/>
              </a:solidFill>
              <a:latin typeface="Times New Roman" panose="02020603050405020304" pitchFamily="18" charset="0"/>
              <a:cs typeface="Times New Roman" panose="02020603050405020304" pitchFamily="18" charset="0"/>
            </a:endParaRPr>
          </a:p>
        </p:txBody>
      </p:sp>
      <p:sp>
        <p:nvSpPr>
          <p:cNvPr id="10" name="A"/>
          <p:cNvSpPr/>
          <p:nvPr/>
        </p:nvSpPr>
        <p:spPr>
          <a:xfrm>
            <a:off x="1737293" y="2126080"/>
            <a:ext cx="5822835" cy="91758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ln w="0"/>
        </p:spPr>
        <p:style>
          <a:lnRef idx="1">
            <a:schemeClr val="accent4"/>
          </a:lnRef>
          <a:fillRef idx="2">
            <a:schemeClr val="accent4"/>
          </a:fillRef>
          <a:effectRef idx="1">
            <a:schemeClr val="accent4"/>
          </a:effectRef>
          <a:fontRef idx="minor">
            <a:schemeClr val="dk1"/>
          </a:fontRef>
        </p:style>
        <p:txBody>
          <a:bodyPr lIns="0" tIns="0" rIns="0" bIns="0" rtlCol="0" anchor="ctr" anchorCtr="1"/>
          <a:lstStyle/>
          <a:p>
            <a:pPr marL="95250" lvl="1" indent="-14288" defTabSz="917575">
              <a:tabLst>
                <a:tab pos="441325" algn="l"/>
                <a:tab pos="1260475" algn="l"/>
                <a:tab pos="1876425" algn="l"/>
                <a:tab pos="3594100" algn="l"/>
              </a:tabLst>
            </a:pPr>
            <a:r>
              <a:rPr lang="en-US" sz="3200" smtClean="0">
                <a:solidFill>
                  <a:prstClr val="black"/>
                </a:solidFill>
                <a:latin typeface="Times New Roman" panose="02020603050405020304" pitchFamily="18" charset="0"/>
                <a:cs typeface="Times New Roman" panose="02020603050405020304" pitchFamily="18" charset="0"/>
              </a:rPr>
              <a:t>   A. </a:t>
            </a:r>
            <a:r>
              <a:rPr lang="en-US" sz="3200">
                <a:solidFill>
                  <a:prstClr val="black"/>
                </a:solidFill>
                <a:latin typeface="Times New Roman" panose="02020603050405020304" pitchFamily="18" charset="0"/>
                <a:cs typeface="Times New Roman" panose="02020603050405020304" pitchFamily="18" charset="0"/>
              </a:rPr>
              <a:t>Mẫu bố trí.</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1" name="B"/>
          <p:cNvSpPr/>
          <p:nvPr/>
        </p:nvSpPr>
        <p:spPr>
          <a:xfrm>
            <a:off x="1737294" y="3227017"/>
            <a:ext cx="5822834" cy="889211"/>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US" sz="3200" dirty="0">
                <a:solidFill>
                  <a:prstClr val="black"/>
                </a:solidFill>
                <a:latin typeface="Times New Roman" panose="02020603050405020304" pitchFamily="18" charset="0"/>
                <a:cs typeface="Times New Roman" panose="02020603050405020304" pitchFamily="18" charset="0"/>
              </a:rPr>
              <a:t>B</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Trình </a:t>
            </a:r>
            <a:r>
              <a:rPr lang="en-US" sz="3200">
                <a:solidFill>
                  <a:prstClr val="black"/>
                </a:solidFill>
                <a:latin typeface="Times New Roman" panose="02020603050405020304" pitchFamily="18" charset="0"/>
                <a:cs typeface="Times New Roman" panose="02020603050405020304" pitchFamily="18" charset="0"/>
              </a:rPr>
              <a:t>chiếu.                            </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14" name="Picture 13">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2346" b="100000" l="0" r="95690"/>
                    </a14:imgEffect>
                  </a14:imgLayer>
                </a14:imgProps>
              </a:ext>
            </a:extLst>
          </a:blip>
          <a:stretch>
            <a:fillRect/>
          </a:stretch>
        </p:blipFill>
        <p:spPr>
          <a:xfrm flipH="1">
            <a:off x="3387529" y="50307"/>
            <a:ext cx="814811" cy="798421"/>
          </a:xfrm>
          <a:prstGeom prst="rect">
            <a:avLst/>
          </a:prstGeom>
        </p:spPr>
      </p:pic>
      <p:sp>
        <p:nvSpPr>
          <p:cNvPr id="15" name="Rounded Rectangle 23"/>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16" name="Rounded Rectangle 24"/>
          <p:cNvSpPr/>
          <p:nvPr/>
        </p:nvSpPr>
        <p:spPr>
          <a:xfrm>
            <a:off x="7728654" y="92842"/>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17" name="Rounded Rectangle 25"/>
          <p:cNvSpPr/>
          <p:nvPr/>
        </p:nvSpPr>
        <p:spPr>
          <a:xfrm>
            <a:off x="7728654" y="102805"/>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18" name="Rounded Rectangle 26"/>
          <p:cNvSpPr/>
          <p:nvPr/>
        </p:nvSpPr>
        <p:spPr>
          <a:xfrm>
            <a:off x="7728654" y="9316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19" name="Rounded Rectangle 27"/>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0" name="Rounded Rectangle 28"/>
          <p:cNvSpPr/>
          <p:nvPr/>
        </p:nvSpPr>
        <p:spPr>
          <a:xfrm>
            <a:off x="7728654" y="9798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1" name="Rounded Rectangle 29"/>
          <p:cNvSpPr/>
          <p:nvPr/>
        </p:nvSpPr>
        <p:spPr>
          <a:xfrm>
            <a:off x="7728654" y="8802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2" name="Rounded Rectangle 30"/>
          <p:cNvSpPr/>
          <p:nvPr/>
        </p:nvSpPr>
        <p:spPr>
          <a:xfrm>
            <a:off x="7728654" y="7805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3" name="Rounded Rectangle 31"/>
          <p:cNvSpPr/>
          <p:nvPr/>
        </p:nvSpPr>
        <p:spPr>
          <a:xfrm>
            <a:off x="7728654" y="5813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24" name="Rounded Rectangle 32"/>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25" name="Rounded Rectangle 33"/>
          <p:cNvSpPr/>
          <p:nvPr/>
        </p:nvSpPr>
        <p:spPr>
          <a:xfrm>
            <a:off x="7728654" y="68094"/>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00:00</a:t>
            </a:r>
          </a:p>
        </p:txBody>
      </p:sp>
      <p:pic>
        <p:nvPicPr>
          <p:cNvPr id="26" name="Picture 2" descr="Káº¿t quáº£ hÃ¬nh áº£nh cho icon Äá»ng há»"/>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90723" y="91117"/>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27" name="B">
            <a:extLst>
              <a:ext uri="{FF2B5EF4-FFF2-40B4-BE49-F238E27FC236}">
                <a16:creationId xmlns:a16="http://schemas.microsoft.com/office/drawing/2014/main" id="{A5313378-C1A6-441A-BF2F-13C55D0F5F29}"/>
              </a:ext>
            </a:extLst>
          </p:cNvPr>
          <p:cNvSpPr/>
          <p:nvPr/>
        </p:nvSpPr>
        <p:spPr>
          <a:xfrm>
            <a:off x="1721067" y="4288219"/>
            <a:ext cx="5839062" cy="930163"/>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indent="-188913" algn="ctr"/>
            <a:r>
              <a:rPr lang="en-US" sz="3200" smtClean="0">
                <a:solidFill>
                  <a:prstClr val="black"/>
                </a:solidFill>
                <a:latin typeface="Times New Roman" panose="02020603050405020304" pitchFamily="18" charset="0"/>
                <a:cs typeface="Times New Roman" panose="02020603050405020304" pitchFamily="18" charset="0"/>
              </a:rPr>
              <a:t>C</a:t>
            </a:r>
            <a:r>
              <a:rPr lang="en-US" sz="3200">
                <a:solidFill>
                  <a:prstClr val="black"/>
                </a:solidFill>
                <a:latin typeface="Times New Roman" panose="02020603050405020304" pitchFamily="18" charset="0"/>
                <a:cs typeface="Times New Roman" panose="02020603050405020304" pitchFamily="18" charset="0"/>
              </a:rPr>
              <a:t>. Mẫu kí tự.</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28" name="B">
            <a:extLst>
              <a:ext uri="{FF2B5EF4-FFF2-40B4-BE49-F238E27FC236}">
                <a16:creationId xmlns:a16="http://schemas.microsoft.com/office/drawing/2014/main" id="{ED679BAF-8272-4154-99FC-6C34EB6F10B0}"/>
              </a:ext>
            </a:extLst>
          </p:cNvPr>
          <p:cNvSpPr/>
          <p:nvPr/>
        </p:nvSpPr>
        <p:spPr>
          <a:xfrm>
            <a:off x="1737294" y="5407819"/>
            <a:ext cx="5991360" cy="8037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lvl="1" algn="ctr"/>
            <a:r>
              <a:rPr lang="en-US" sz="3200" smtClean="0">
                <a:solidFill>
                  <a:prstClr val="black"/>
                </a:solidFill>
                <a:latin typeface="Times New Roman" panose="02020603050405020304" pitchFamily="18" charset="0"/>
                <a:cs typeface="Times New Roman" panose="02020603050405020304" pitchFamily="18" charset="0"/>
              </a:rPr>
              <a:t>D</a:t>
            </a:r>
            <a:r>
              <a:rPr lang="en-US" sz="3200">
                <a:solidFill>
                  <a:prstClr val="black"/>
                </a:solidFill>
                <a:latin typeface="Times New Roman" panose="02020603050405020304" pitchFamily="18" charset="0"/>
                <a:cs typeface="Times New Roman" panose="02020603050405020304" pitchFamily="18" charset="0"/>
              </a:rPr>
              <a:t>. Mẫu thiết kế.</a:t>
            </a:r>
            <a:endParaRPr lang="vi-VN" sz="3200" dirty="0">
              <a:solidFill>
                <a:prstClr val="black"/>
              </a:solidFill>
              <a:latin typeface="Times New Roman" panose="02020603050405020304" pitchFamily="18" charset="0"/>
              <a:cs typeface="Times New Roman" panose="02020603050405020304" pitchFamily="18" charset="0"/>
            </a:endParaRPr>
          </a:p>
        </p:txBody>
      </p:sp>
      <p:pic>
        <p:nvPicPr>
          <p:cNvPr id="30" name="Picture 2" descr="Cách tự học tiếng Nhậ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0128" y="2456796"/>
            <a:ext cx="2989277" cy="274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93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par>
                          <p:cTn id="13" fill="hold">
                            <p:stCondLst>
                              <p:cond delay="0"/>
                            </p:stCondLst>
                            <p:childTnLst>
                              <p:par>
                                <p:cTn id="14" presetID="1" presetClass="entr" presetSubtype="0" fill="hold" grpId="1"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30"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11"/>
                                        </p:tgtEl>
                                      </p:cBhvr>
                                    </p:animEffect>
                                    <p:animScale>
                                      <p:cBhvr>
                                        <p:cTn id="29" dur="250" autoRev="1" fill="hold"/>
                                        <p:tgtEl>
                                          <p:spTgt spid="11"/>
                                        </p:tgtEl>
                                      </p:cBhvr>
                                      <p:by x="105000" y="105000"/>
                                    </p:animScale>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5"/>
                                        </p:tgtEl>
                                        <p:attrNameLst>
                                          <p:attrName>style.visibility</p:attrName>
                                        </p:attrNameLst>
                                      </p:cBhvr>
                                      <p:to>
                                        <p:strVal val="visible"/>
                                      </p:to>
                                    </p:set>
                                  </p:child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6"/>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0" nodeType="clickEffect">
                                  <p:stCondLst>
                                    <p:cond delay="0"/>
                                  </p:stCondLst>
                                  <p:childTnLst>
                                    <p:animEffect transition="out" filter="fade">
                                      <p:cBhvr>
                                        <p:cTn id="69" dur="500" tmFilter="0, 0; .2, .5; .8, .5; 1, 0"/>
                                        <p:tgtEl>
                                          <p:spTgt spid="27"/>
                                        </p:tgtEl>
                                      </p:cBhvr>
                                    </p:animEffect>
                                    <p:animScale>
                                      <p:cBhvr>
                                        <p:cTn id="70" dur="250" autoRev="1" fill="hold"/>
                                        <p:tgtEl>
                                          <p:spTgt spid="27"/>
                                        </p:tgtEl>
                                      </p:cBhvr>
                                      <p:by x="105000" y="105000"/>
                                    </p:animScale>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8"/>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grpId="0" nodeType="clickEffect">
                                  <p:stCondLst>
                                    <p:cond delay="0"/>
                                  </p:stCondLst>
                                  <p:childTnLst>
                                    <p:animEffect transition="out" filter="fade">
                                      <p:cBhvr>
                                        <p:cTn id="75" dur="500" tmFilter="0, 0; .2, .5; .8, .5; 1, 0"/>
                                        <p:tgtEl>
                                          <p:spTgt spid="28"/>
                                        </p:tgtEl>
                                      </p:cBhvr>
                                    </p:animEffect>
                                    <p:animScale>
                                      <p:cBhvr>
                                        <p:cTn id="76" dur="250" autoRev="1" fill="hold"/>
                                        <p:tgtEl>
                                          <p:spTgt spid="28"/>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bldLst>
      <p:bldP spid="10" grpId="0" animBg="1"/>
      <p:bldP spid="10" grpId="1" animBg="1"/>
      <p:bldP spid="11" grpId="0" animBg="1"/>
      <p:bldP spid="11"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7" grpId="1" animBg="1"/>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F2BA58C-FBC6-4B24-B0F7-634C48DC3F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
            <a:ext cx="12192000" cy="7132320"/>
          </a:xfrm>
          <a:prstGeom prst="rect">
            <a:avLst/>
          </a:prstGeom>
        </p:spPr>
      </p:pic>
      <p:sp>
        <p:nvSpPr>
          <p:cNvPr id="2" name="Title 1"/>
          <p:cNvSpPr>
            <a:spLocks noGrp="1"/>
          </p:cNvSpPr>
          <p:nvPr>
            <p:ph type="title"/>
          </p:nvPr>
        </p:nvSpPr>
        <p:spPr>
          <a:xfrm>
            <a:off x="2152650" y="209406"/>
            <a:ext cx="7886700" cy="693005"/>
          </a:xfrm>
          <a:solidFill>
            <a:srgbClr val="002060"/>
          </a:solidFill>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TỔNG KẾT BÀI HỌC</a:t>
            </a:r>
          </a:p>
        </p:txBody>
      </p:sp>
      <p:sp>
        <p:nvSpPr>
          <p:cNvPr id="4" name="Rounded Rectangle 3"/>
          <p:cNvSpPr/>
          <p:nvPr/>
        </p:nvSpPr>
        <p:spPr>
          <a:xfrm>
            <a:off x="1040524" y="3090041"/>
            <a:ext cx="1292773"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Tạo bài trình chiếu</a:t>
            </a:r>
            <a:endParaRPr lang="en-US" b="1">
              <a:latin typeface="Times New Roman" panose="02020603050405020304" pitchFamily="18" charset="0"/>
              <a:cs typeface="Times New Roman" panose="02020603050405020304" pitchFamily="18" charset="0"/>
            </a:endParaRPr>
          </a:p>
        </p:txBody>
      </p:sp>
      <p:sp>
        <p:nvSpPr>
          <p:cNvPr id="6" name="Rounded Rectangle 5"/>
          <p:cNvSpPr/>
          <p:nvPr/>
        </p:nvSpPr>
        <p:spPr>
          <a:xfrm>
            <a:off x="7853854" y="1058959"/>
            <a:ext cx="12927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Tạo bài trình chiếu</a:t>
            </a:r>
            <a:endParaRPr lang="en-US" b="1">
              <a:latin typeface="Times New Roman" panose="02020603050405020304" pitchFamily="18" charset="0"/>
              <a:cs typeface="Times New Roman" panose="02020603050405020304" pitchFamily="18" charset="0"/>
            </a:endParaRPr>
          </a:p>
        </p:txBody>
      </p:sp>
      <p:sp>
        <p:nvSpPr>
          <p:cNvPr id="7" name="Rounded Rectangle 6"/>
          <p:cNvSpPr/>
          <p:nvPr/>
        </p:nvSpPr>
        <p:spPr>
          <a:xfrm>
            <a:off x="3281195" y="1370646"/>
            <a:ext cx="1828801" cy="12612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Một số chức năng cơ bản của phần mềm trình chiếu</a:t>
            </a:r>
            <a:endParaRPr lang="en-US" b="1">
              <a:latin typeface="Times New Roman" panose="02020603050405020304" pitchFamily="18" charset="0"/>
              <a:cs typeface="Times New Roman" panose="02020603050405020304" pitchFamily="18" charset="0"/>
            </a:endParaRPr>
          </a:p>
        </p:txBody>
      </p:sp>
      <p:sp>
        <p:nvSpPr>
          <p:cNvPr id="8" name="Rounded Rectangle 7"/>
          <p:cNvSpPr/>
          <p:nvPr/>
        </p:nvSpPr>
        <p:spPr>
          <a:xfrm>
            <a:off x="7853854" y="2158768"/>
            <a:ext cx="12927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Trình chiếu</a:t>
            </a:r>
            <a:endParaRPr lang="en-US" b="1">
              <a:latin typeface="Times New Roman" panose="02020603050405020304" pitchFamily="18" charset="0"/>
              <a:cs typeface="Times New Roman" panose="02020603050405020304" pitchFamily="18" charset="0"/>
            </a:endParaRPr>
          </a:p>
        </p:txBody>
      </p:sp>
      <p:sp>
        <p:nvSpPr>
          <p:cNvPr id="11" name="Rounded Rectangle 10"/>
          <p:cNvSpPr/>
          <p:nvPr/>
        </p:nvSpPr>
        <p:spPr>
          <a:xfrm>
            <a:off x="7853854" y="3206848"/>
            <a:ext cx="12927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Trang tiêu đề</a:t>
            </a:r>
            <a:endParaRPr lang="en-US" b="1">
              <a:latin typeface="Times New Roman" panose="02020603050405020304" pitchFamily="18" charset="0"/>
              <a:cs typeface="Times New Roman" panose="02020603050405020304" pitchFamily="18" charset="0"/>
            </a:endParaRPr>
          </a:p>
        </p:txBody>
      </p:sp>
      <p:sp>
        <p:nvSpPr>
          <p:cNvPr id="12" name="Rounded Rectangle 11"/>
          <p:cNvSpPr/>
          <p:nvPr/>
        </p:nvSpPr>
        <p:spPr>
          <a:xfrm>
            <a:off x="7853853" y="4394084"/>
            <a:ext cx="129277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Trang nội dung</a:t>
            </a:r>
            <a:endParaRPr lang="en-US" b="1">
              <a:latin typeface="Times New Roman" panose="02020603050405020304" pitchFamily="18" charset="0"/>
              <a:cs typeface="Times New Roman" panose="02020603050405020304" pitchFamily="18" charset="0"/>
            </a:endParaRPr>
          </a:p>
        </p:txBody>
      </p:sp>
      <p:sp>
        <p:nvSpPr>
          <p:cNvPr id="13" name="Rounded Rectangle 12"/>
          <p:cNvSpPr/>
          <p:nvPr/>
        </p:nvSpPr>
        <p:spPr>
          <a:xfrm>
            <a:off x="3258862" y="2927337"/>
            <a:ext cx="1828801" cy="12612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Tiêu đề của bài trình chiếu</a:t>
            </a:r>
            <a:endParaRPr lang="en-US" b="1">
              <a:latin typeface="Times New Roman" panose="02020603050405020304" pitchFamily="18" charset="0"/>
              <a:cs typeface="Times New Roman" panose="02020603050405020304" pitchFamily="18" charset="0"/>
            </a:endParaRPr>
          </a:p>
        </p:txBody>
      </p:sp>
      <p:sp>
        <p:nvSpPr>
          <p:cNvPr id="14" name="Rounded Rectangle 13"/>
          <p:cNvSpPr/>
          <p:nvPr/>
        </p:nvSpPr>
        <p:spPr>
          <a:xfrm>
            <a:off x="3258861" y="4589670"/>
            <a:ext cx="1828801" cy="12612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Cấu trúc phân cấp</a:t>
            </a:r>
            <a:endParaRPr lang="en-US" b="1">
              <a:latin typeface="Times New Roman" panose="02020603050405020304" pitchFamily="18" charset="0"/>
              <a:cs typeface="Times New Roman" panose="02020603050405020304" pitchFamily="18" charset="0"/>
            </a:endParaRPr>
          </a:p>
        </p:txBody>
      </p:sp>
      <p:cxnSp>
        <p:nvCxnSpPr>
          <p:cNvPr id="19" name="Straight Connector 18"/>
          <p:cNvCxnSpPr>
            <a:stCxn id="4" idx="3"/>
            <a:endCxn id="13" idx="1"/>
          </p:cNvCxnSpPr>
          <p:nvPr/>
        </p:nvCxnSpPr>
        <p:spPr>
          <a:xfrm>
            <a:off x="2333297" y="3547241"/>
            <a:ext cx="925565" cy="107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Straight Connector 20"/>
          <p:cNvCxnSpPr>
            <a:endCxn id="7" idx="1"/>
          </p:cNvCxnSpPr>
          <p:nvPr/>
        </p:nvCxnSpPr>
        <p:spPr>
          <a:xfrm flipV="1">
            <a:off x="2355632" y="2001266"/>
            <a:ext cx="925563" cy="154597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p:cNvCxnSpPr>
            <a:stCxn id="4" idx="3"/>
          </p:cNvCxnSpPr>
          <p:nvPr/>
        </p:nvCxnSpPr>
        <p:spPr>
          <a:xfrm>
            <a:off x="2333297" y="3547241"/>
            <a:ext cx="903230" cy="167304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Straight Connector 24"/>
          <p:cNvCxnSpPr>
            <a:stCxn id="7" idx="3"/>
            <a:endCxn id="6" idx="1"/>
          </p:cNvCxnSpPr>
          <p:nvPr/>
        </p:nvCxnSpPr>
        <p:spPr>
          <a:xfrm flipV="1">
            <a:off x="5109996" y="1516159"/>
            <a:ext cx="2743858" cy="4851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traight Connector 27"/>
          <p:cNvCxnSpPr>
            <a:stCxn id="7" idx="3"/>
            <a:endCxn id="8" idx="1"/>
          </p:cNvCxnSpPr>
          <p:nvPr/>
        </p:nvCxnSpPr>
        <p:spPr>
          <a:xfrm>
            <a:off x="5109996" y="2001266"/>
            <a:ext cx="2743858" cy="61470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Straight Connector 30"/>
          <p:cNvCxnSpPr>
            <a:endCxn id="11" idx="1"/>
          </p:cNvCxnSpPr>
          <p:nvPr/>
        </p:nvCxnSpPr>
        <p:spPr>
          <a:xfrm>
            <a:off x="5109996" y="3547241"/>
            <a:ext cx="2743858" cy="11680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3" name="Straight Connector 32"/>
          <p:cNvCxnSpPr>
            <a:endCxn id="12" idx="1"/>
          </p:cNvCxnSpPr>
          <p:nvPr/>
        </p:nvCxnSpPr>
        <p:spPr>
          <a:xfrm>
            <a:off x="5109996" y="3557957"/>
            <a:ext cx="2743857" cy="1293327"/>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7168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3295650" y="1943100"/>
            <a:ext cx="5657850" cy="29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760" eaLnBrk="1" fontAlgn="base" hangingPunct="1">
              <a:spcBef>
                <a:spcPct val="50000"/>
              </a:spcBef>
              <a:spcAft>
                <a:spcPct val="0"/>
              </a:spcAft>
            </a:pPr>
            <a:endParaRPr lang="vi-VN" sz="1349"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1951" y="1707359"/>
            <a:ext cx="800100"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938" y="1671638"/>
            <a:ext cx="762000"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3246560" y="1486458"/>
            <a:ext cx="55435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0" fontAlgn="base">
              <a:lnSpc>
                <a:spcPct val="115000"/>
              </a:lnSpc>
              <a:spcBef>
                <a:spcPct val="0"/>
              </a:spcBef>
              <a:spcAft>
                <a:spcPct val="0"/>
              </a:spcAft>
            </a:pPr>
            <a:r>
              <a:rPr lang="nl-NL" sz="4000" b="1" dirty="0">
                <a:solidFill>
                  <a:srgbClr val="000000"/>
                </a:solidFill>
                <a:latin typeface="Times New Roman" pitchFamily="18" charset="0"/>
                <a:ea typeface="Calibri" pitchFamily="34" charset="0"/>
                <a:cs typeface="Times New Roman" pitchFamily="18" charset="0"/>
              </a:rPr>
              <a:t>Hướng dẫn về nhà</a:t>
            </a:r>
            <a:endParaRPr lang="en-US" sz="4000" dirty="0">
              <a:solidFill>
                <a:srgbClr val="000000"/>
              </a:solidFill>
              <a:latin typeface="Times New Roman" pitchFamily="18" charset="0"/>
              <a:ea typeface="Calibri" pitchFamily="34" charset="0"/>
              <a:cs typeface="Times New Roman" pitchFamily="18" charset="0"/>
            </a:endParaRPr>
          </a:p>
        </p:txBody>
      </p:sp>
      <p:sp>
        <p:nvSpPr>
          <p:cNvPr id="3" name="Rectangle 2"/>
          <p:cNvSpPr/>
          <p:nvPr/>
        </p:nvSpPr>
        <p:spPr>
          <a:xfrm>
            <a:off x="2492830" y="2354175"/>
            <a:ext cx="7238999" cy="2308324"/>
          </a:xfrm>
          <a:prstGeom prst="rect">
            <a:avLst/>
          </a:prstGeom>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a:latin typeface="Times New Roman" panose="02020603050405020304" pitchFamily="18" charset="0"/>
                <a:cs typeface="Times New Roman" panose="02020603050405020304" pitchFamily="18" charset="0"/>
              </a:rPr>
              <a:t>- Làm bài tập trong sách bài tập.</a:t>
            </a:r>
          </a:p>
          <a:p>
            <a:pPr>
              <a:lnSpc>
                <a:spcPct val="150000"/>
              </a:lnSpc>
            </a:pPr>
            <a:r>
              <a:rPr lang="en-US" sz="3200">
                <a:latin typeface="Times New Roman" panose="02020603050405020304" pitchFamily="18" charset="0"/>
                <a:cs typeface="Times New Roman" panose="02020603050405020304" pitchFamily="18" charset="0"/>
              </a:rPr>
              <a:t>Đọc trước mục 4 trang 58 </a:t>
            </a:r>
            <a:r>
              <a:rPr lang="en-US" sz="3200" smtClean="0">
                <a:latin typeface="Times New Roman" panose="02020603050405020304" pitchFamily="18" charset="0"/>
                <a:cs typeface="Times New Roman" panose="02020603050405020304" pitchFamily="18" charset="0"/>
              </a:rPr>
              <a:t>SGK</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295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253"/>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7835" t="44935" r="28943" b="3718"/>
          <a:stretch/>
        </p:blipFill>
        <p:spPr>
          <a:xfrm>
            <a:off x="4119906" y="4107754"/>
            <a:ext cx="3952188" cy="1892996"/>
          </a:xfrm>
          <a:prstGeom prst="rect">
            <a:avLst/>
          </a:prstGeom>
        </p:spPr>
      </p:pic>
      <p:sp>
        <p:nvSpPr>
          <p:cNvPr id="5" name="标题 1"/>
          <p:cNvSpPr txBox="1"/>
          <p:nvPr/>
        </p:nvSpPr>
        <p:spPr>
          <a:xfrm>
            <a:off x="2288062" y="2248185"/>
            <a:ext cx="7822910" cy="57606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defTabSz="731044">
              <a:lnSpc>
                <a:spcPct val="130000"/>
              </a:lnSpc>
            </a:pPr>
            <a:endParaRPr lang="zh-CN" altLang="en-US" sz="4950" kern="2000" dirty="0">
              <a:solidFill>
                <a:schemeClr val="bg1"/>
              </a:solidFill>
              <a:effectLst>
                <a:outerShdw blurRad="38100" dist="38100" dir="2700000" algn="tl">
                  <a:srgbClr val="000000">
                    <a:alpha val="43137"/>
                  </a:srgbClr>
                </a:outerShdw>
              </a:effectLst>
              <a:latin typeface="迷你简菱心" panose="02010609000101010101" pitchFamily="49" charset="-122"/>
              <a:ea typeface="迷你简菱心" panose="02010609000101010101" pitchFamily="49" charset="-122"/>
              <a:cs typeface="+mn-ea"/>
            </a:endParaRPr>
          </a:p>
        </p:txBody>
      </p:sp>
      <p:sp>
        <p:nvSpPr>
          <p:cNvPr id="6" name="WordArt 26"/>
          <p:cNvSpPr>
            <a:spLocks noChangeArrowheads="1" noChangeShapeType="1" noTextEdit="1"/>
          </p:cNvSpPr>
          <p:nvPr/>
        </p:nvSpPr>
        <p:spPr bwMode="auto">
          <a:xfrm>
            <a:off x="3681785" y="1769716"/>
            <a:ext cx="5486400" cy="2571750"/>
          </a:xfrm>
          <a:prstGeom prst="rect">
            <a:avLst/>
          </a:prstGeom>
        </p:spPr>
        <p:txBody>
          <a:bodyPr wrap="none" fromWordArt="1">
            <a:prstTxWarp prst="textWave1">
              <a:avLst>
                <a:gd name="adj1" fmla="val 13005"/>
                <a:gd name="adj2" fmla="val 0"/>
              </a:avLst>
            </a:prstTxWarp>
          </a:bodyPr>
          <a:lstStyle/>
          <a:p>
            <a:pPr algn="ctr"/>
            <a:r>
              <a:rPr lang="en-US" sz="2700" kern="10" dirty="0">
                <a:ln w="9525">
                  <a:solidFill>
                    <a:srgbClr val="000099"/>
                  </a:solidFill>
                  <a:round/>
                  <a:headEnd/>
                  <a:tailEnd/>
                </a:ln>
                <a:solidFill>
                  <a:schemeClr val="bg2"/>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Goodbye</a:t>
            </a:r>
          </a:p>
        </p:txBody>
      </p:sp>
    </p:spTree>
    <p:extLst>
      <p:ext uri="{BB962C8B-B14F-4D97-AF65-F5344CB8AC3E}">
        <p14:creationId xmlns:p14="http://schemas.microsoft.com/office/powerpoint/2010/main" val="136390943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1" presetClass="entr" presetSubtype="0" fill="hold" grpId="0" nodeType="withEffect" nodePh="1">
                                  <p:stCondLst>
                                    <p:cond delay="0"/>
                                  </p:stCondLst>
                                  <p:endCondLst>
                                    <p:cond evt="begin" delay="0">
                                      <p:tn val="15"/>
                                    </p:cond>
                                  </p:end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6"/>
                                        </p:tgtEl>
                                      </p:cBhvr>
                                    </p:animEffect>
                                    <p:animScale>
                                      <p:cBhvr>
                                        <p:cTn id="2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429000" y="162907"/>
            <a:ext cx="5334000" cy="646331"/>
          </a:xfrm>
          <a:prstGeom prst="rect">
            <a:avLst/>
          </a:prstGeom>
          <a:solidFill>
            <a:srgbClr val="002060"/>
          </a:solidFill>
        </p:spPr>
        <p:txBody>
          <a:bodyPr wrap="square" rtlCol="0">
            <a:spAutoFit/>
          </a:body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LUẬT CHƠI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3323" y="1202742"/>
            <a:ext cx="11114691" cy="2554545"/>
          </a:xfrm>
          <a:prstGeom prst="rect">
            <a:avLst/>
          </a:prstGeom>
          <a:noFill/>
        </p:spPr>
        <p:txBody>
          <a:bodyPr wrap="square" rtlCol="0">
            <a:spAutoFit/>
          </a:bodyPr>
          <a:lstStyle/>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err="1">
                <a:solidFill>
                  <a:prstClr val="black"/>
                </a:solidFill>
                <a:latin typeface="Times New Roman" panose="02020603050405020304" pitchFamily="18" charset="0"/>
                <a:cs typeface="Times New Roman" panose="02020603050405020304" pitchFamily="18" charset="0"/>
              </a:rPr>
              <a:t>Có</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4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giây</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3BE3BC45-9A4E-419F-81BC-E143F9F5F674}"/>
              </a:ext>
            </a:extLst>
          </p:cNvPr>
          <p:cNvPicPr>
            <a:picLocks noChangeAspect="1"/>
          </p:cNvPicPr>
          <p:nvPr/>
        </p:nvPicPr>
        <p:blipFill>
          <a:blip r:embed="rId2"/>
          <a:stretch>
            <a:fillRect/>
          </a:stretch>
        </p:blipFill>
        <p:spPr>
          <a:xfrm>
            <a:off x="583323" y="5202621"/>
            <a:ext cx="11114691" cy="1655379"/>
          </a:xfrm>
          <a:prstGeom prst="rect">
            <a:avLst/>
          </a:prstGeom>
        </p:spPr>
      </p:pic>
      <p:pic>
        <p:nvPicPr>
          <p:cNvPr id="7" name="Picture 6">
            <a:extLst>
              <a:ext uri="{FF2B5EF4-FFF2-40B4-BE49-F238E27FC236}">
                <a16:creationId xmlns:a16="http://schemas.microsoft.com/office/drawing/2014/main" id="{31AC48DC-7C14-4C90-8937-DF447AE65771}"/>
              </a:ext>
            </a:extLst>
          </p:cNvPr>
          <p:cNvPicPr>
            <a:picLocks noChangeAspect="1"/>
          </p:cNvPicPr>
          <p:nvPr/>
        </p:nvPicPr>
        <p:blipFill>
          <a:blip r:embed="rId3"/>
          <a:stretch>
            <a:fillRect/>
          </a:stretch>
        </p:blipFill>
        <p:spPr>
          <a:xfrm>
            <a:off x="1698171" y="71674"/>
            <a:ext cx="1109168" cy="1051026"/>
          </a:xfrm>
          <a:prstGeom prst="rect">
            <a:avLst/>
          </a:prstGeom>
        </p:spPr>
      </p:pic>
      <p:grpSp>
        <p:nvGrpSpPr>
          <p:cNvPr id="8" name="Group 7"/>
          <p:cNvGrpSpPr/>
          <p:nvPr/>
        </p:nvGrpSpPr>
        <p:grpSpPr>
          <a:xfrm>
            <a:off x="2503339" y="4150791"/>
            <a:ext cx="1627227" cy="967257"/>
            <a:chOff x="2503339" y="4150791"/>
            <a:chExt cx="1627227" cy="967257"/>
          </a:xfrm>
        </p:grpSpPr>
        <p:sp>
          <p:nvSpPr>
            <p:cNvPr id="2" name="Oval 1">
              <a:hlinkClick r:id="rId4" action="ppaction://hlinksldjump"/>
            </p:cNvPr>
            <p:cNvSpPr/>
            <p:nvPr/>
          </p:nvSpPr>
          <p:spPr>
            <a:xfrm>
              <a:off x="2503339" y="4150791"/>
              <a:ext cx="162722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TextBox 2">
              <a:hlinkClick r:id="rId4" action="ppaction://hlinksldjump"/>
            </p:cNvPr>
            <p:cNvSpPr txBox="1"/>
            <p:nvPr/>
          </p:nvSpPr>
          <p:spPr>
            <a:xfrm>
              <a:off x="2706047"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1</a:t>
              </a:r>
              <a:endParaRPr lang="en-US" sz="32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303986" y="4150791"/>
            <a:ext cx="1444422" cy="968908"/>
            <a:chOff x="4303986" y="4150791"/>
            <a:chExt cx="1444422" cy="968908"/>
          </a:xfrm>
        </p:grpSpPr>
        <p:sp>
          <p:nvSpPr>
            <p:cNvPr id="10" name="Oval 9">
              <a:hlinkClick r:id="rId5" action="ppaction://hlinksldjump"/>
            </p:cNvPr>
            <p:cNvSpPr/>
            <p:nvPr/>
          </p:nvSpPr>
          <p:spPr>
            <a:xfrm>
              <a:off x="4303986" y="4150791"/>
              <a:ext cx="1444422" cy="96890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1" name="TextBox 10">
              <a:hlinkClick r:id="rId5" action="ppaction://hlinksldjump"/>
            </p:cNvPr>
            <p:cNvSpPr txBox="1"/>
            <p:nvPr/>
          </p:nvSpPr>
          <p:spPr>
            <a:xfrm>
              <a:off x="4419985"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a:t>
              </a:r>
              <a:r>
                <a:rPr lang="en-US" sz="3200" b="1">
                  <a:solidFill>
                    <a:srgbClr val="FF0000"/>
                  </a:solidFill>
                  <a:latin typeface="Times New Roman" panose="02020603050405020304" pitchFamily="18" charset="0"/>
                  <a:cs typeface="Times New Roman" panose="02020603050405020304" pitchFamily="18" charset="0"/>
                </a:rPr>
                <a:t>2</a:t>
              </a:r>
            </a:p>
          </p:txBody>
        </p:sp>
      </p:grpSp>
      <p:grpSp>
        <p:nvGrpSpPr>
          <p:cNvPr id="16" name="Group 15"/>
          <p:cNvGrpSpPr/>
          <p:nvPr/>
        </p:nvGrpSpPr>
        <p:grpSpPr>
          <a:xfrm>
            <a:off x="5921828" y="4150791"/>
            <a:ext cx="1453807" cy="967257"/>
            <a:chOff x="5921828" y="4150791"/>
            <a:chExt cx="1453807" cy="967257"/>
          </a:xfrm>
        </p:grpSpPr>
        <p:sp>
          <p:nvSpPr>
            <p:cNvPr id="9" name="Oval 8">
              <a:hlinkClick r:id="rId6" action="ppaction://hlinksldjump"/>
            </p:cNvPr>
            <p:cNvSpPr/>
            <p:nvPr/>
          </p:nvSpPr>
          <p:spPr>
            <a:xfrm>
              <a:off x="5921828" y="4150791"/>
              <a:ext cx="145380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a:hlinkClick r:id="rId6" action="ppaction://hlinksldjump"/>
            </p:cNvPr>
            <p:cNvSpPr txBox="1"/>
            <p:nvPr/>
          </p:nvSpPr>
          <p:spPr>
            <a:xfrm>
              <a:off x="6032936" y="4342031"/>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3</a:t>
              </a:r>
            </a:p>
          </p:txBody>
        </p:sp>
      </p:grpSp>
      <p:grpSp>
        <p:nvGrpSpPr>
          <p:cNvPr id="17" name="Group 16"/>
          <p:cNvGrpSpPr/>
          <p:nvPr/>
        </p:nvGrpSpPr>
        <p:grpSpPr>
          <a:xfrm>
            <a:off x="7549055" y="4150791"/>
            <a:ext cx="1444422" cy="968083"/>
            <a:chOff x="7549055" y="4150791"/>
            <a:chExt cx="1444422" cy="968083"/>
          </a:xfrm>
        </p:grpSpPr>
        <p:sp>
          <p:nvSpPr>
            <p:cNvPr id="12" name="Oval 11">
              <a:hlinkClick r:id="rId7" action="ppaction://hlinksldjump"/>
            </p:cNvPr>
            <p:cNvSpPr/>
            <p:nvPr/>
          </p:nvSpPr>
          <p:spPr>
            <a:xfrm>
              <a:off x="7549055" y="4150791"/>
              <a:ext cx="1444422" cy="968083"/>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4" name="TextBox 13">
              <a:hlinkClick r:id="rId7" action="ppaction://hlinksldjump"/>
            </p:cNvPr>
            <p:cNvSpPr txBox="1"/>
            <p:nvPr/>
          </p:nvSpPr>
          <p:spPr>
            <a:xfrm>
              <a:off x="7660361" y="4289686"/>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4</a:t>
              </a:r>
            </a:p>
          </p:txBody>
        </p:sp>
      </p:grpSp>
    </p:spTree>
    <p:extLst>
      <p:ext uri="{BB962C8B-B14F-4D97-AF65-F5344CB8AC3E}">
        <p14:creationId xmlns:p14="http://schemas.microsoft.com/office/powerpoint/2010/main" val="624996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429000" y="162907"/>
            <a:ext cx="5334000" cy="646331"/>
          </a:xfrm>
          <a:prstGeom prst="rect">
            <a:avLst/>
          </a:prstGeom>
          <a:solidFill>
            <a:srgbClr val="002060"/>
          </a:solidFill>
        </p:spPr>
        <p:txBody>
          <a:bodyPr wrap="square" rtlCol="0">
            <a:spAutoFit/>
          </a:body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LUẬT CHƠI</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3323" y="1202742"/>
            <a:ext cx="11114691" cy="2554545"/>
          </a:xfrm>
          <a:prstGeom prst="rect">
            <a:avLst/>
          </a:prstGeom>
          <a:noFill/>
        </p:spPr>
        <p:txBody>
          <a:bodyPr wrap="square" rtlCol="0">
            <a:spAutoFit/>
          </a:bodyPr>
          <a:lstStyle/>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trả</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sinh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tiến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gần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giáo</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giúp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tặng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hoa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bạn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err="1">
                <a:solidFill>
                  <a:prstClr val="black"/>
                </a:solidFill>
                <a:latin typeface="Times New Roman" panose="02020603050405020304" pitchFamily="18" charset="0"/>
                <a:cs typeface="Times New Roman" panose="02020603050405020304" pitchFamily="18" charset="0"/>
              </a:rPr>
              <a:t>Có</a:t>
            </a:r>
            <a:r>
              <a:rPr lang="en-US" sz="3200">
                <a:solidFill>
                  <a:prstClr val="black"/>
                </a:solidFill>
                <a:latin typeface="Times New Roman" panose="02020603050405020304" pitchFamily="18" charset="0"/>
                <a:cs typeface="Times New Roman" panose="02020603050405020304" pitchFamily="18" charset="0"/>
              </a:rPr>
              <a:t> </a:t>
            </a:r>
            <a:r>
              <a:rPr lang="en-US" sz="3200" smtClean="0">
                <a:solidFill>
                  <a:prstClr val="black"/>
                </a:solidFill>
                <a:latin typeface="Times New Roman" panose="02020603050405020304" pitchFamily="18" charset="0"/>
                <a:cs typeface="Times New Roman" panose="02020603050405020304" pitchFamily="18" charset="0"/>
              </a:rPr>
              <a:t>4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a:t>
            </a:r>
          </a:p>
          <a:p>
            <a:pPr algn="just">
              <a:defRPr/>
            </a:pPr>
            <a:r>
              <a:rPr lang="en-US" sz="3200" dirty="0" err="1">
                <a:solidFill>
                  <a:prstClr val="black"/>
                </a:solidFill>
                <a:latin typeface="Times New Roman" panose="02020603050405020304" pitchFamily="18" charset="0"/>
                <a:cs typeface="Times New Roman" panose="02020603050405020304" pitchFamily="18" charset="0"/>
              </a:rPr>
              <a:t>Mỗi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câu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hỏi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suy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nghĩ</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giây</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3BE3BC45-9A4E-419F-81BC-E143F9F5F674}"/>
              </a:ext>
            </a:extLst>
          </p:cNvPr>
          <p:cNvPicPr>
            <a:picLocks noChangeAspect="1"/>
          </p:cNvPicPr>
          <p:nvPr/>
        </p:nvPicPr>
        <p:blipFill>
          <a:blip r:embed="rId2"/>
          <a:stretch>
            <a:fillRect/>
          </a:stretch>
        </p:blipFill>
        <p:spPr>
          <a:xfrm>
            <a:off x="583323" y="5202621"/>
            <a:ext cx="11114691" cy="1655379"/>
          </a:xfrm>
          <a:prstGeom prst="rect">
            <a:avLst/>
          </a:prstGeom>
        </p:spPr>
      </p:pic>
      <p:pic>
        <p:nvPicPr>
          <p:cNvPr id="7" name="Picture 6">
            <a:extLst>
              <a:ext uri="{FF2B5EF4-FFF2-40B4-BE49-F238E27FC236}">
                <a16:creationId xmlns:a16="http://schemas.microsoft.com/office/drawing/2014/main" id="{31AC48DC-7C14-4C90-8937-DF447AE65771}"/>
              </a:ext>
            </a:extLst>
          </p:cNvPr>
          <p:cNvPicPr>
            <a:picLocks noChangeAspect="1"/>
          </p:cNvPicPr>
          <p:nvPr/>
        </p:nvPicPr>
        <p:blipFill>
          <a:blip r:embed="rId3"/>
          <a:stretch>
            <a:fillRect/>
          </a:stretch>
        </p:blipFill>
        <p:spPr>
          <a:xfrm>
            <a:off x="1698171" y="71674"/>
            <a:ext cx="1109168" cy="1051026"/>
          </a:xfrm>
          <a:prstGeom prst="rect">
            <a:avLst/>
          </a:prstGeom>
        </p:spPr>
      </p:pic>
      <p:grpSp>
        <p:nvGrpSpPr>
          <p:cNvPr id="8" name="Group 7"/>
          <p:cNvGrpSpPr/>
          <p:nvPr/>
        </p:nvGrpSpPr>
        <p:grpSpPr>
          <a:xfrm>
            <a:off x="2503339" y="4150791"/>
            <a:ext cx="1627227" cy="967257"/>
            <a:chOff x="2503339" y="4150791"/>
            <a:chExt cx="1627227" cy="967257"/>
          </a:xfrm>
        </p:grpSpPr>
        <p:sp>
          <p:nvSpPr>
            <p:cNvPr id="2" name="Oval 1">
              <a:hlinkClick r:id="rId4" action="ppaction://hlinksldjump"/>
            </p:cNvPr>
            <p:cNvSpPr/>
            <p:nvPr/>
          </p:nvSpPr>
          <p:spPr>
            <a:xfrm>
              <a:off x="2503339" y="4150791"/>
              <a:ext cx="162722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TextBox 2">
              <a:hlinkClick r:id="rId4" action="ppaction://hlinksldjump"/>
            </p:cNvPr>
            <p:cNvSpPr txBox="1"/>
            <p:nvPr/>
          </p:nvSpPr>
          <p:spPr>
            <a:xfrm>
              <a:off x="2706047"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1</a:t>
              </a:r>
              <a:endParaRPr lang="en-US" sz="32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4303986" y="4150791"/>
            <a:ext cx="1444422" cy="968908"/>
            <a:chOff x="4303986" y="4150791"/>
            <a:chExt cx="1444422" cy="968908"/>
          </a:xfrm>
        </p:grpSpPr>
        <p:sp>
          <p:nvSpPr>
            <p:cNvPr id="10" name="Oval 9">
              <a:hlinkClick r:id="rId5" action="ppaction://hlinksldjump"/>
            </p:cNvPr>
            <p:cNvSpPr/>
            <p:nvPr/>
          </p:nvSpPr>
          <p:spPr>
            <a:xfrm>
              <a:off x="4303986" y="4150791"/>
              <a:ext cx="1444422" cy="968908"/>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1" name="TextBox 10">
              <a:hlinkClick r:id="rId5" action="ppaction://hlinksldjump"/>
            </p:cNvPr>
            <p:cNvSpPr txBox="1"/>
            <p:nvPr/>
          </p:nvSpPr>
          <p:spPr>
            <a:xfrm>
              <a:off x="4419985" y="4342031"/>
              <a:ext cx="1221809" cy="584775"/>
            </a:xfrm>
            <a:prstGeom prst="rect">
              <a:avLst/>
            </a:prstGeom>
            <a:noFill/>
          </p:spPr>
          <p:txBody>
            <a:bodyPr wrap="non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Câu </a:t>
              </a:r>
              <a:r>
                <a:rPr lang="en-US" sz="3200" b="1">
                  <a:solidFill>
                    <a:srgbClr val="FF0000"/>
                  </a:solidFill>
                  <a:latin typeface="Times New Roman" panose="02020603050405020304" pitchFamily="18" charset="0"/>
                  <a:cs typeface="Times New Roman" panose="02020603050405020304" pitchFamily="18" charset="0"/>
                </a:rPr>
                <a:t>2</a:t>
              </a:r>
            </a:p>
          </p:txBody>
        </p:sp>
      </p:grpSp>
      <p:grpSp>
        <p:nvGrpSpPr>
          <p:cNvPr id="16" name="Group 15"/>
          <p:cNvGrpSpPr/>
          <p:nvPr/>
        </p:nvGrpSpPr>
        <p:grpSpPr>
          <a:xfrm>
            <a:off x="5921828" y="4150791"/>
            <a:ext cx="1453807" cy="967257"/>
            <a:chOff x="5921828" y="4150791"/>
            <a:chExt cx="1453807" cy="967257"/>
          </a:xfrm>
        </p:grpSpPr>
        <p:sp>
          <p:nvSpPr>
            <p:cNvPr id="9" name="Oval 8">
              <a:hlinkClick r:id="rId6" action="ppaction://hlinksldjump"/>
            </p:cNvPr>
            <p:cNvSpPr/>
            <p:nvPr/>
          </p:nvSpPr>
          <p:spPr>
            <a:xfrm>
              <a:off x="5921828" y="4150791"/>
              <a:ext cx="1453807" cy="967257"/>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3" name="TextBox 12">
              <a:hlinkClick r:id="rId6" action="ppaction://hlinksldjump"/>
            </p:cNvPr>
            <p:cNvSpPr txBox="1"/>
            <p:nvPr/>
          </p:nvSpPr>
          <p:spPr>
            <a:xfrm>
              <a:off x="6032936" y="4342031"/>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3</a:t>
              </a:r>
            </a:p>
          </p:txBody>
        </p:sp>
      </p:grpSp>
      <p:grpSp>
        <p:nvGrpSpPr>
          <p:cNvPr id="17" name="Group 16"/>
          <p:cNvGrpSpPr/>
          <p:nvPr/>
        </p:nvGrpSpPr>
        <p:grpSpPr>
          <a:xfrm>
            <a:off x="7549055" y="4150791"/>
            <a:ext cx="1444422" cy="968083"/>
            <a:chOff x="7549055" y="4150791"/>
            <a:chExt cx="1444422" cy="968083"/>
          </a:xfrm>
        </p:grpSpPr>
        <p:sp>
          <p:nvSpPr>
            <p:cNvPr id="12" name="Oval 11">
              <a:hlinkClick r:id="rId7" action="ppaction://hlinksldjump"/>
            </p:cNvPr>
            <p:cNvSpPr/>
            <p:nvPr/>
          </p:nvSpPr>
          <p:spPr>
            <a:xfrm>
              <a:off x="7549055" y="4150791"/>
              <a:ext cx="1444422" cy="968083"/>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4" name="TextBox 13">
              <a:hlinkClick r:id="rId7" action="ppaction://hlinksldjump"/>
            </p:cNvPr>
            <p:cNvSpPr txBox="1"/>
            <p:nvPr/>
          </p:nvSpPr>
          <p:spPr>
            <a:xfrm>
              <a:off x="7660361" y="4289686"/>
              <a:ext cx="1221809" cy="584775"/>
            </a:xfrm>
            <a:prstGeom prst="rect">
              <a:avLst/>
            </a:prstGeom>
            <a:noFill/>
          </p:spPr>
          <p:txBody>
            <a:bodyPr wrap="non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4</a:t>
              </a:r>
            </a:p>
          </p:txBody>
        </p:sp>
      </p:grpSp>
    </p:spTree>
    <p:extLst>
      <p:ext uri="{BB962C8B-B14F-4D97-AF65-F5344CB8AC3E}">
        <p14:creationId xmlns:p14="http://schemas.microsoft.com/office/powerpoint/2010/main" val="11099723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0957" y="5826082"/>
            <a:ext cx="2307207" cy="1031918"/>
          </a:xfrm>
          <a:prstGeom prst="rect">
            <a:avLst/>
          </a:prstGeom>
        </p:spPr>
      </p:pic>
      <p:sp>
        <p:nvSpPr>
          <p:cNvPr id="7" name="Rectangle 6">
            <a:extLst>
              <a:ext uri="{FF2B5EF4-FFF2-40B4-BE49-F238E27FC236}">
                <a16:creationId xmlns:a16="http://schemas.microsoft.com/office/drawing/2014/main" id="{3FBF5307-01E9-4FCA-8161-57D3DB516B55}"/>
              </a:ext>
            </a:extLst>
          </p:cNvPr>
          <p:cNvSpPr/>
          <p:nvPr/>
        </p:nvSpPr>
        <p:spPr>
          <a:xfrm>
            <a:off x="1147506" y="923393"/>
            <a:ext cx="9485278" cy="668645"/>
          </a:xfrm>
          <a:prstGeom prst="rect">
            <a:avLst/>
          </a:prstGeom>
        </p:spPr>
        <p:txBody>
          <a:bodyPr wrap="square">
            <a:spAutoFit/>
          </a:bodyPr>
          <a:lstStyle/>
          <a:p>
            <a:pPr algn="just">
              <a:lnSpc>
                <a:spcPct val="130000"/>
              </a:lnSpc>
              <a:spcBef>
                <a:spcPts val="600"/>
              </a:spcBef>
              <a:spcAft>
                <a:spcPts val="600"/>
              </a:spcAft>
            </a:pPr>
            <a:r>
              <a:rPr lang="en-US" sz="3200">
                <a:solidFill>
                  <a:srgbClr val="FF0000"/>
                </a:solidFill>
                <a:latin typeface="Times New Roman" panose="02020603050405020304" pitchFamily="18" charset="0"/>
                <a:ea typeface="Calibri" panose="020F0502020204030204" pitchFamily="34" charset="0"/>
              </a:rPr>
              <a:t>Giáo viên cho học sinh đóng vai theo kịch bản như sau</a:t>
            </a:r>
            <a:r>
              <a:rPr lang="en-US" sz="3200" smtClean="0">
                <a:solidFill>
                  <a:srgbClr val="FF0000"/>
                </a:solidFill>
                <a:latin typeface="Times New Roman" panose="02020603050405020304" pitchFamily="18" charset="0"/>
                <a:ea typeface="Calibri" panose="020F0502020204030204" pitchFamily="34" charset="0"/>
              </a:rPr>
              <a:t>:</a:t>
            </a:r>
            <a:endParaRPr lang="en-US" sz="3200">
              <a:solidFill>
                <a:srgbClr val="FF0000"/>
              </a:solidFill>
              <a:latin typeface="Times New Roman" panose="02020603050405020304" pitchFamily="18" charset="0"/>
              <a:ea typeface="Calibri" panose="020F0502020204030204" pitchFamily="34" charset="0"/>
            </a:endParaRPr>
          </a:p>
        </p:txBody>
      </p:sp>
      <p:sp>
        <p:nvSpPr>
          <p:cNvPr id="2" name="TextBox 1"/>
          <p:cNvSpPr txBox="1"/>
          <p:nvPr/>
        </p:nvSpPr>
        <p:spPr>
          <a:xfrm>
            <a:off x="412721" y="1759199"/>
            <a:ext cx="11556124" cy="4401205"/>
          </a:xfrm>
          <a:prstGeom prst="rect">
            <a:avLst/>
          </a:prstGeom>
          <a:noFill/>
        </p:spPr>
        <p:txBody>
          <a:bodyPr wrap="square" rtlCol="0">
            <a:spAutoFit/>
          </a:bodyPr>
          <a:lstStyle/>
          <a:p>
            <a:pPr algn="just"/>
            <a:r>
              <a:rPr lang="en-US" sz="2800" smtClean="0">
                <a:solidFill>
                  <a:srgbClr val="002060"/>
                </a:solidFill>
                <a:latin typeface="Times New Roman" panose="02020603050405020304" pitchFamily="18" charset="0"/>
                <a:cs typeface="Times New Roman" panose="02020603050405020304" pitchFamily="18" charset="0"/>
              </a:rPr>
              <a:t>Giờ ra chơi, các bạn An, Minh và Khoa trao đổi về dự án </a:t>
            </a:r>
            <a:r>
              <a:rPr lang="en-US" sz="2800" smtClean="0">
                <a:solidFill>
                  <a:srgbClr val="00B050"/>
                </a:solidFill>
                <a:latin typeface="Times New Roman" panose="02020603050405020304" pitchFamily="18" charset="0"/>
                <a:cs typeface="Times New Roman" panose="02020603050405020304" pitchFamily="18" charset="0"/>
              </a:rPr>
              <a:t>Trường học xanh </a:t>
            </a:r>
            <a:r>
              <a:rPr lang="en-US" sz="2800" smtClean="0">
                <a:solidFill>
                  <a:srgbClr val="002060"/>
                </a:solidFill>
                <a:latin typeface="Times New Roman" panose="02020603050405020304" pitchFamily="18" charset="0"/>
                <a:cs typeface="Times New Roman" panose="02020603050405020304" pitchFamily="18" charset="0"/>
              </a:rPr>
              <a:t>mà các bạn đang thực hiện:</a:t>
            </a:r>
          </a:p>
          <a:p>
            <a:pPr algn="just"/>
            <a:r>
              <a:rPr lang="en-US" sz="2800" b="1" smtClean="0">
                <a:solidFill>
                  <a:srgbClr val="002060"/>
                </a:solidFill>
                <a:latin typeface="Times New Roman" panose="02020603050405020304" pitchFamily="18" charset="0"/>
                <a:cs typeface="Times New Roman" panose="02020603050405020304" pitchFamily="18" charset="0"/>
              </a:rPr>
              <a:t>An:</a:t>
            </a:r>
            <a:r>
              <a:rPr lang="en-US" sz="2800" smtClean="0">
                <a:solidFill>
                  <a:srgbClr val="002060"/>
                </a:solidFill>
                <a:latin typeface="Times New Roman" panose="02020603050405020304" pitchFamily="18" charset="0"/>
                <a:cs typeface="Times New Roman" panose="02020603050405020304" pitchFamily="18" charset="0"/>
              </a:rPr>
              <a:t> Việc khảo sát, thu thập thông tin và tính toán cho dự án đã xong. Bây giờ </a:t>
            </a:r>
          </a:p>
          <a:p>
            <a:pPr algn="just"/>
            <a:r>
              <a:rPr lang="en-US" sz="2800" smtClean="0">
                <a:solidFill>
                  <a:srgbClr val="002060"/>
                </a:solidFill>
                <a:latin typeface="Times New Roman" panose="02020603050405020304" pitchFamily="18" charset="0"/>
                <a:cs typeface="Times New Roman" panose="02020603050405020304" pitchFamily="18" charset="0"/>
              </a:rPr>
              <a:t>nhóm mình cần làm một bài báo cáo kết quả.</a:t>
            </a:r>
          </a:p>
          <a:p>
            <a:pPr algn="just"/>
            <a:r>
              <a:rPr lang="en-US" sz="2800" b="1" smtClean="0">
                <a:solidFill>
                  <a:srgbClr val="002060"/>
                </a:solidFill>
                <a:latin typeface="Times New Roman" panose="02020603050405020304" pitchFamily="18" charset="0"/>
                <a:cs typeface="Times New Roman" panose="02020603050405020304" pitchFamily="18" charset="0"/>
              </a:rPr>
              <a:t>Minh:</a:t>
            </a:r>
            <a:r>
              <a:rPr lang="en-US" sz="2800" smtClean="0">
                <a:solidFill>
                  <a:srgbClr val="002060"/>
                </a:solidFill>
                <a:latin typeface="Times New Roman" panose="02020603050405020304" pitchFamily="18" charset="0"/>
                <a:cs typeface="Times New Roman" panose="02020603050405020304" pitchFamily="18" charset="0"/>
              </a:rPr>
              <a:t> Nhóm mình nên sử dụng phần mềm trình chiếu để tạo các bài báo cáo.</a:t>
            </a:r>
          </a:p>
          <a:p>
            <a:pPr algn="just"/>
            <a:r>
              <a:rPr lang="en-US" sz="2800" b="1" smtClean="0">
                <a:solidFill>
                  <a:srgbClr val="002060"/>
                </a:solidFill>
                <a:latin typeface="Times New Roman" panose="02020603050405020304" pitchFamily="18" charset="0"/>
                <a:cs typeface="Times New Roman" panose="02020603050405020304" pitchFamily="18" charset="0"/>
              </a:rPr>
              <a:t>Khoa:</a:t>
            </a:r>
            <a:r>
              <a:rPr lang="en-US" sz="2800" smtClean="0">
                <a:solidFill>
                  <a:srgbClr val="002060"/>
                </a:solidFill>
                <a:latin typeface="Times New Roman" panose="02020603050405020304" pitchFamily="18" charset="0"/>
                <a:cs typeface="Times New Roman" panose="02020603050405020304" pitchFamily="18" charset="0"/>
              </a:rPr>
              <a:t> Bài trình chiếu báo cáo cần có trang tiêu đề, mỗi trang nội dung nên có tiêu đề trang để giúp người nghe nhanh chóng hiểu được chủ đề và nội dung trình bày</a:t>
            </a:r>
          </a:p>
          <a:p>
            <a:pPr algn="just"/>
            <a:r>
              <a:rPr lang="en-US" sz="2800" b="1" smtClean="0">
                <a:solidFill>
                  <a:srgbClr val="002060"/>
                </a:solidFill>
                <a:latin typeface="Times New Roman" panose="02020603050405020304" pitchFamily="18" charset="0"/>
                <a:cs typeface="Times New Roman" panose="02020603050405020304" pitchFamily="18" charset="0"/>
              </a:rPr>
              <a:t>Minh:</a:t>
            </a:r>
            <a:r>
              <a:rPr lang="en-US" sz="2800" smtClean="0">
                <a:solidFill>
                  <a:srgbClr val="002060"/>
                </a:solidFill>
                <a:latin typeface="Times New Roman" panose="02020603050405020304" pitchFamily="18" charset="0"/>
                <a:cs typeface="Times New Roman" panose="02020603050405020304" pitchFamily="18" charset="0"/>
              </a:rPr>
              <a:t> Sử dụng cấu trúc phân cấp sẽ làm cho bố cục của bài báo cáo được </a:t>
            </a:r>
          </a:p>
          <a:p>
            <a:pPr algn="just"/>
            <a:r>
              <a:rPr lang="en-US" sz="2800" smtClean="0">
                <a:solidFill>
                  <a:srgbClr val="002060"/>
                </a:solidFill>
                <a:latin typeface="Times New Roman" panose="02020603050405020304" pitchFamily="18" charset="0"/>
                <a:cs typeface="Times New Roman" panose="02020603050405020304" pitchFamily="18" charset="0"/>
              </a:rPr>
              <a:t>mạch lạc, rõ ràng</a:t>
            </a:r>
            <a:endParaRPr lang="en-US" sz="280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824750" y="48346"/>
            <a:ext cx="8379214" cy="707886"/>
          </a:xfrm>
          <a:prstGeom prst="rect">
            <a:avLst/>
          </a:prstGeom>
          <a:solidFill>
            <a:srgbClr val="002060"/>
          </a:solidFill>
        </p:spPr>
        <p:txBody>
          <a:bodyPr wrap="square" lIns="91440" tIns="45720" rIns="91440" bIns="45720">
            <a:spAutoFit/>
          </a:bodyPr>
          <a:lstStyle/>
          <a:p>
            <a:pPr algn="ctr"/>
            <a:r>
              <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KHỞI </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endParaRPr lang="en-US" sz="40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6913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7">
            <a:extLst>
              <a:ext uri="{FF2B5EF4-FFF2-40B4-BE49-F238E27FC236}">
                <a16:creationId xmlns:a16="http://schemas.microsoft.com/office/drawing/2014/main" id="{5BBC1BDA-C8DA-4816-97BF-C5925D4C9A73}"/>
              </a:ext>
            </a:extLst>
          </p:cNvPr>
          <p:cNvSpPr txBox="1">
            <a:spLocks noChangeArrowheads="1"/>
          </p:cNvSpPr>
          <p:nvPr/>
        </p:nvSpPr>
        <p:spPr bwMode="auto">
          <a:xfrm>
            <a:off x="2167989" y="0"/>
            <a:ext cx="4712677"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cs typeface="Arial" panose="020B0604020202020204" pitchFamily="34" charset="0"/>
              </a:defRPr>
            </a:lvl1pPr>
            <a:lvl2pPr marL="742950" indent="-285750">
              <a:defRPr sz="1900">
                <a:solidFill>
                  <a:schemeClr val="tx1"/>
                </a:solidFill>
                <a:latin typeface="Arial" panose="020B0604020202020204" pitchFamily="34" charset="0"/>
                <a:cs typeface="Arial" panose="020B0604020202020204" pitchFamily="34" charset="0"/>
              </a:defRPr>
            </a:lvl2pPr>
            <a:lvl3pPr marL="1143000" indent="-228600">
              <a:defRPr sz="1900">
                <a:solidFill>
                  <a:schemeClr val="tx1"/>
                </a:solidFill>
                <a:latin typeface="Arial" panose="020B0604020202020204" pitchFamily="34" charset="0"/>
                <a:cs typeface="Arial" panose="020B0604020202020204" pitchFamily="34" charset="0"/>
              </a:defRPr>
            </a:lvl3pPr>
            <a:lvl4pPr marL="1600200" indent="-228600">
              <a:defRPr sz="1900">
                <a:solidFill>
                  <a:schemeClr val="tx1"/>
                </a:solidFill>
                <a:latin typeface="Arial" panose="020B0604020202020204" pitchFamily="34" charset="0"/>
                <a:cs typeface="Arial" panose="020B0604020202020204" pitchFamily="34" charset="0"/>
              </a:defRPr>
            </a:lvl4pPr>
            <a:lvl5pPr marL="2057400" indent="-228600">
              <a:defRPr sz="1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sz="2585" b="1">
              <a:latin typeface="Times New Roman"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id="{E59F8D84-86B9-4424-A0CD-54DFF9268AE6}"/>
              </a:ext>
            </a:extLst>
          </p:cNvPr>
          <p:cNvSpPr txBox="1">
            <a:spLocks noChangeArrowheads="1"/>
          </p:cNvSpPr>
          <p:nvPr/>
        </p:nvSpPr>
        <p:spPr bwMode="auto">
          <a:xfrm>
            <a:off x="1915551" y="258021"/>
            <a:ext cx="8240820" cy="379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19" tIns="44209" rIns="88419" bIns="44209"/>
          <a:lstStyle>
            <a:lvl1pPr marL="360363" indent="-360363"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cs typeface="+mn-cs"/>
              </a:defRPr>
            </a:lvl2pPr>
            <a:lvl3pPr marL="1196975" indent="-239713" algn="l" defTabSz="957263" rtl="0" eaLnBrk="0" fontAlgn="base" hangingPunct="0">
              <a:spcBef>
                <a:spcPct val="20000"/>
              </a:spcBef>
              <a:spcAft>
                <a:spcPct val="0"/>
              </a:spcAft>
              <a:buChar char="•"/>
              <a:defRPr sz="2500">
                <a:solidFill>
                  <a:schemeClr val="tx1"/>
                </a:solidFill>
                <a:latin typeface="+mn-lt"/>
                <a:cs typeface="+mn-cs"/>
              </a:defRPr>
            </a:lvl3pPr>
            <a:lvl4pPr marL="1676400" indent="-239713" algn="l" defTabSz="957263" rtl="0" eaLnBrk="0" fontAlgn="base" hangingPunct="0">
              <a:spcBef>
                <a:spcPct val="20000"/>
              </a:spcBef>
              <a:spcAft>
                <a:spcPct val="0"/>
              </a:spcAft>
              <a:buChar char="–"/>
              <a:defRPr sz="2100">
                <a:solidFill>
                  <a:schemeClr val="tx1"/>
                </a:solidFill>
                <a:latin typeface="+mn-lt"/>
                <a:cs typeface="+mn-cs"/>
              </a:defRPr>
            </a:lvl4pPr>
            <a:lvl5pPr marL="2154238" indent="-239713" algn="l" defTabSz="957263" rtl="0" eaLnBrk="0" fontAlgn="base" hangingPunct="0">
              <a:spcBef>
                <a:spcPct val="20000"/>
              </a:spcBef>
              <a:spcAft>
                <a:spcPct val="0"/>
              </a:spcAft>
              <a:buChar char="»"/>
              <a:defRPr sz="21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90000"/>
              </a:lnSpc>
              <a:buFontTx/>
              <a:buNone/>
              <a:defRPr/>
            </a:pPr>
            <a:r>
              <a:rPr lang="en-US" altLang="en-US" sz="3139" kern="0" err="1">
                <a:latin typeface="Times New Roman" panose="02020603050405020304" pitchFamily="18" charset="0"/>
                <a:cs typeface="Times New Roman" panose="02020603050405020304" pitchFamily="18" charset="0"/>
              </a:rPr>
              <a:t>Tiết</a:t>
            </a:r>
            <a:r>
              <a:rPr lang="en-US" altLang="en-US" sz="3139" kern="0">
                <a:latin typeface="Times New Roman" panose="02020603050405020304" pitchFamily="18" charset="0"/>
                <a:cs typeface="Times New Roman" panose="02020603050405020304" pitchFamily="18" charset="0"/>
              </a:rPr>
              <a:t>:</a:t>
            </a:r>
            <a:endParaRPr lang="en-US" altLang="en-US" sz="3139" kern="0" dirty="0">
              <a:latin typeface="Times New Roman" panose="02020603050405020304" pitchFamily="18" charset="0"/>
              <a:cs typeface="Times New Roman" panose="02020603050405020304" pitchFamily="18" charset="0"/>
            </a:endParaRPr>
          </a:p>
          <a:p>
            <a:pPr>
              <a:lnSpc>
                <a:spcPct val="90000"/>
              </a:lnSpc>
              <a:buFontTx/>
              <a:buNone/>
              <a:defRPr/>
            </a:pPr>
            <a:endParaRPr lang="en-US" altLang="en-US" sz="3139" kern="0" dirty="0">
              <a:latin typeface="Times New Roman" panose="02020603050405020304" pitchFamily="18" charset="0"/>
              <a:cs typeface="Times New Roman" panose="02020603050405020304" pitchFamily="18" charset="0"/>
            </a:endParaRPr>
          </a:p>
          <a:p>
            <a:pPr algn="ctr">
              <a:lnSpc>
                <a:spcPct val="90000"/>
              </a:lnSpc>
              <a:buFontTx/>
              <a:buNone/>
              <a:defRPr/>
            </a:pPr>
            <a:r>
              <a:rPr lang="en-US" altLang="en-US" sz="3200" b="1" u="sng" kern="0">
                <a:latin typeface="Times New Roman" panose="02020603050405020304" pitchFamily="18" charset="0"/>
                <a:cs typeface="Times New Roman" panose="02020603050405020304" pitchFamily="18" charset="0"/>
              </a:rPr>
              <a:t>BÀI 11</a:t>
            </a:r>
            <a:r>
              <a:rPr lang="en-US" altLang="en-US" sz="3200" b="1" kern="0">
                <a:solidFill>
                  <a:srgbClr val="FF0000"/>
                </a:solidFill>
                <a:latin typeface="Times New Roman" panose="02020603050405020304" pitchFamily="18" charset="0"/>
                <a:cs typeface="Times New Roman" panose="02020603050405020304" pitchFamily="18" charset="0"/>
              </a:rPr>
              <a:t>. TẠO BÀI TRÌNH CHIẾU</a:t>
            </a:r>
            <a:r>
              <a:rPr lang="en-US" altLang="en-US" sz="3600" b="1" kern="0">
                <a:solidFill>
                  <a:srgbClr val="FF0000"/>
                </a:solidFill>
                <a:latin typeface="Times New Roman" panose="02020603050405020304" pitchFamily="18" charset="0"/>
                <a:cs typeface="Times New Roman" panose="02020603050405020304" pitchFamily="18" charset="0"/>
              </a:rPr>
              <a:t> </a:t>
            </a:r>
            <a:r>
              <a:rPr lang="en-US" altLang="en-US" sz="3600" b="1" kern="0" dirty="0">
                <a:solidFill>
                  <a:srgbClr val="FF0000"/>
                </a:solidFill>
                <a:latin typeface="Times New Roman" panose="02020603050405020304" pitchFamily="18" charset="0"/>
                <a:cs typeface="Times New Roman" panose="02020603050405020304" pitchFamily="18" charset="0"/>
              </a:rPr>
              <a:t>(T1)</a:t>
            </a:r>
          </a:p>
          <a:p>
            <a:pPr lvl="1">
              <a:lnSpc>
                <a:spcPct val="90000"/>
              </a:lnSpc>
              <a:buFont typeface="Tahoma" panose="020B0604030504040204" pitchFamily="34" charset="0"/>
              <a:buNone/>
              <a:defRPr/>
            </a:pPr>
            <a:endParaRPr lang="en-US" altLang="en-US" sz="3323" b="1" kern="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53" y="2955465"/>
            <a:ext cx="5118207" cy="34138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3CB1DB-89AF-473A-89C8-02C263599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6"/>
            <a:ext cx="12192000" cy="6840925"/>
          </a:xfrm>
          <a:prstGeom prst="rect">
            <a:avLst/>
          </a:prstGeom>
        </p:spPr>
      </p:pic>
      <p:sp>
        <p:nvSpPr>
          <p:cNvPr id="3" name="TextBox 2">
            <a:extLst>
              <a:ext uri="{FF2B5EF4-FFF2-40B4-BE49-F238E27FC236}">
                <a16:creationId xmlns:a16="http://schemas.microsoft.com/office/drawing/2014/main" id="{1DD2BDF7-E78C-42DA-B26D-7A1764BFC021}"/>
              </a:ext>
            </a:extLst>
          </p:cNvPr>
          <p:cNvSpPr txBox="1"/>
          <p:nvPr/>
        </p:nvSpPr>
        <p:spPr>
          <a:xfrm>
            <a:off x="1710052" y="243981"/>
            <a:ext cx="8580125" cy="584775"/>
          </a:xfrm>
          <a:prstGeom prst="rect">
            <a:avLst/>
          </a:prstGeom>
          <a:solidFill>
            <a:srgbClr val="0070C0"/>
          </a:solidFill>
        </p:spPr>
        <p:txBody>
          <a:bodyPr wrap="square" rtlCol="0">
            <a:spAutoFit/>
          </a:bodyPr>
          <a:lstStyle/>
          <a:p>
            <a:pPr algn="ctr"/>
            <a:r>
              <a:rPr lang="en-US" sz="3200" b="1" err="1">
                <a:solidFill>
                  <a:srgbClr val="FFFF00"/>
                </a:solidFill>
                <a:latin typeface="Times New Roman" panose="02020603050405020304" pitchFamily="18" charset="0"/>
                <a:cs typeface="Times New Roman" panose="02020603050405020304" pitchFamily="18" charset="0"/>
              </a:rPr>
              <a:t>Bài</a:t>
            </a:r>
            <a:r>
              <a:rPr lang="en-US" sz="3200" b="1">
                <a:solidFill>
                  <a:srgbClr val="FFFF00"/>
                </a:solidFill>
                <a:latin typeface="Times New Roman" panose="02020603050405020304" pitchFamily="18" charset="0"/>
                <a:cs typeface="Times New Roman" panose="02020603050405020304" pitchFamily="18" charset="0"/>
              </a:rPr>
              <a:t> 11. TẠO BÀI TRÌNH CHIẾU (2 </a:t>
            </a:r>
            <a:r>
              <a:rPr lang="en-US" sz="3200" b="1" dirty="0" err="1">
                <a:solidFill>
                  <a:srgbClr val="FFFF00"/>
                </a:solidFill>
                <a:latin typeface="Times New Roman" panose="02020603050405020304" pitchFamily="18" charset="0"/>
                <a:cs typeface="Times New Roman" panose="02020603050405020304" pitchFamily="18" charset="0"/>
              </a:rPr>
              <a:t>tiết</a:t>
            </a:r>
            <a:r>
              <a:rPr lang="en-US" sz="3200" b="1" dirty="0">
                <a:solidFill>
                  <a:srgbClr val="FFFF00"/>
                </a:solidFill>
                <a:latin typeface="Times New Roman" panose="02020603050405020304" pitchFamily="18" charset="0"/>
                <a:cs typeface="Times New Roman" panose="02020603050405020304" pitchFamily="18" charset="0"/>
              </a:rPr>
              <a:t>)</a:t>
            </a:r>
          </a:p>
        </p:txBody>
      </p:sp>
      <p:pic>
        <p:nvPicPr>
          <p:cNvPr id="4" name="Picture 38">
            <a:extLst>
              <a:ext uri="{FF2B5EF4-FFF2-40B4-BE49-F238E27FC236}">
                <a16:creationId xmlns:a16="http://schemas.microsoft.com/office/drawing/2014/main" id="{67E276A7-78BE-44E5-889B-C118BEA2A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638" y="1642835"/>
            <a:ext cx="17383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extLst>
              <a:ext uri="{FF2B5EF4-FFF2-40B4-BE49-F238E27FC236}">
                <a16:creationId xmlns:a16="http://schemas.microsoft.com/office/drawing/2014/main" id="{93165CEF-7E40-407F-889A-31587B24C323}"/>
              </a:ext>
            </a:extLst>
          </p:cNvPr>
          <p:cNvSpPr>
            <a:spLocks noChangeArrowheads="1"/>
          </p:cNvSpPr>
          <p:nvPr/>
        </p:nvSpPr>
        <p:spPr bwMode="gray">
          <a:xfrm>
            <a:off x="3786188" y="3774622"/>
            <a:ext cx="7121456" cy="931513"/>
          </a:xfrm>
          <a:prstGeom prst="roundRect">
            <a:avLst>
              <a:gd name="adj" fmla="val 50000"/>
            </a:avLst>
          </a:prstGeom>
          <a:noFill/>
          <a:ln w="57150" algn="ctr">
            <a:solidFill>
              <a:schemeClr val="folHlink"/>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kumimoji="1" lang="en-US" altLang="en-US" sz="3200" b="1" dirty="0">
                <a:latin typeface="Times New Roman" panose="02020603050405020304" pitchFamily="18" charset="0"/>
                <a:cs typeface="Times New Roman" panose="02020603050405020304" pitchFamily="18" charset="0"/>
              </a:rPr>
              <a:t>2. </a:t>
            </a:r>
            <a:r>
              <a:rPr kumimoji="1" lang="en-US" altLang="en-US" sz="3200" b="1" dirty="0" err="1">
                <a:latin typeface="Times New Roman" panose="02020603050405020304" pitchFamily="18" charset="0"/>
                <a:cs typeface="Times New Roman" panose="02020603050405020304" pitchFamily="18" charset="0"/>
              </a:rPr>
              <a:t>Thực</a:t>
            </a:r>
            <a:r>
              <a:rPr kumimoji="1" lang="en-US" altLang="en-US" sz="3200" b="1" dirty="0">
                <a:latin typeface="Times New Roman" panose="02020603050405020304" pitchFamily="18" charset="0"/>
                <a:cs typeface="Times New Roman" panose="02020603050405020304" pitchFamily="18" charset="0"/>
              </a:rPr>
              <a:t> </a:t>
            </a:r>
            <a:r>
              <a:rPr kumimoji="1" lang="en-US" altLang="en-US" sz="3200" b="1" dirty="0" err="1">
                <a:latin typeface="Times New Roman" panose="02020603050405020304" pitchFamily="18" charset="0"/>
                <a:cs typeface="Times New Roman" panose="02020603050405020304" pitchFamily="18" charset="0"/>
              </a:rPr>
              <a:t>hành</a:t>
            </a:r>
            <a:r>
              <a:rPr kumimoji="1" lang="en-US" altLang="en-US" sz="3200" b="1" dirty="0">
                <a:latin typeface="Times New Roman" panose="02020603050405020304" pitchFamily="18" charset="0"/>
                <a:cs typeface="Times New Roman" panose="02020603050405020304" pitchFamily="18" charset="0"/>
              </a:rPr>
              <a:t>: </a:t>
            </a:r>
            <a:r>
              <a:rPr kumimoji="1" lang="en-US" altLang="en-US" sz="3200" b="1" err="1">
                <a:latin typeface="Times New Roman" panose="02020603050405020304" pitchFamily="18" charset="0"/>
                <a:cs typeface="Times New Roman" panose="02020603050405020304" pitchFamily="18" charset="0"/>
              </a:rPr>
              <a:t>Tạo</a:t>
            </a:r>
            <a:r>
              <a:rPr kumimoji="1" lang="en-US" altLang="en-US" sz="3200" b="1">
                <a:latin typeface="Times New Roman" panose="02020603050405020304" pitchFamily="18" charset="0"/>
                <a:cs typeface="Times New Roman" panose="02020603050405020304" pitchFamily="18" charset="0"/>
              </a:rPr>
              <a:t> bài trình chiếu</a:t>
            </a:r>
            <a:endParaRPr kumimoji="1" lang="en-US" altLang="en-US" sz="3200" b="1" dirty="0">
              <a:latin typeface="Times New Roman" panose="02020603050405020304" pitchFamily="18" charset="0"/>
              <a:cs typeface="Times New Roman" panose="02020603050405020304" pitchFamily="18" charset="0"/>
            </a:endParaRPr>
          </a:p>
        </p:txBody>
      </p:sp>
      <p:sp>
        <p:nvSpPr>
          <p:cNvPr id="7" name="AutoShape 7">
            <a:extLst>
              <a:ext uri="{FF2B5EF4-FFF2-40B4-BE49-F238E27FC236}">
                <a16:creationId xmlns:a16="http://schemas.microsoft.com/office/drawing/2014/main" id="{D5AA7F41-CBBE-4104-A812-14B30FD59170}"/>
              </a:ext>
            </a:extLst>
          </p:cNvPr>
          <p:cNvSpPr>
            <a:spLocks noChangeArrowheads="1"/>
          </p:cNvSpPr>
          <p:nvPr/>
        </p:nvSpPr>
        <p:spPr bwMode="gray">
          <a:xfrm>
            <a:off x="3736976" y="2177144"/>
            <a:ext cx="7170668" cy="941159"/>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kumimoji="1" lang="en-US" altLang="en-US" sz="3200" b="1" dirty="0">
                <a:solidFill>
                  <a:srgbClr val="FF0000"/>
                </a:solidFill>
                <a:latin typeface="Times New Roman" panose="02020603050405020304" pitchFamily="18" charset="0"/>
                <a:cs typeface="Times New Roman" panose="02020603050405020304" pitchFamily="18" charset="0"/>
              </a:rPr>
              <a:t>1</a:t>
            </a:r>
            <a:r>
              <a:rPr kumimoji="1" lang="en-US" altLang="en-US" sz="3200" b="1">
                <a:solidFill>
                  <a:srgbClr val="FF0000"/>
                </a:solidFill>
                <a:latin typeface="Times New Roman" panose="02020603050405020304" pitchFamily="18" charset="0"/>
                <a:cs typeface="Times New Roman" panose="02020603050405020304" pitchFamily="18" charset="0"/>
              </a:rPr>
              <a:t>. Tạo bài trình chiếu</a:t>
            </a:r>
            <a:endParaRPr kumimoji="1"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20">
            <a:extLst>
              <a:ext uri="{FF2B5EF4-FFF2-40B4-BE49-F238E27FC236}">
                <a16:creationId xmlns:a16="http://schemas.microsoft.com/office/drawing/2014/main" id="{14E3E58B-7B96-4B49-B219-1E76F1DE445C}"/>
              </a:ext>
            </a:extLst>
          </p:cNvPr>
          <p:cNvSpPr txBox="1">
            <a:spLocks noChangeArrowheads="1"/>
          </p:cNvSpPr>
          <p:nvPr/>
        </p:nvSpPr>
        <p:spPr bwMode="auto">
          <a:xfrm>
            <a:off x="1862138" y="2446110"/>
            <a:ext cx="14017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defRPr/>
            </a:pPr>
            <a:r>
              <a:rPr lang="en-US" altLang="en-US" sz="3200" b="1" dirty="0">
                <a:solidFill>
                  <a:srgbClr val="6600CC"/>
                </a:solidFill>
                <a:latin typeface="Times New Roman" panose="02020603050405020304" pitchFamily="18" charset="0"/>
                <a:cs typeface="Times New Roman" panose="02020603050405020304" pitchFamily="18" charset="0"/>
              </a:rPr>
              <a:t>NỘI DUNG CẦN TÌM HIỂU</a:t>
            </a:r>
          </a:p>
        </p:txBody>
      </p:sp>
      <p:sp>
        <p:nvSpPr>
          <p:cNvPr id="11" name="Oval 10">
            <a:extLst>
              <a:ext uri="{FF2B5EF4-FFF2-40B4-BE49-F238E27FC236}">
                <a16:creationId xmlns:a16="http://schemas.microsoft.com/office/drawing/2014/main" id="{D4B0F1A2-27E5-4D68-B755-0C8B3B72AB8F}"/>
              </a:ext>
            </a:extLst>
          </p:cNvPr>
          <p:cNvSpPr/>
          <p:nvPr/>
        </p:nvSpPr>
        <p:spPr>
          <a:xfrm>
            <a:off x="3214688" y="2435914"/>
            <a:ext cx="571500" cy="51223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2" name="Oval 11">
            <a:extLst>
              <a:ext uri="{FF2B5EF4-FFF2-40B4-BE49-F238E27FC236}">
                <a16:creationId xmlns:a16="http://schemas.microsoft.com/office/drawing/2014/main" id="{97A62026-0A3D-4183-BF9F-5213C86DB008}"/>
              </a:ext>
            </a:extLst>
          </p:cNvPr>
          <p:cNvSpPr/>
          <p:nvPr/>
        </p:nvSpPr>
        <p:spPr>
          <a:xfrm>
            <a:off x="3263900" y="3953210"/>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2800"/>
          </a:p>
        </p:txBody>
      </p:sp>
    </p:spTree>
    <p:extLst>
      <p:ext uri="{BB962C8B-B14F-4D97-AF65-F5344CB8AC3E}">
        <p14:creationId xmlns:p14="http://schemas.microsoft.com/office/powerpoint/2010/main" val="1790813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ppt_x"/>
                                          </p:val>
                                        </p:tav>
                                      </p:tavLst>
                                    </p:anim>
                                    <p:anim calcmode="lin" valueType="num">
                                      <p:cBhvr additive="base">
                                        <p:cTn id="31" dur="500"/>
                                        <p:tgtEl>
                                          <p:spTgt spid="12"/>
                                        </p:tgtEl>
                                        <p:attrNameLst>
                                          <p:attrName>ppt_y</p:attrName>
                                        </p:attrNameLst>
                                      </p:cBhvr>
                                      <p:tavLst>
                                        <p:tav tm="0">
                                          <p:val>
                                            <p:strVal val="ppt_y"/>
                                          </p:val>
                                        </p:tav>
                                        <p:tav tm="100000">
                                          <p:val>
                                            <p:strVal val="1+ppt_h/2"/>
                                          </p:val>
                                        </p:tav>
                                      </p:tavLst>
                                    </p:anim>
                                    <p:set>
                                      <p:cBhvr>
                                        <p:cTn id="32" dur="1" fill="hold">
                                          <p:stCondLst>
                                            <p:cond delay="499"/>
                                          </p:stCondLst>
                                        </p:cTn>
                                        <p:tgtEl>
                                          <p:spTgt spid="1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6"/>
                                        </p:tgtEl>
                                        <p:attrNameLst>
                                          <p:attrName>ppt_x</p:attrName>
                                        </p:attrNameLst>
                                      </p:cBhvr>
                                      <p:tavLst>
                                        <p:tav tm="0">
                                          <p:val>
                                            <p:strVal val="ppt_x"/>
                                          </p:val>
                                        </p:tav>
                                        <p:tav tm="100000">
                                          <p:val>
                                            <p:strVal val="ppt_x"/>
                                          </p:val>
                                        </p:tav>
                                      </p:tavLst>
                                    </p:anim>
                                    <p:anim calcmode="lin" valueType="num">
                                      <p:cBhvr additive="base">
                                        <p:cTn id="35" dur="500"/>
                                        <p:tgtEl>
                                          <p:spTgt spid="6"/>
                                        </p:tgtEl>
                                        <p:attrNameLst>
                                          <p:attrName>ppt_y</p:attrName>
                                        </p:attrNameLst>
                                      </p:cBhvr>
                                      <p:tavLst>
                                        <p:tav tm="0">
                                          <p:val>
                                            <p:strVal val="ppt_y"/>
                                          </p:val>
                                        </p:tav>
                                        <p:tav tm="100000">
                                          <p:val>
                                            <p:strVal val="1+ppt_h/2"/>
                                          </p:val>
                                        </p:tav>
                                      </p:tavLst>
                                    </p:anim>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10" grpId="0"/>
      <p:bldP spid="11" grpId="0"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2002120" y="3199215"/>
            <a:ext cx="2126041" cy="1931523"/>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103">
                <a:defRPr/>
              </a:pP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103">
                <a:defRPr/>
              </a:pPr>
              <a:r>
                <a:rPr lang="en-US" altLang="zh-CN" sz="14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1" name="组合 10"/>
          <p:cNvGrpSpPr/>
          <p:nvPr/>
        </p:nvGrpSpPr>
        <p:grpSpPr>
          <a:xfrm>
            <a:off x="4844355" y="3127336"/>
            <a:ext cx="2245504" cy="2055689"/>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defTabSz="914103">
                <a:defRPr/>
              </a:pPr>
              <a:endParaRPr lang="zh-CN" altLang="en-US" sz="14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103">
                <a:defRPr/>
              </a:pPr>
              <a:r>
                <a:rPr lang="en-US" altLang="zh-CN" sz="1499" kern="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4" name="组合 13"/>
          <p:cNvGrpSpPr/>
          <p:nvPr/>
        </p:nvGrpSpPr>
        <p:grpSpPr>
          <a:xfrm>
            <a:off x="7849419" y="3164850"/>
            <a:ext cx="2182126" cy="197960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defTabSz="914103">
                <a:defRPr/>
              </a:pP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defTabSz="914103">
                <a:defRPr/>
              </a:pPr>
              <a:r>
                <a:rPr lang="en-US" altLang="zh-CN" sz="1499" kern="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rPr>
                <a:t> </a:t>
              </a:r>
              <a:endParaRPr lang="zh-CN" altLang="en-US" sz="1499" kern="0" dirty="0">
                <a:solidFill>
                  <a:srgbClr val="14436A"/>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sp>
        <p:nvSpPr>
          <p:cNvPr id="3" name="TextBox 2"/>
          <p:cNvSpPr txBox="1"/>
          <p:nvPr/>
        </p:nvSpPr>
        <p:spPr>
          <a:xfrm>
            <a:off x="1934966" y="310784"/>
            <a:ext cx="1672253" cy="523092"/>
          </a:xfrm>
          <a:prstGeom prst="rect">
            <a:avLst/>
          </a:prstGeom>
          <a:noFill/>
        </p:spPr>
        <p:txBody>
          <a:bodyPr wrap="none" rtlCol="0">
            <a:spAutoFit/>
          </a:bodyPr>
          <a:lstStyle/>
          <a:p>
            <a:pPr defTabSz="914103">
              <a:defRPr/>
            </a:pPr>
            <a:r>
              <a:rPr lang="en-US" sz="2799" b="1" i="1" dirty="0" err="1">
                <a:solidFill>
                  <a:srgbClr val="FF0000"/>
                </a:solidFill>
                <a:latin typeface="Times New Roman" panose="02020603050405020304" pitchFamily="18" charset="0"/>
                <a:cs typeface="Times New Roman" panose="02020603050405020304" pitchFamily="18" charset="0"/>
              </a:rPr>
              <a:t>Chú</a:t>
            </a:r>
            <a:r>
              <a:rPr lang="en-US" sz="2799" b="1" i="1" dirty="0">
                <a:solidFill>
                  <a:srgbClr val="FF0000"/>
                </a:solidFill>
                <a:latin typeface="Times New Roman" panose="02020603050405020304" pitchFamily="18" charset="0"/>
                <a:cs typeface="Times New Roman" panose="02020603050405020304" pitchFamily="18" charset="0"/>
              </a:rPr>
              <a:t> </a:t>
            </a:r>
            <a:r>
              <a:rPr lang="en-US" sz="2799" b="1" i="1" dirty="0" err="1">
                <a:solidFill>
                  <a:srgbClr val="FF0000"/>
                </a:solidFill>
                <a:latin typeface="Times New Roman" panose="02020603050405020304" pitchFamily="18" charset="0"/>
                <a:cs typeface="Times New Roman" panose="02020603050405020304" pitchFamily="18" charset="0"/>
              </a:rPr>
              <a:t>thích</a:t>
            </a:r>
            <a:endParaRPr lang="en-US" sz="2799" b="1" i="1" dirty="0">
              <a:solidFill>
                <a:srgbClr val="FF0000"/>
              </a:solidFill>
              <a:latin typeface="Times New Roman" panose="02020603050405020304" pitchFamily="18" charset="0"/>
              <a:cs typeface="Times New Roman" panose="02020603050405020304" pitchFamily="18" charset="0"/>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209" y="2507938"/>
            <a:ext cx="2637567" cy="231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9384" y="3164850"/>
            <a:ext cx="1999201"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9295" y="2898685"/>
            <a:ext cx="1926071" cy="1926071"/>
          </a:xfrm>
          <a:prstGeom prst="rect">
            <a:avLst/>
          </a:prstGeom>
        </p:spPr>
      </p:pic>
      <p:sp>
        <p:nvSpPr>
          <p:cNvPr id="7" name="Cloud Callout 6"/>
          <p:cNvSpPr/>
          <p:nvPr/>
        </p:nvSpPr>
        <p:spPr>
          <a:xfrm>
            <a:off x="2309142" y="1389846"/>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99" dirty="0" err="1">
                <a:solidFill>
                  <a:srgbClr val="0000FF"/>
                </a:solidFill>
                <a:latin typeface="Times New Roman" panose="02020603050405020304" pitchFamily="18" charset="0"/>
                <a:cs typeface="Times New Roman" panose="02020603050405020304" pitchFamily="18" charset="0"/>
              </a:rPr>
              <a:t>Hoạt</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động</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cá</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nhân</a:t>
            </a:r>
            <a:endParaRPr lang="en-US" sz="2599" dirty="0">
              <a:solidFill>
                <a:srgbClr val="0000FF"/>
              </a:solidFill>
              <a:latin typeface="Times New Roman" panose="02020603050405020304" pitchFamily="18" charset="0"/>
              <a:cs typeface="Times New Roman" panose="02020603050405020304" pitchFamily="18" charset="0"/>
            </a:endParaRPr>
          </a:p>
        </p:txBody>
      </p:sp>
      <p:sp>
        <p:nvSpPr>
          <p:cNvPr id="30" name="Cloud Callout 29"/>
          <p:cNvSpPr/>
          <p:nvPr/>
        </p:nvSpPr>
        <p:spPr>
          <a:xfrm>
            <a:off x="5200517" y="1318221"/>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99" dirty="0" err="1">
                <a:solidFill>
                  <a:srgbClr val="0000FF"/>
                </a:solidFill>
                <a:latin typeface="Times New Roman" panose="02020603050405020304" pitchFamily="18" charset="0"/>
                <a:cs typeface="Times New Roman" panose="02020603050405020304" pitchFamily="18" charset="0"/>
              </a:rPr>
              <a:t>Hoạt</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động</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cặp</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đôi</a:t>
            </a:r>
            <a:endParaRPr lang="en-US" sz="2599" dirty="0">
              <a:solidFill>
                <a:srgbClr val="0000FF"/>
              </a:solidFill>
              <a:latin typeface="Times New Roman" panose="02020603050405020304" pitchFamily="18" charset="0"/>
              <a:cs typeface="Times New Roman" panose="02020603050405020304" pitchFamily="18" charset="0"/>
            </a:endParaRPr>
          </a:p>
        </p:txBody>
      </p:sp>
      <p:sp>
        <p:nvSpPr>
          <p:cNvPr id="32" name="Cloud Callout 31"/>
          <p:cNvSpPr/>
          <p:nvPr/>
        </p:nvSpPr>
        <p:spPr>
          <a:xfrm>
            <a:off x="8041382" y="1389846"/>
            <a:ext cx="2627481"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99" dirty="0" err="1">
                <a:solidFill>
                  <a:srgbClr val="0000FF"/>
                </a:solidFill>
                <a:latin typeface="Times New Roman" panose="02020603050405020304" pitchFamily="18" charset="0"/>
                <a:cs typeface="Times New Roman" panose="02020603050405020304" pitchFamily="18" charset="0"/>
              </a:rPr>
              <a:t>Hoạt</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động</a:t>
            </a:r>
            <a:r>
              <a:rPr lang="en-US" sz="2599" dirty="0">
                <a:solidFill>
                  <a:srgbClr val="0000FF"/>
                </a:solidFill>
                <a:latin typeface="Times New Roman" panose="02020603050405020304" pitchFamily="18" charset="0"/>
                <a:cs typeface="Times New Roman" panose="02020603050405020304" pitchFamily="18" charset="0"/>
              </a:rPr>
              <a:t> </a:t>
            </a:r>
            <a:r>
              <a:rPr lang="en-US" sz="2599" dirty="0" err="1">
                <a:solidFill>
                  <a:srgbClr val="0000FF"/>
                </a:solidFill>
                <a:latin typeface="Times New Roman" panose="02020603050405020304" pitchFamily="18" charset="0"/>
                <a:cs typeface="Times New Roman" panose="02020603050405020304" pitchFamily="18" charset="0"/>
              </a:rPr>
              <a:t>nhóm</a:t>
            </a:r>
            <a:endParaRPr lang="en-US" sz="2599"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962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2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par>
                          <p:cTn id="34" fill="hold">
                            <p:stCondLst>
                              <p:cond delay="2500"/>
                            </p:stCondLst>
                            <p:childTnLst>
                              <p:par>
                                <p:cTn id="35" presetID="2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ách tự học tiếng Nhậ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6900" y="723901"/>
            <a:ext cx="5619750" cy="3257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46223" y="4281786"/>
            <a:ext cx="5985293" cy="646331"/>
          </a:xfrm>
          <a:prstGeom prst="rect">
            <a:avLst/>
          </a:prstGeom>
          <a:solidFill>
            <a:srgbClr val="002060"/>
          </a:solidFill>
        </p:spPr>
        <p:txBody>
          <a:bodyPr wrap="none" lIns="91440" tIns="45720" rIns="91440" bIns="45720">
            <a:spAutoFit/>
          </a:bodyPr>
          <a:lstStyle/>
          <a:p>
            <a:pPr algn="ctr"/>
            <a:r>
              <a:rPr lang="en-US" sz="36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974321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8248EA-C819-4760-849A-B16D4727ACDF}"/>
              </a:ext>
            </a:extLst>
          </p:cNvPr>
          <p:cNvSpPr txBox="1"/>
          <p:nvPr/>
        </p:nvSpPr>
        <p:spPr>
          <a:xfrm>
            <a:off x="646386" y="1733358"/>
            <a:ext cx="10988566" cy="3662541"/>
          </a:xfrm>
          <a:prstGeom prst="rect">
            <a:avLst/>
          </a:prstGeom>
          <a:noFill/>
        </p:spPr>
        <p:txBody>
          <a:bodyPr wrap="square" rtlCol="0">
            <a:spAutoFit/>
          </a:bodyPr>
          <a:lstStyle/>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Chia lớp thành 4 nhóm.</a:t>
            </a:r>
            <a:endParaRPr lang="en-US" sz="3200" dirty="0">
              <a:solidFill>
                <a:srgbClr val="002060"/>
              </a:solidFill>
              <a:latin typeface="Times New Roman" panose="02020603050405020304" pitchFamily="18" charset="0"/>
              <a:cs typeface="Times New Roman" panose="02020603050405020304" pitchFamily="18" charset="0"/>
            </a:endParaRPr>
          </a:p>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Yêu cầu: </a:t>
            </a:r>
          </a:p>
          <a:p>
            <a:pPr algn="just">
              <a:spcBef>
                <a:spcPts val="1200"/>
              </a:spcBef>
            </a:pPr>
            <a:r>
              <a:rPr lang="en-US" sz="3200">
                <a:solidFill>
                  <a:srgbClr val="002060"/>
                </a:solidFill>
                <a:latin typeface="Times New Roman" panose="02020603050405020304" pitchFamily="18" charset="0"/>
                <a:cs typeface="Times New Roman" panose="02020603050405020304" pitchFamily="18" charset="0"/>
              </a:rPr>
              <a:t>	+ Đưa ra được phần mềm để tạo bài trình chiếu và lý do vì sao</a:t>
            </a:r>
          </a:p>
          <a:p>
            <a:pPr algn="just">
              <a:spcBef>
                <a:spcPts val="1200"/>
              </a:spcBef>
            </a:pPr>
            <a:r>
              <a:rPr lang="en-US" sz="3200">
                <a:solidFill>
                  <a:srgbClr val="002060"/>
                </a:solidFill>
                <a:latin typeface="Times New Roman" panose="02020603050405020304" pitchFamily="18" charset="0"/>
                <a:cs typeface="Times New Roman" panose="02020603050405020304" pitchFamily="18" charset="0"/>
              </a:rPr>
              <a:t>	+ Nêu các chức năng cơ bản của phần mềm trình chiếu</a:t>
            </a:r>
            <a:endParaRPr lang="en-US" sz="3200" dirty="0">
              <a:solidFill>
                <a:srgbClr val="002060"/>
              </a:solidFill>
              <a:latin typeface="Times New Roman" panose="02020603050405020304" pitchFamily="18" charset="0"/>
              <a:cs typeface="Times New Roman" panose="02020603050405020304" pitchFamily="18" charset="0"/>
            </a:endParaRPr>
          </a:p>
          <a:p>
            <a:pPr marL="342900" indent="-342900" algn="just">
              <a:spcBef>
                <a:spcPts val="1200"/>
              </a:spcBef>
              <a:buFontTx/>
              <a:buChar char="-"/>
            </a:pPr>
            <a:r>
              <a:rPr lang="en-US" sz="3200">
                <a:solidFill>
                  <a:srgbClr val="002060"/>
                </a:solidFill>
                <a:latin typeface="Times New Roman" panose="02020603050405020304" pitchFamily="18" charset="0"/>
                <a:cs typeface="Times New Roman" panose="02020603050405020304" pitchFamily="18" charset="0"/>
              </a:rPr>
              <a:t>Sau </a:t>
            </a:r>
            <a:r>
              <a:rPr lang="en-US" sz="3200" dirty="0">
                <a:solidFill>
                  <a:srgbClr val="002060"/>
                </a:solidFill>
                <a:latin typeface="Times New Roman" panose="02020603050405020304" pitchFamily="18" charset="0"/>
                <a:cs typeface="Times New Roman" panose="02020603050405020304" pitchFamily="18" charset="0"/>
              </a:rPr>
              <a:t>3</a:t>
            </a:r>
            <a:r>
              <a:rPr lang="en-US" sz="3200" smtClean="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phút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nộp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đại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diện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trình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bày</a:t>
            </a:r>
            <a:r>
              <a:rPr lang="en-US" sz="3200" dirty="0">
                <a:solidFill>
                  <a:srgbClr val="00206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9532B995-2D21-4BAC-BA39-0DF85F894408}"/>
              </a:ext>
            </a:extLst>
          </p:cNvPr>
          <p:cNvPicPr>
            <a:picLocks noChangeAspect="1"/>
          </p:cNvPicPr>
          <p:nvPr/>
        </p:nvPicPr>
        <p:blipFill rotWithShape="1">
          <a:blip r:embed="rId2"/>
          <a:srcRect l="35595" t="50000" r="45000" b="19524"/>
          <a:stretch/>
        </p:blipFill>
        <p:spPr>
          <a:xfrm>
            <a:off x="1724009" y="174173"/>
            <a:ext cx="1343100" cy="1186543"/>
          </a:xfrm>
          <a:prstGeom prst="rect">
            <a:avLst/>
          </a:prstGeom>
        </p:spPr>
      </p:pic>
      <p:sp>
        <p:nvSpPr>
          <p:cNvPr id="8" name="Rectangle 7">
            <a:extLst>
              <a:ext uri="{FF2B5EF4-FFF2-40B4-BE49-F238E27FC236}">
                <a16:creationId xmlns:a16="http://schemas.microsoft.com/office/drawing/2014/main" id="{6DC83FC2-6491-4236-9A16-86B26E733699}"/>
              </a:ext>
            </a:extLst>
          </p:cNvPr>
          <p:cNvSpPr/>
          <p:nvPr/>
        </p:nvSpPr>
        <p:spPr>
          <a:xfrm>
            <a:off x="3792311" y="274241"/>
            <a:ext cx="4992461" cy="619125"/>
          </a:xfrm>
          <a:prstGeom prst="rect">
            <a:avLst/>
          </a:prstGeom>
          <a:solidFill>
            <a:srgbClr val="002060"/>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HOẠT ĐỘNG NHÓM</a:t>
            </a:r>
          </a:p>
        </p:txBody>
      </p:sp>
    </p:spTree>
    <p:extLst>
      <p:ext uri="{BB962C8B-B14F-4D97-AF65-F5344CB8AC3E}">
        <p14:creationId xmlns:p14="http://schemas.microsoft.com/office/powerpoint/2010/main" val="1730391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5D63BC-43B5-461F-A718-F29BF61EB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p:cNvSpPr/>
          <p:nvPr/>
        </p:nvSpPr>
        <p:spPr>
          <a:xfrm>
            <a:off x="1755249" y="145474"/>
            <a:ext cx="8798447" cy="80430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1970316" y="307563"/>
            <a:ext cx="7936131" cy="535531"/>
          </a:xfrm>
          <a:prstGeom prst="rect">
            <a:avLst/>
          </a:prstGeom>
          <a:noFill/>
        </p:spPr>
        <p:txBody>
          <a:bodyPr wrap="square" rtlCol="0">
            <a:spAutoFit/>
          </a:bodyPr>
          <a:lstStyle/>
          <a:p>
            <a:pPr algn="ctr">
              <a:lnSpc>
                <a:spcPct val="90000"/>
              </a:lnSpc>
              <a:buFontTx/>
              <a:buNone/>
              <a:defRPr/>
            </a:pPr>
            <a:r>
              <a:rPr lang="en-US" altLang="en-US" sz="2800" b="1" u="sng" kern="0">
                <a:solidFill>
                  <a:srgbClr val="FF0000"/>
                </a:solidFill>
                <a:latin typeface="Times New Roman" panose="02020603050405020304" pitchFamily="18" charset="0"/>
                <a:cs typeface="Times New Roman" panose="02020603050405020304" pitchFamily="18" charset="0"/>
              </a:rPr>
              <a:t>BÀI 11</a:t>
            </a:r>
            <a:r>
              <a:rPr lang="en-US" altLang="en-US" sz="2800" b="1" kern="0">
                <a:solidFill>
                  <a:srgbClr val="FF0000"/>
                </a:solidFill>
                <a:latin typeface="Times New Roman" panose="02020603050405020304" pitchFamily="18" charset="0"/>
                <a:cs typeface="Times New Roman" panose="02020603050405020304" pitchFamily="18" charset="0"/>
              </a:rPr>
              <a:t>. </a:t>
            </a:r>
            <a:r>
              <a:rPr lang="en-US" altLang="en-US" sz="3200" b="1" kern="0">
                <a:solidFill>
                  <a:srgbClr val="FF0000"/>
                </a:solidFill>
                <a:latin typeface="Times New Roman" panose="02020603050405020304" pitchFamily="18" charset="0"/>
                <a:cs typeface="Times New Roman" panose="02020603050405020304" pitchFamily="18" charset="0"/>
              </a:rPr>
              <a:t>TẠO BÀI TRÌNH CHIẾU </a:t>
            </a:r>
            <a:r>
              <a:rPr lang="en-US" altLang="en-US" sz="3200" b="1" kern="0" dirty="0">
                <a:solidFill>
                  <a:srgbClr val="FF0000"/>
                </a:solidFill>
                <a:latin typeface="Times New Roman" panose="02020603050405020304" pitchFamily="18" charset="0"/>
                <a:cs typeface="Times New Roman" panose="02020603050405020304" pitchFamily="18" charset="0"/>
              </a:rPr>
              <a:t>(T1)</a:t>
            </a:r>
          </a:p>
        </p:txBody>
      </p:sp>
      <p:sp>
        <p:nvSpPr>
          <p:cNvPr id="2" name="TextBox 1">
            <a:extLst>
              <a:ext uri="{FF2B5EF4-FFF2-40B4-BE49-F238E27FC236}">
                <a16:creationId xmlns:a16="http://schemas.microsoft.com/office/drawing/2014/main" id="{4D891342-CB57-474D-A7F8-56D77AFDAF58}"/>
              </a:ext>
            </a:extLst>
          </p:cNvPr>
          <p:cNvSpPr txBox="1"/>
          <p:nvPr/>
        </p:nvSpPr>
        <p:spPr>
          <a:xfrm>
            <a:off x="772511" y="1230086"/>
            <a:ext cx="10767848" cy="584775"/>
          </a:xfrm>
          <a:prstGeom prst="rect">
            <a:avLst/>
          </a:prstGeom>
          <a:noFill/>
        </p:spPr>
        <p:txBody>
          <a:bodyPr wrap="square" rtlCol="0">
            <a:spAutoFit/>
          </a:bodyPr>
          <a:lstStyle/>
          <a:p>
            <a:pPr marL="514350" indent="-514350">
              <a:buAutoNum type="arabicPeriod"/>
            </a:pPr>
            <a:r>
              <a:rPr lang="en-US" sz="3200" b="1">
                <a:solidFill>
                  <a:srgbClr val="FF0000"/>
                </a:solidFill>
                <a:latin typeface="Times New Roman" panose="02020603050405020304" pitchFamily="18" charset="0"/>
                <a:cs typeface="Times New Roman" panose="02020603050405020304" pitchFamily="18" charset="0"/>
              </a:rPr>
              <a:t>Một số chức năng cơ bản của phần mềm trình </a:t>
            </a:r>
            <a:r>
              <a:rPr lang="en-US" sz="3200" b="1" smtClean="0">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1C85A9F-C3D5-449B-88AA-E72015682813}"/>
              </a:ext>
            </a:extLst>
          </p:cNvPr>
          <p:cNvSpPr>
            <a:spLocks noChangeArrowheads="1"/>
          </p:cNvSpPr>
          <p:nvPr/>
        </p:nvSpPr>
        <p:spPr bwMode="auto">
          <a:xfrm>
            <a:off x="772511" y="2073180"/>
            <a:ext cx="103894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1711325" algn="l"/>
                <a:tab pos="3330575" algn="l"/>
                <a:tab pos="4951413" algn="l"/>
              </a:tabLst>
              <a:defRPr>
                <a:solidFill>
                  <a:schemeClr val="tx1"/>
                </a:solidFill>
                <a:latin typeface="Arial" panose="020B0604020202020204" pitchFamily="34" charset="0"/>
              </a:defRPr>
            </a:lvl9pPr>
          </a:lstStyle>
          <a:p>
            <a:pPr algn="just">
              <a:lnSpc>
                <a:spcPct val="150000"/>
              </a:lnSpc>
            </a:pPr>
            <a:r>
              <a:rPr lang="pt-BR" alt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bài trình chiếu: Soạn thảo, chỉnh sửa, định dạng văn bản.</a:t>
            </a:r>
          </a:p>
          <a:p>
            <a:pPr algn="just">
              <a:lnSpc>
                <a:spcPct val="150000"/>
              </a:lnSpc>
            </a:pPr>
            <a:r>
              <a:rPr lang="pt-BR" altLang="en-US" sz="3200">
                <a:solidFill>
                  <a:srgbClr val="000000"/>
                </a:solidFill>
                <a:latin typeface="Times New Roman" panose="02020603050405020304" pitchFamily="18" charset="0"/>
                <a:cs typeface="Times New Roman" panose="02020603050405020304" pitchFamily="18" charset="0"/>
              </a:rPr>
              <a:t>- Trình chiếu: Đưa nội dung các trang chiếu lên màn hình hoặc màn chiếu rộng bằng máy chiếu.</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507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8746794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2335</TotalTime>
  <Words>1164</Words>
  <Application>Microsoft Office PowerPoint</Application>
  <PresentationFormat>Widescreen</PresentationFormat>
  <Paragraphs>185</Paragraphs>
  <Slides>27</Slides>
  <Notes>10</Notes>
  <HiddenSlides>2</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微软雅黑</vt:lpstr>
      <vt:lpstr>宋体</vt:lpstr>
      <vt:lpstr>Arial</vt:lpstr>
      <vt:lpstr>Calibri</vt:lpstr>
      <vt:lpstr>Calibri Light</vt:lpstr>
      <vt:lpstr>等线</vt:lpstr>
      <vt:lpstr>Palatino Linotype</vt:lpstr>
      <vt:lpstr>Tahoma</vt:lpstr>
      <vt:lpstr>Times New Roman</vt:lpstr>
      <vt:lpstr>Verdana</vt:lpstr>
      <vt:lpstr>迷你简菱心</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 BÀI HỌC</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T460</cp:lastModifiedBy>
  <cp:revision>255</cp:revision>
  <dcterms:created xsi:type="dcterms:W3CDTF">2021-01-16T16:01:50Z</dcterms:created>
  <dcterms:modified xsi:type="dcterms:W3CDTF">2022-07-08T03:02:23Z</dcterms:modified>
</cp:coreProperties>
</file>