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 id="2147483844" r:id="rId2"/>
    <p:sldMasterId id="2147483856" r:id="rId3"/>
  </p:sldMasterIdLst>
  <p:notesMasterIdLst>
    <p:notesMasterId r:id="rId25"/>
  </p:notesMasterIdLst>
  <p:sldIdLst>
    <p:sldId id="311" r:id="rId4"/>
    <p:sldId id="287" r:id="rId5"/>
    <p:sldId id="319" r:id="rId6"/>
    <p:sldId id="346" r:id="rId7"/>
    <p:sldId id="347" r:id="rId8"/>
    <p:sldId id="355" r:id="rId9"/>
    <p:sldId id="351" r:id="rId10"/>
    <p:sldId id="353" r:id="rId11"/>
    <p:sldId id="352" r:id="rId12"/>
    <p:sldId id="348" r:id="rId13"/>
    <p:sldId id="257" r:id="rId14"/>
    <p:sldId id="256" r:id="rId15"/>
    <p:sldId id="258" r:id="rId16"/>
    <p:sldId id="259" r:id="rId17"/>
    <p:sldId id="260" r:id="rId18"/>
    <p:sldId id="261" r:id="rId19"/>
    <p:sldId id="349" r:id="rId20"/>
    <p:sldId id="356" r:id="rId21"/>
    <p:sldId id="344" r:id="rId22"/>
    <p:sldId id="341" r:id="rId23"/>
    <p:sldId id="342" r:id="rId24"/>
  </p:sldIdLst>
  <p:sldSz cx="9147175" cy="5145088"/>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DEAD6"/>
    <a:srgbClr val="0000FF"/>
    <a:srgbClr val="000066"/>
    <a:srgbClr val="F8FFB1"/>
    <a:srgbClr val="96BE80"/>
    <a:srgbClr val="C6DCBA"/>
    <a:srgbClr val="123E61"/>
    <a:srgbClr val="EFEFEF"/>
    <a:srgbClr val="1443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660"/>
  </p:normalViewPr>
  <p:slideViewPr>
    <p:cSldViewPr>
      <p:cViewPr varScale="1">
        <p:scale>
          <a:sx n="88" d="100"/>
          <a:sy n="88" d="100"/>
        </p:scale>
        <p:origin x="712" y="3012"/>
      </p:cViewPr>
      <p:guideLst>
        <p:guide orient="horz" pos="1621"/>
        <p:guide pos="2881"/>
      </p:guideLst>
    </p:cSldViewPr>
  </p:slideViewPr>
  <p:notesTextViewPr>
    <p:cViewPr>
      <p:scale>
        <a:sx n="100" d="100"/>
        <a:sy n="100" d="100"/>
      </p:scale>
      <p:origin x="0" y="0"/>
    </p:cViewPr>
  </p:notesTextViewPr>
  <p:sorterViewPr>
    <p:cViewPr>
      <p:scale>
        <a:sx n="174" d="100"/>
        <a:sy n="174"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2022/7/5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D248E98-4F9C-4F01-A2E4-36C3243D25F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4379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10</a:t>
            </a:fld>
            <a:endParaRPr lang="en-US" altLang="zh-CN"/>
          </a:p>
        </p:txBody>
      </p:sp>
    </p:spTree>
    <p:extLst>
      <p:ext uri="{BB962C8B-B14F-4D97-AF65-F5344CB8AC3E}">
        <p14:creationId xmlns:p14="http://schemas.microsoft.com/office/powerpoint/2010/main" val="2494910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17</a:t>
            </a:fld>
            <a:endParaRPr lang="en-US" altLang="zh-CN"/>
          </a:p>
        </p:txBody>
      </p:sp>
    </p:spTree>
    <p:extLst>
      <p:ext uri="{BB962C8B-B14F-4D97-AF65-F5344CB8AC3E}">
        <p14:creationId xmlns:p14="http://schemas.microsoft.com/office/powerpoint/2010/main" val="3799766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18</a:t>
            </a:fld>
            <a:endParaRPr lang="en-US" altLang="zh-CN"/>
          </a:p>
        </p:txBody>
      </p:sp>
    </p:spTree>
    <p:extLst>
      <p:ext uri="{BB962C8B-B14F-4D97-AF65-F5344CB8AC3E}">
        <p14:creationId xmlns:p14="http://schemas.microsoft.com/office/powerpoint/2010/main" val="113624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2</a:t>
            </a:fld>
            <a:endParaRPr lang="en-US" altLang="zh-CN"/>
          </a:p>
        </p:txBody>
      </p:sp>
    </p:spTree>
    <p:extLst>
      <p:ext uri="{BB962C8B-B14F-4D97-AF65-F5344CB8AC3E}">
        <p14:creationId xmlns:p14="http://schemas.microsoft.com/office/powerpoint/2010/main" val="292650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A23211-66F3-4E52-BE2E-D8A9E8DA1D0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840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4</a:t>
            </a:fld>
            <a:endParaRPr lang="en-US" altLang="zh-CN"/>
          </a:p>
        </p:txBody>
      </p:sp>
    </p:spTree>
    <p:extLst>
      <p:ext uri="{BB962C8B-B14F-4D97-AF65-F5344CB8AC3E}">
        <p14:creationId xmlns:p14="http://schemas.microsoft.com/office/powerpoint/2010/main" val="344075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5</a:t>
            </a:fld>
            <a:endParaRPr lang="en-US" altLang="zh-CN"/>
          </a:p>
        </p:txBody>
      </p:sp>
    </p:spTree>
    <p:extLst>
      <p:ext uri="{BB962C8B-B14F-4D97-AF65-F5344CB8AC3E}">
        <p14:creationId xmlns:p14="http://schemas.microsoft.com/office/powerpoint/2010/main" val="292186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65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054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8</a:t>
            </a:fld>
            <a:endParaRPr lang="en-US" altLang="zh-CN"/>
          </a:p>
        </p:txBody>
      </p:sp>
    </p:spTree>
    <p:extLst>
      <p:ext uri="{BB962C8B-B14F-4D97-AF65-F5344CB8AC3E}">
        <p14:creationId xmlns:p14="http://schemas.microsoft.com/office/powerpoint/2010/main" val="3512274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pPr/>
              <a:t>9</a:t>
            </a:fld>
            <a:endParaRPr lang="en-US" altLang="zh-CN"/>
          </a:p>
        </p:txBody>
      </p:sp>
    </p:spTree>
    <p:extLst>
      <p:ext uri="{BB962C8B-B14F-4D97-AF65-F5344CB8AC3E}">
        <p14:creationId xmlns:p14="http://schemas.microsoft.com/office/powerpoint/2010/main" val="1848987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80829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403798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0709148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60142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96588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0271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671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117275942"/>
      </p:ext>
    </p:extLst>
  </p:cSld>
  <p:clrMapOvr>
    <a:masterClrMapping/>
  </p:clrMapOvr>
  <p:transition>
    <p:random/>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43785938"/>
      </p:ext>
    </p:extLst>
  </p:cSld>
  <p:clrMapOvr>
    <a:masterClrMapping/>
  </p:clrMapOvr>
  <p:transition>
    <p:random/>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408963049"/>
      </p:ext>
    </p:extLst>
  </p:cSld>
  <p:clrMapOvr>
    <a:masterClrMapping/>
  </p:clrMapOvr>
  <p:transition>
    <p:rand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439283675"/>
      </p:ext>
    </p:extLst>
  </p:cSld>
  <p:clrMapOvr>
    <a:masterClrMapping/>
  </p:clrMapOvr>
  <p:transition>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946282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309744417"/>
      </p:ext>
    </p:extLst>
  </p:cSld>
  <p:clrMapOvr>
    <a:masterClrMapping/>
  </p:clrMapOvr>
  <p:transition>
    <p:random/>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137290224"/>
      </p:ext>
    </p:extLst>
  </p:cSld>
  <p:clrMapOvr>
    <a:masterClrMapping/>
  </p:clrMapOvr>
  <p:transition>
    <p:random/>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082665072"/>
      </p:ext>
    </p:extLst>
  </p:cSld>
  <p:clrMapOvr>
    <a:masterClrMapping/>
  </p:clrMapOvr>
  <p:transition>
    <p:random/>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672694869"/>
      </p:ext>
    </p:extLst>
  </p:cSld>
  <p:clrMapOvr>
    <a:masterClrMapping/>
  </p:clrMapOvr>
  <p:transition>
    <p:random/>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748935120"/>
      </p:ext>
    </p:extLst>
  </p:cSld>
  <p:clrMapOvr>
    <a:masterClrMapping/>
  </p:clrMapOvr>
  <p:transition>
    <p:random/>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8741" y="2157259"/>
            <a:ext cx="3969478"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2"/>
            </a:lvl1pPr>
            <a:lvl2pPr lvl="1" algn="ctr">
              <a:spcBef>
                <a:spcPts val="0"/>
              </a:spcBef>
              <a:spcAft>
                <a:spcPts val="0"/>
              </a:spcAft>
              <a:buSzPts val="6000"/>
              <a:buNone/>
              <a:defRPr sz="6002"/>
            </a:lvl2pPr>
            <a:lvl3pPr lvl="2" algn="ctr">
              <a:spcBef>
                <a:spcPts val="0"/>
              </a:spcBef>
              <a:spcAft>
                <a:spcPts val="0"/>
              </a:spcAft>
              <a:buSzPts val="6000"/>
              <a:buNone/>
              <a:defRPr sz="6002"/>
            </a:lvl3pPr>
            <a:lvl4pPr lvl="3" algn="ctr">
              <a:spcBef>
                <a:spcPts val="0"/>
              </a:spcBef>
              <a:spcAft>
                <a:spcPts val="0"/>
              </a:spcAft>
              <a:buSzPts val="6000"/>
              <a:buNone/>
              <a:defRPr sz="6002"/>
            </a:lvl4pPr>
            <a:lvl5pPr lvl="4" algn="ctr">
              <a:spcBef>
                <a:spcPts val="0"/>
              </a:spcBef>
              <a:spcAft>
                <a:spcPts val="0"/>
              </a:spcAft>
              <a:buSzPts val="6000"/>
              <a:buNone/>
              <a:defRPr sz="6002"/>
            </a:lvl5pPr>
            <a:lvl6pPr lvl="5" algn="ctr">
              <a:spcBef>
                <a:spcPts val="0"/>
              </a:spcBef>
              <a:spcAft>
                <a:spcPts val="0"/>
              </a:spcAft>
              <a:buSzPts val="6000"/>
              <a:buNone/>
              <a:defRPr sz="6002"/>
            </a:lvl6pPr>
            <a:lvl7pPr lvl="6" algn="ctr">
              <a:spcBef>
                <a:spcPts val="0"/>
              </a:spcBef>
              <a:spcAft>
                <a:spcPts val="0"/>
              </a:spcAft>
              <a:buSzPts val="6000"/>
              <a:buNone/>
              <a:defRPr sz="6002"/>
            </a:lvl7pPr>
            <a:lvl8pPr lvl="7" algn="ctr">
              <a:spcBef>
                <a:spcPts val="0"/>
              </a:spcBef>
              <a:spcAft>
                <a:spcPts val="0"/>
              </a:spcAft>
              <a:buSzPts val="6000"/>
              <a:buNone/>
              <a:defRPr sz="6002"/>
            </a:lvl8pPr>
            <a:lvl9pPr lvl="8" algn="ctr">
              <a:spcBef>
                <a:spcPts val="0"/>
              </a:spcBef>
              <a:spcAft>
                <a:spcPts val="0"/>
              </a:spcAft>
              <a:buSzPts val="6000"/>
              <a:buNone/>
              <a:defRPr sz="6002"/>
            </a:lvl9pPr>
          </a:lstStyle>
          <a:p>
            <a:endParaRPr/>
          </a:p>
        </p:txBody>
      </p:sp>
      <p:sp>
        <p:nvSpPr>
          <p:cNvPr id="209" name="Google Shape;209;p3"/>
          <p:cNvSpPr txBox="1">
            <a:spLocks noGrp="1"/>
          </p:cNvSpPr>
          <p:nvPr>
            <p:ph type="title" idx="2" hasCustomPrompt="1"/>
          </p:nvPr>
        </p:nvSpPr>
        <p:spPr>
          <a:xfrm>
            <a:off x="3967027" y="1122796"/>
            <a:ext cx="1032959"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1">
                <a:solidFill>
                  <a:schemeClr val="accent1"/>
                </a:solidFill>
              </a:defRPr>
            </a:lvl1pPr>
            <a:lvl2pPr lvl="1" algn="ctr" rtl="0">
              <a:spcBef>
                <a:spcPts val="0"/>
              </a:spcBef>
              <a:spcAft>
                <a:spcPts val="0"/>
              </a:spcAft>
              <a:buClr>
                <a:schemeClr val="accent1"/>
              </a:buClr>
              <a:buSzPts val="7200"/>
              <a:buNone/>
              <a:defRPr sz="7202">
                <a:solidFill>
                  <a:schemeClr val="accent1"/>
                </a:solidFill>
              </a:defRPr>
            </a:lvl2pPr>
            <a:lvl3pPr lvl="2" algn="ctr" rtl="0">
              <a:spcBef>
                <a:spcPts val="0"/>
              </a:spcBef>
              <a:spcAft>
                <a:spcPts val="0"/>
              </a:spcAft>
              <a:buClr>
                <a:schemeClr val="accent1"/>
              </a:buClr>
              <a:buSzPts val="7200"/>
              <a:buNone/>
              <a:defRPr sz="7202">
                <a:solidFill>
                  <a:schemeClr val="accent1"/>
                </a:solidFill>
              </a:defRPr>
            </a:lvl3pPr>
            <a:lvl4pPr lvl="3" algn="ctr" rtl="0">
              <a:spcBef>
                <a:spcPts val="0"/>
              </a:spcBef>
              <a:spcAft>
                <a:spcPts val="0"/>
              </a:spcAft>
              <a:buClr>
                <a:schemeClr val="accent1"/>
              </a:buClr>
              <a:buSzPts val="7200"/>
              <a:buNone/>
              <a:defRPr sz="7202">
                <a:solidFill>
                  <a:schemeClr val="accent1"/>
                </a:solidFill>
              </a:defRPr>
            </a:lvl4pPr>
            <a:lvl5pPr lvl="4" algn="ctr" rtl="0">
              <a:spcBef>
                <a:spcPts val="0"/>
              </a:spcBef>
              <a:spcAft>
                <a:spcPts val="0"/>
              </a:spcAft>
              <a:buClr>
                <a:schemeClr val="accent1"/>
              </a:buClr>
              <a:buSzPts val="7200"/>
              <a:buNone/>
              <a:defRPr sz="7202">
                <a:solidFill>
                  <a:schemeClr val="accent1"/>
                </a:solidFill>
              </a:defRPr>
            </a:lvl5pPr>
            <a:lvl6pPr lvl="5" algn="ctr" rtl="0">
              <a:spcBef>
                <a:spcPts val="0"/>
              </a:spcBef>
              <a:spcAft>
                <a:spcPts val="0"/>
              </a:spcAft>
              <a:buClr>
                <a:schemeClr val="accent1"/>
              </a:buClr>
              <a:buSzPts val="7200"/>
              <a:buNone/>
              <a:defRPr sz="7202">
                <a:solidFill>
                  <a:schemeClr val="accent1"/>
                </a:solidFill>
              </a:defRPr>
            </a:lvl6pPr>
            <a:lvl7pPr lvl="6" algn="ctr" rtl="0">
              <a:spcBef>
                <a:spcPts val="0"/>
              </a:spcBef>
              <a:spcAft>
                <a:spcPts val="0"/>
              </a:spcAft>
              <a:buClr>
                <a:schemeClr val="accent1"/>
              </a:buClr>
              <a:buSzPts val="7200"/>
              <a:buNone/>
              <a:defRPr sz="7202">
                <a:solidFill>
                  <a:schemeClr val="accent1"/>
                </a:solidFill>
              </a:defRPr>
            </a:lvl7pPr>
            <a:lvl8pPr lvl="7" algn="ctr" rtl="0">
              <a:spcBef>
                <a:spcPts val="0"/>
              </a:spcBef>
              <a:spcAft>
                <a:spcPts val="0"/>
              </a:spcAft>
              <a:buClr>
                <a:schemeClr val="accent1"/>
              </a:buClr>
              <a:buSzPts val="7200"/>
              <a:buNone/>
              <a:defRPr sz="7202">
                <a:solidFill>
                  <a:schemeClr val="accent1"/>
                </a:solidFill>
              </a:defRPr>
            </a:lvl8pPr>
            <a:lvl9pPr lvl="8" algn="ctr" rtl="0">
              <a:spcBef>
                <a:spcPts val="0"/>
              </a:spcBef>
              <a:spcAft>
                <a:spcPts val="0"/>
              </a:spcAft>
              <a:buClr>
                <a:schemeClr val="accent1"/>
              </a:buClr>
              <a:buSzPts val="7200"/>
              <a:buNone/>
              <a:defRPr sz="7202">
                <a:solidFill>
                  <a:schemeClr val="accent1"/>
                </a:solidFill>
              </a:defRPr>
            </a:lvl9pPr>
          </a:lstStyle>
          <a:p>
            <a:r>
              <a:t>xx%</a:t>
            </a:r>
          </a:p>
        </p:txBody>
      </p:sp>
      <p:sp>
        <p:nvSpPr>
          <p:cNvPr id="210" name="Google Shape;210;p3"/>
          <p:cNvSpPr txBox="1">
            <a:spLocks noGrp="1"/>
          </p:cNvSpPr>
          <p:nvPr>
            <p:ph type="subTitle" idx="1"/>
          </p:nvPr>
        </p:nvSpPr>
        <p:spPr>
          <a:xfrm>
            <a:off x="2234351" y="3145821"/>
            <a:ext cx="4498261"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44920297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8741" y="2157259"/>
            <a:ext cx="3969478"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2"/>
            </a:lvl1pPr>
            <a:lvl2pPr lvl="1" algn="ctr">
              <a:spcBef>
                <a:spcPts val="0"/>
              </a:spcBef>
              <a:spcAft>
                <a:spcPts val="0"/>
              </a:spcAft>
              <a:buSzPts val="6000"/>
              <a:buNone/>
              <a:defRPr sz="6002"/>
            </a:lvl2pPr>
            <a:lvl3pPr lvl="2" algn="ctr">
              <a:spcBef>
                <a:spcPts val="0"/>
              </a:spcBef>
              <a:spcAft>
                <a:spcPts val="0"/>
              </a:spcAft>
              <a:buSzPts val="6000"/>
              <a:buNone/>
              <a:defRPr sz="6002"/>
            </a:lvl3pPr>
            <a:lvl4pPr lvl="3" algn="ctr">
              <a:spcBef>
                <a:spcPts val="0"/>
              </a:spcBef>
              <a:spcAft>
                <a:spcPts val="0"/>
              </a:spcAft>
              <a:buSzPts val="6000"/>
              <a:buNone/>
              <a:defRPr sz="6002"/>
            </a:lvl4pPr>
            <a:lvl5pPr lvl="4" algn="ctr">
              <a:spcBef>
                <a:spcPts val="0"/>
              </a:spcBef>
              <a:spcAft>
                <a:spcPts val="0"/>
              </a:spcAft>
              <a:buSzPts val="6000"/>
              <a:buNone/>
              <a:defRPr sz="6002"/>
            </a:lvl5pPr>
            <a:lvl6pPr lvl="5" algn="ctr">
              <a:spcBef>
                <a:spcPts val="0"/>
              </a:spcBef>
              <a:spcAft>
                <a:spcPts val="0"/>
              </a:spcAft>
              <a:buSzPts val="6000"/>
              <a:buNone/>
              <a:defRPr sz="6002"/>
            </a:lvl6pPr>
            <a:lvl7pPr lvl="6" algn="ctr">
              <a:spcBef>
                <a:spcPts val="0"/>
              </a:spcBef>
              <a:spcAft>
                <a:spcPts val="0"/>
              </a:spcAft>
              <a:buSzPts val="6000"/>
              <a:buNone/>
              <a:defRPr sz="6002"/>
            </a:lvl7pPr>
            <a:lvl8pPr lvl="7" algn="ctr">
              <a:spcBef>
                <a:spcPts val="0"/>
              </a:spcBef>
              <a:spcAft>
                <a:spcPts val="0"/>
              </a:spcAft>
              <a:buSzPts val="6000"/>
              <a:buNone/>
              <a:defRPr sz="6002"/>
            </a:lvl8pPr>
            <a:lvl9pPr lvl="8" algn="ctr">
              <a:spcBef>
                <a:spcPts val="0"/>
              </a:spcBef>
              <a:spcAft>
                <a:spcPts val="0"/>
              </a:spcAft>
              <a:buSzPts val="6000"/>
              <a:buNone/>
              <a:defRPr sz="6002"/>
            </a:lvl9pPr>
          </a:lstStyle>
          <a:p>
            <a:endParaRPr/>
          </a:p>
        </p:txBody>
      </p:sp>
      <p:sp>
        <p:nvSpPr>
          <p:cNvPr id="209" name="Google Shape;209;p3"/>
          <p:cNvSpPr txBox="1">
            <a:spLocks noGrp="1"/>
          </p:cNvSpPr>
          <p:nvPr>
            <p:ph type="title" idx="2" hasCustomPrompt="1"/>
          </p:nvPr>
        </p:nvSpPr>
        <p:spPr>
          <a:xfrm>
            <a:off x="3967027" y="1122796"/>
            <a:ext cx="1032959"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1">
                <a:solidFill>
                  <a:schemeClr val="accent1"/>
                </a:solidFill>
              </a:defRPr>
            </a:lvl1pPr>
            <a:lvl2pPr lvl="1" algn="ctr" rtl="0">
              <a:spcBef>
                <a:spcPts val="0"/>
              </a:spcBef>
              <a:spcAft>
                <a:spcPts val="0"/>
              </a:spcAft>
              <a:buClr>
                <a:schemeClr val="accent1"/>
              </a:buClr>
              <a:buSzPts val="7200"/>
              <a:buNone/>
              <a:defRPr sz="7202">
                <a:solidFill>
                  <a:schemeClr val="accent1"/>
                </a:solidFill>
              </a:defRPr>
            </a:lvl2pPr>
            <a:lvl3pPr lvl="2" algn="ctr" rtl="0">
              <a:spcBef>
                <a:spcPts val="0"/>
              </a:spcBef>
              <a:spcAft>
                <a:spcPts val="0"/>
              </a:spcAft>
              <a:buClr>
                <a:schemeClr val="accent1"/>
              </a:buClr>
              <a:buSzPts val="7200"/>
              <a:buNone/>
              <a:defRPr sz="7202">
                <a:solidFill>
                  <a:schemeClr val="accent1"/>
                </a:solidFill>
              </a:defRPr>
            </a:lvl3pPr>
            <a:lvl4pPr lvl="3" algn="ctr" rtl="0">
              <a:spcBef>
                <a:spcPts val="0"/>
              </a:spcBef>
              <a:spcAft>
                <a:spcPts val="0"/>
              </a:spcAft>
              <a:buClr>
                <a:schemeClr val="accent1"/>
              </a:buClr>
              <a:buSzPts val="7200"/>
              <a:buNone/>
              <a:defRPr sz="7202">
                <a:solidFill>
                  <a:schemeClr val="accent1"/>
                </a:solidFill>
              </a:defRPr>
            </a:lvl4pPr>
            <a:lvl5pPr lvl="4" algn="ctr" rtl="0">
              <a:spcBef>
                <a:spcPts val="0"/>
              </a:spcBef>
              <a:spcAft>
                <a:spcPts val="0"/>
              </a:spcAft>
              <a:buClr>
                <a:schemeClr val="accent1"/>
              </a:buClr>
              <a:buSzPts val="7200"/>
              <a:buNone/>
              <a:defRPr sz="7202">
                <a:solidFill>
                  <a:schemeClr val="accent1"/>
                </a:solidFill>
              </a:defRPr>
            </a:lvl5pPr>
            <a:lvl6pPr lvl="5" algn="ctr" rtl="0">
              <a:spcBef>
                <a:spcPts val="0"/>
              </a:spcBef>
              <a:spcAft>
                <a:spcPts val="0"/>
              </a:spcAft>
              <a:buClr>
                <a:schemeClr val="accent1"/>
              </a:buClr>
              <a:buSzPts val="7200"/>
              <a:buNone/>
              <a:defRPr sz="7202">
                <a:solidFill>
                  <a:schemeClr val="accent1"/>
                </a:solidFill>
              </a:defRPr>
            </a:lvl6pPr>
            <a:lvl7pPr lvl="6" algn="ctr" rtl="0">
              <a:spcBef>
                <a:spcPts val="0"/>
              </a:spcBef>
              <a:spcAft>
                <a:spcPts val="0"/>
              </a:spcAft>
              <a:buClr>
                <a:schemeClr val="accent1"/>
              </a:buClr>
              <a:buSzPts val="7200"/>
              <a:buNone/>
              <a:defRPr sz="7202">
                <a:solidFill>
                  <a:schemeClr val="accent1"/>
                </a:solidFill>
              </a:defRPr>
            </a:lvl7pPr>
            <a:lvl8pPr lvl="7" algn="ctr" rtl="0">
              <a:spcBef>
                <a:spcPts val="0"/>
              </a:spcBef>
              <a:spcAft>
                <a:spcPts val="0"/>
              </a:spcAft>
              <a:buClr>
                <a:schemeClr val="accent1"/>
              </a:buClr>
              <a:buSzPts val="7200"/>
              <a:buNone/>
              <a:defRPr sz="7202">
                <a:solidFill>
                  <a:schemeClr val="accent1"/>
                </a:solidFill>
              </a:defRPr>
            </a:lvl8pPr>
            <a:lvl9pPr lvl="8" algn="ctr" rtl="0">
              <a:spcBef>
                <a:spcPts val="0"/>
              </a:spcBef>
              <a:spcAft>
                <a:spcPts val="0"/>
              </a:spcAft>
              <a:buClr>
                <a:schemeClr val="accent1"/>
              </a:buClr>
              <a:buSzPts val="7200"/>
              <a:buNone/>
              <a:defRPr sz="7202">
                <a:solidFill>
                  <a:schemeClr val="accent1"/>
                </a:solidFill>
              </a:defRPr>
            </a:lvl9pPr>
          </a:lstStyle>
          <a:p>
            <a:r>
              <a:t>xx%</a:t>
            </a:r>
          </a:p>
        </p:txBody>
      </p:sp>
      <p:sp>
        <p:nvSpPr>
          <p:cNvPr id="210" name="Google Shape;210;p3"/>
          <p:cNvSpPr txBox="1">
            <a:spLocks noGrp="1"/>
          </p:cNvSpPr>
          <p:nvPr>
            <p:ph type="subTitle" idx="1"/>
          </p:nvPr>
        </p:nvSpPr>
        <p:spPr>
          <a:xfrm>
            <a:off x="2234351" y="3145821"/>
            <a:ext cx="4498261"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37872889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208" name="Google Shape;208;p3"/>
          <p:cNvSpPr txBox="1">
            <a:spLocks noGrp="1"/>
          </p:cNvSpPr>
          <p:nvPr>
            <p:ph type="title"/>
          </p:nvPr>
        </p:nvSpPr>
        <p:spPr>
          <a:xfrm>
            <a:off x="2498741" y="2157259"/>
            <a:ext cx="3969478"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2"/>
            </a:lvl1pPr>
            <a:lvl2pPr lvl="1" algn="ctr">
              <a:spcBef>
                <a:spcPts val="0"/>
              </a:spcBef>
              <a:spcAft>
                <a:spcPts val="0"/>
              </a:spcAft>
              <a:buSzPts val="6000"/>
              <a:buNone/>
              <a:defRPr sz="6002"/>
            </a:lvl2pPr>
            <a:lvl3pPr lvl="2" algn="ctr">
              <a:spcBef>
                <a:spcPts val="0"/>
              </a:spcBef>
              <a:spcAft>
                <a:spcPts val="0"/>
              </a:spcAft>
              <a:buSzPts val="6000"/>
              <a:buNone/>
              <a:defRPr sz="6002"/>
            </a:lvl3pPr>
            <a:lvl4pPr lvl="3" algn="ctr">
              <a:spcBef>
                <a:spcPts val="0"/>
              </a:spcBef>
              <a:spcAft>
                <a:spcPts val="0"/>
              </a:spcAft>
              <a:buSzPts val="6000"/>
              <a:buNone/>
              <a:defRPr sz="6002"/>
            </a:lvl4pPr>
            <a:lvl5pPr lvl="4" algn="ctr">
              <a:spcBef>
                <a:spcPts val="0"/>
              </a:spcBef>
              <a:spcAft>
                <a:spcPts val="0"/>
              </a:spcAft>
              <a:buSzPts val="6000"/>
              <a:buNone/>
              <a:defRPr sz="6002"/>
            </a:lvl5pPr>
            <a:lvl6pPr lvl="5" algn="ctr">
              <a:spcBef>
                <a:spcPts val="0"/>
              </a:spcBef>
              <a:spcAft>
                <a:spcPts val="0"/>
              </a:spcAft>
              <a:buSzPts val="6000"/>
              <a:buNone/>
              <a:defRPr sz="6002"/>
            </a:lvl6pPr>
            <a:lvl7pPr lvl="6" algn="ctr">
              <a:spcBef>
                <a:spcPts val="0"/>
              </a:spcBef>
              <a:spcAft>
                <a:spcPts val="0"/>
              </a:spcAft>
              <a:buSzPts val="6000"/>
              <a:buNone/>
              <a:defRPr sz="6002"/>
            </a:lvl7pPr>
            <a:lvl8pPr lvl="7" algn="ctr">
              <a:spcBef>
                <a:spcPts val="0"/>
              </a:spcBef>
              <a:spcAft>
                <a:spcPts val="0"/>
              </a:spcAft>
              <a:buSzPts val="6000"/>
              <a:buNone/>
              <a:defRPr sz="6002"/>
            </a:lvl8pPr>
            <a:lvl9pPr lvl="8" algn="ctr">
              <a:spcBef>
                <a:spcPts val="0"/>
              </a:spcBef>
              <a:spcAft>
                <a:spcPts val="0"/>
              </a:spcAft>
              <a:buSzPts val="6000"/>
              <a:buNone/>
              <a:defRPr sz="6002"/>
            </a:lvl9pPr>
          </a:lstStyle>
          <a:p>
            <a:endParaRPr/>
          </a:p>
        </p:txBody>
      </p:sp>
      <p:sp>
        <p:nvSpPr>
          <p:cNvPr id="209" name="Google Shape;209;p3"/>
          <p:cNvSpPr txBox="1">
            <a:spLocks noGrp="1"/>
          </p:cNvSpPr>
          <p:nvPr>
            <p:ph type="title" idx="2" hasCustomPrompt="1"/>
          </p:nvPr>
        </p:nvSpPr>
        <p:spPr>
          <a:xfrm>
            <a:off x="3967027" y="1122796"/>
            <a:ext cx="1032959"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1">
                <a:solidFill>
                  <a:schemeClr val="accent1"/>
                </a:solidFill>
              </a:defRPr>
            </a:lvl1pPr>
            <a:lvl2pPr lvl="1" algn="ctr" rtl="0">
              <a:spcBef>
                <a:spcPts val="0"/>
              </a:spcBef>
              <a:spcAft>
                <a:spcPts val="0"/>
              </a:spcAft>
              <a:buClr>
                <a:schemeClr val="accent1"/>
              </a:buClr>
              <a:buSzPts val="7200"/>
              <a:buNone/>
              <a:defRPr sz="7202">
                <a:solidFill>
                  <a:schemeClr val="accent1"/>
                </a:solidFill>
              </a:defRPr>
            </a:lvl2pPr>
            <a:lvl3pPr lvl="2" algn="ctr" rtl="0">
              <a:spcBef>
                <a:spcPts val="0"/>
              </a:spcBef>
              <a:spcAft>
                <a:spcPts val="0"/>
              </a:spcAft>
              <a:buClr>
                <a:schemeClr val="accent1"/>
              </a:buClr>
              <a:buSzPts val="7200"/>
              <a:buNone/>
              <a:defRPr sz="7202">
                <a:solidFill>
                  <a:schemeClr val="accent1"/>
                </a:solidFill>
              </a:defRPr>
            </a:lvl3pPr>
            <a:lvl4pPr lvl="3" algn="ctr" rtl="0">
              <a:spcBef>
                <a:spcPts val="0"/>
              </a:spcBef>
              <a:spcAft>
                <a:spcPts val="0"/>
              </a:spcAft>
              <a:buClr>
                <a:schemeClr val="accent1"/>
              </a:buClr>
              <a:buSzPts val="7200"/>
              <a:buNone/>
              <a:defRPr sz="7202">
                <a:solidFill>
                  <a:schemeClr val="accent1"/>
                </a:solidFill>
              </a:defRPr>
            </a:lvl4pPr>
            <a:lvl5pPr lvl="4" algn="ctr" rtl="0">
              <a:spcBef>
                <a:spcPts val="0"/>
              </a:spcBef>
              <a:spcAft>
                <a:spcPts val="0"/>
              </a:spcAft>
              <a:buClr>
                <a:schemeClr val="accent1"/>
              </a:buClr>
              <a:buSzPts val="7200"/>
              <a:buNone/>
              <a:defRPr sz="7202">
                <a:solidFill>
                  <a:schemeClr val="accent1"/>
                </a:solidFill>
              </a:defRPr>
            </a:lvl5pPr>
            <a:lvl6pPr lvl="5" algn="ctr" rtl="0">
              <a:spcBef>
                <a:spcPts val="0"/>
              </a:spcBef>
              <a:spcAft>
                <a:spcPts val="0"/>
              </a:spcAft>
              <a:buClr>
                <a:schemeClr val="accent1"/>
              </a:buClr>
              <a:buSzPts val="7200"/>
              <a:buNone/>
              <a:defRPr sz="7202">
                <a:solidFill>
                  <a:schemeClr val="accent1"/>
                </a:solidFill>
              </a:defRPr>
            </a:lvl6pPr>
            <a:lvl7pPr lvl="6" algn="ctr" rtl="0">
              <a:spcBef>
                <a:spcPts val="0"/>
              </a:spcBef>
              <a:spcAft>
                <a:spcPts val="0"/>
              </a:spcAft>
              <a:buClr>
                <a:schemeClr val="accent1"/>
              </a:buClr>
              <a:buSzPts val="7200"/>
              <a:buNone/>
              <a:defRPr sz="7202">
                <a:solidFill>
                  <a:schemeClr val="accent1"/>
                </a:solidFill>
              </a:defRPr>
            </a:lvl7pPr>
            <a:lvl8pPr lvl="7" algn="ctr" rtl="0">
              <a:spcBef>
                <a:spcPts val="0"/>
              </a:spcBef>
              <a:spcAft>
                <a:spcPts val="0"/>
              </a:spcAft>
              <a:buClr>
                <a:schemeClr val="accent1"/>
              </a:buClr>
              <a:buSzPts val="7200"/>
              <a:buNone/>
              <a:defRPr sz="7202">
                <a:solidFill>
                  <a:schemeClr val="accent1"/>
                </a:solidFill>
              </a:defRPr>
            </a:lvl8pPr>
            <a:lvl9pPr lvl="8" algn="ctr" rtl="0">
              <a:spcBef>
                <a:spcPts val="0"/>
              </a:spcBef>
              <a:spcAft>
                <a:spcPts val="0"/>
              </a:spcAft>
              <a:buClr>
                <a:schemeClr val="accent1"/>
              </a:buClr>
              <a:buSzPts val="7200"/>
              <a:buNone/>
              <a:defRPr sz="7202">
                <a:solidFill>
                  <a:schemeClr val="accent1"/>
                </a:solidFill>
              </a:defRPr>
            </a:lvl9pPr>
          </a:lstStyle>
          <a:p>
            <a:r>
              <a:t>xx%</a:t>
            </a:r>
          </a:p>
        </p:txBody>
      </p:sp>
      <p:sp>
        <p:nvSpPr>
          <p:cNvPr id="210" name="Google Shape;210;p3"/>
          <p:cNvSpPr txBox="1">
            <a:spLocks noGrp="1"/>
          </p:cNvSpPr>
          <p:nvPr>
            <p:ph type="subTitle" idx="1"/>
          </p:nvPr>
        </p:nvSpPr>
        <p:spPr>
          <a:xfrm>
            <a:off x="2234351" y="3145821"/>
            <a:ext cx="4498261"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191545150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37809591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94940346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5929450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600838647"/>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05297510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163219837"/>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219433103"/>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07469559"/>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400186718"/>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44720462"/>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059256126"/>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374071483"/>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6816525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vi-VN"/>
              <a:t>Bấm để sửa kiểu tiêu đề Bản cái</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99322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556860819"/>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592960687"/>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8572620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359" y="4768736"/>
            <a:ext cx="2134341"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5285" y="4768736"/>
            <a:ext cx="2896605"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101" y="4788105"/>
            <a:ext cx="410996"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7023021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1655559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5_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446060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07539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4_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977781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5688604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2_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1874712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977276558"/>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871699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vi-VN"/>
              <a:t>Bấm để sửa kiểu tiêu đề Bản cái</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238217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570635D2-1FD4-42FB-A3A0-B9DFEF7C7F90}" type="datetimeFigureOut">
              <a:rPr lang="en-US" smtClean="0"/>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832491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30060" y="1879386"/>
            <a:ext cx="3869683"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0757" y="1879386"/>
            <a:ext cx="3888741"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570635D2-1FD4-42FB-A3A0-B9DFEF7C7F90}" type="datetimeFigureOut">
              <a:rPr lang="en-US" smtClean="0"/>
              <a:t>7/5/22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29514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570635D2-1FD4-42FB-A3A0-B9DFEF7C7F90}" type="datetimeFigureOut">
              <a:rPr lang="en-US" smtClean="0"/>
              <a:t>7/5/22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9860638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t>7/5/22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7605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30060" y="1879386"/>
            <a:ext cx="3869683"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0757" y="1879386"/>
            <a:ext cx="3888741"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393197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570635D2-1FD4-42FB-A3A0-B9DFEF7C7F90}" type="datetimeFigureOut">
              <a:rPr lang="en-US" smtClean="0"/>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58645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570635D2-1FD4-42FB-A3A0-B9DFEF7C7F90}" type="datetimeFigureOut">
              <a:rPr lang="en-US" smtClean="0"/>
              <a:t>7/5/22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609868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15832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570635D2-1FD4-42FB-A3A0-B9DFEF7C7F90}" type="datetimeFigureOut">
              <a:rPr lang="en-US" smtClean="0"/>
              <a:t>7/5/22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859364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p:spPr>
        <p:txBody>
          <a:bodyPr anchor="b"/>
          <a:lstStyle>
            <a:lvl1pPr algn="ctr">
              <a:defRPr sz="4501"/>
            </a:lvl1pPr>
          </a:lstStyle>
          <a:p>
            <a:r>
              <a:rPr lang="vi-VN"/>
              <a:t>Bấm để sửa kiểu tiêu đề Bản cái</a:t>
            </a:r>
            <a:endParaRPr lang="en-US" dirty="0"/>
          </a:p>
        </p:txBody>
      </p:sp>
      <p:sp>
        <p:nvSpPr>
          <p:cNvPr id="3" name="Subtitle 2"/>
          <p:cNvSpPr>
            <a:spLocks noGrp="1"/>
          </p:cNvSpPr>
          <p:nvPr>
            <p:ph type="subTitle" idx="1"/>
          </p:nvPr>
        </p:nvSpPr>
        <p:spPr>
          <a:xfrm>
            <a:off x="1143397" y="2702363"/>
            <a:ext cx="6860381"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2651502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350343628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32806495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4104" y="1282700"/>
            <a:ext cx="7889438" cy="2140213"/>
          </a:xfrm>
        </p:spPr>
        <p:txBody>
          <a:bodyPr anchor="b"/>
          <a:lstStyle>
            <a:lvl1pPr>
              <a:defRPr sz="4501"/>
            </a:lvl1pPr>
          </a:lstStyle>
          <a:p>
            <a:r>
              <a:rPr lang="vi-VN"/>
              <a:t>Bấm để sửa kiểu tiêu đề Bản cái</a:t>
            </a:r>
            <a:endParaRPr lang="en-US" dirty="0"/>
          </a:p>
        </p:txBody>
      </p:sp>
      <p:sp>
        <p:nvSpPr>
          <p:cNvPr id="3" name="Text Placeholder 2"/>
          <p:cNvSpPr>
            <a:spLocks noGrp="1"/>
          </p:cNvSpPr>
          <p:nvPr>
            <p:ph type="body" idx="1"/>
          </p:nvPr>
        </p:nvSpPr>
        <p:spPr>
          <a:xfrm>
            <a:off x="624104" y="3443160"/>
            <a:ext cx="7889438"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3689556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86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630758" y="1369642"/>
            <a:ext cx="3887549" cy="326451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6" name="Footer Placeholder 5"/>
          <p:cNvSpPr>
            <a:spLocks noGrp="1"/>
          </p:cNvSpPr>
          <p:nvPr>
            <p:ph type="ftr" sz="quarter" idx="11"/>
          </p:nvPr>
        </p:nvSpPr>
        <p:spPr/>
        <p:txBody>
          <a:bodyPr/>
          <a:lstStyle/>
          <a:p>
            <a:pPr defTabSz="686189">
              <a:defRPr/>
            </a:pPr>
            <a:endParaRPr lang="en-GB"/>
          </a:p>
        </p:txBody>
      </p:sp>
      <p:sp>
        <p:nvSpPr>
          <p:cNvPr id="7" name="Slide Number Placeholder 6"/>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57627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30060" y="273929"/>
            <a:ext cx="7889438" cy="994479"/>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30060" y="1261261"/>
            <a:ext cx="3869683"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4" name="Content Placeholder 3"/>
          <p:cNvSpPr>
            <a:spLocks noGrp="1"/>
          </p:cNvSpPr>
          <p:nvPr>
            <p:ph sz="half" idx="2"/>
          </p:nvPr>
        </p:nvSpPr>
        <p:spPr>
          <a:xfrm>
            <a:off x="630060" y="1879386"/>
            <a:ext cx="3869683"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630757" y="1261261"/>
            <a:ext cx="388874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vi-VN"/>
              <a:t>Bấm để chỉnh sửa kiểu văn bản của Bản cái</a:t>
            </a:r>
          </a:p>
        </p:txBody>
      </p:sp>
      <p:sp>
        <p:nvSpPr>
          <p:cNvPr id="6" name="Content Placeholder 5"/>
          <p:cNvSpPr>
            <a:spLocks noGrp="1"/>
          </p:cNvSpPr>
          <p:nvPr>
            <p:ph sz="quarter" idx="4"/>
          </p:nvPr>
        </p:nvSpPr>
        <p:spPr>
          <a:xfrm>
            <a:off x="4630757" y="1879386"/>
            <a:ext cx="3888741" cy="276429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8" name="Footer Placeholder 7"/>
          <p:cNvSpPr>
            <a:spLocks noGrp="1"/>
          </p:cNvSpPr>
          <p:nvPr>
            <p:ph type="ftr" sz="quarter" idx="11"/>
          </p:nvPr>
        </p:nvSpPr>
        <p:spPr/>
        <p:txBody>
          <a:bodyPr/>
          <a:lstStyle/>
          <a:p>
            <a:pPr defTabSz="686189">
              <a:defRPr/>
            </a:pPr>
            <a:endParaRPr lang="en-GB"/>
          </a:p>
        </p:txBody>
      </p:sp>
      <p:sp>
        <p:nvSpPr>
          <p:cNvPr id="9" name="Slide Number Placeholder 8"/>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253084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62693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4" name="Footer Placeholder 3"/>
          <p:cNvSpPr>
            <a:spLocks noGrp="1"/>
          </p:cNvSpPr>
          <p:nvPr>
            <p:ph type="ftr" sz="quarter" idx="11"/>
          </p:nvPr>
        </p:nvSpPr>
        <p:spPr/>
        <p:txBody>
          <a:bodyPr/>
          <a:lstStyle/>
          <a:p>
            <a:pPr defTabSz="686189">
              <a:defRPr/>
            </a:pPr>
            <a:endParaRPr lang="en-GB"/>
          </a:p>
        </p:txBody>
      </p:sp>
      <p:sp>
        <p:nvSpPr>
          <p:cNvPr id="5" name="Slide Number Placeholder 4"/>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34130189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3" name="Footer Placeholder 2"/>
          <p:cNvSpPr>
            <a:spLocks noGrp="1"/>
          </p:cNvSpPr>
          <p:nvPr>
            <p:ph type="ftr" sz="quarter" idx="11"/>
          </p:nvPr>
        </p:nvSpPr>
        <p:spPr/>
        <p:txBody>
          <a:bodyPr/>
          <a:lstStyle/>
          <a:p>
            <a:pPr defTabSz="686189">
              <a:defRPr/>
            </a:pPr>
            <a:endParaRPr lang="en-GB"/>
          </a:p>
        </p:txBody>
      </p:sp>
      <p:sp>
        <p:nvSpPr>
          <p:cNvPr id="4" name="Slide Number Placeholder 3"/>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27147417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Content Placeholder 2"/>
          <p:cNvSpPr>
            <a:spLocks noGrp="1"/>
          </p:cNvSpPr>
          <p:nvPr>
            <p:ph idx="1"/>
          </p:nvPr>
        </p:nvSpPr>
        <p:spPr>
          <a:xfrm>
            <a:off x="3888741" y="740798"/>
            <a:ext cx="4630757"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6" name="Footer Placeholder 5"/>
          <p:cNvSpPr>
            <a:spLocks noGrp="1"/>
          </p:cNvSpPr>
          <p:nvPr>
            <p:ph type="ftr" sz="quarter" idx="11"/>
          </p:nvPr>
        </p:nvSpPr>
        <p:spPr/>
        <p:txBody>
          <a:bodyPr/>
          <a:lstStyle/>
          <a:p>
            <a:pPr defTabSz="686189">
              <a:defRPr/>
            </a:pPr>
            <a:endParaRPr lang="en-GB"/>
          </a:p>
        </p:txBody>
      </p:sp>
      <p:sp>
        <p:nvSpPr>
          <p:cNvPr id="7" name="Slide Number Placeholder 6"/>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3362004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30060" y="343006"/>
            <a:ext cx="2950202" cy="1200521"/>
          </a:xfrm>
        </p:spPr>
        <p:txBody>
          <a:bodyPr anchor="b"/>
          <a:lstStyle>
            <a:lvl1pPr>
              <a:defRPr sz="2401"/>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8741" y="740798"/>
            <a:ext cx="4630757" cy="3656347"/>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30060" y="1543526"/>
            <a:ext cx="2950202"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6" name="Footer Placeholder 5"/>
          <p:cNvSpPr>
            <a:spLocks noGrp="1"/>
          </p:cNvSpPr>
          <p:nvPr>
            <p:ph type="ftr" sz="quarter" idx="11"/>
          </p:nvPr>
        </p:nvSpPr>
        <p:spPr/>
        <p:txBody>
          <a:bodyPr/>
          <a:lstStyle/>
          <a:p>
            <a:pPr defTabSz="686189">
              <a:defRPr/>
            </a:pPr>
            <a:endParaRPr lang="en-GB"/>
          </a:p>
        </p:txBody>
      </p:sp>
      <p:sp>
        <p:nvSpPr>
          <p:cNvPr id="7" name="Slide Number Placeholder 6"/>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2677804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449088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947" y="273928"/>
            <a:ext cx="1972360" cy="436022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868" y="273928"/>
            <a:ext cx="5802739" cy="436022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11"/>
          </p:nvPr>
        </p:nvSpPr>
        <p:spPr/>
        <p:txBody>
          <a:bodyPr/>
          <a:lstStyle/>
          <a:p>
            <a:pPr defTabSz="686189">
              <a:defRPr/>
            </a:pPr>
            <a:endParaRPr lang="en-GB"/>
          </a:p>
        </p:txBody>
      </p:sp>
      <p:sp>
        <p:nvSpPr>
          <p:cNvPr id="6" name="Slide Number Placeholder 5"/>
          <p:cNvSpPr>
            <a:spLocks noGrp="1"/>
          </p:cNvSpPr>
          <p:nvPr>
            <p:ph type="sldNum" sz="quarter" idx="12"/>
          </p:nvPr>
        </p:nvSpPr>
        <p:spPr/>
        <p:txBody>
          <a:body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43733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644975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6189"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defTabSz="686189"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6189" fontAlgn="base">
              <a:spcBef>
                <a:spcPct val="0"/>
              </a:spcBef>
              <a:spcAft>
                <a:spcPct val="0"/>
              </a:spcAft>
            </a:pPr>
            <a:fld id="{F3126CBF-05AE-4D1B-A885-F12C21F73B7D}" type="slidenum">
              <a:rPr lang="en-US" altLang="en-US" smtClean="0">
                <a:solidFill>
                  <a:srgbClr val="000000"/>
                </a:solidFill>
              </a:rPr>
              <a:pPr defTabSz="686189"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572148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6189">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15233556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68" r:id="rId3"/>
    <p:sldLayoutId id="2147483833" r:id="rId4"/>
    <p:sldLayoutId id="2147483834" r:id="rId5"/>
    <p:sldLayoutId id="2147483835" r:id="rId6"/>
    <p:sldLayoutId id="2147483836" r:id="rId7"/>
    <p:sldLayoutId id="2147483837" r:id="rId8"/>
    <p:sldLayoutId id="2147483886" r:id="rId9"/>
    <p:sldLayoutId id="2147483885" r:id="rId10"/>
    <p:sldLayoutId id="2147483870" r:id="rId11"/>
    <p:sldLayoutId id="2147483838" r:id="rId12"/>
    <p:sldLayoutId id="2147483839" r:id="rId13"/>
    <p:sldLayoutId id="2147483840" r:id="rId14"/>
    <p:sldLayoutId id="2147483841" r:id="rId15"/>
    <p:sldLayoutId id="2147483842" r:id="rId16"/>
    <p:sldLayoutId id="2147483884" r:id="rId17"/>
    <p:sldLayoutId id="2147483883" r:id="rId18"/>
    <p:sldLayoutId id="2147483877" r:id="rId19"/>
    <p:sldLayoutId id="2147483876" r:id="rId20"/>
    <p:sldLayoutId id="2147483875" r:id="rId21"/>
    <p:sldLayoutId id="2147483872" r:id="rId22"/>
    <p:sldLayoutId id="2147483871" r:id="rId23"/>
    <p:sldLayoutId id="2147483869" r:id="rId24"/>
    <p:sldLayoutId id="2147483843" r:id="rId25"/>
    <p:sldLayoutId id="2147483874" r:id="rId26"/>
    <p:sldLayoutId id="2147483873" r:id="rId27"/>
    <p:sldLayoutId id="2147483827" r:id="rId28"/>
    <p:sldLayoutId id="2147483826" r:id="rId29"/>
    <p:sldLayoutId id="2147483824" r:id="rId30"/>
    <p:sldLayoutId id="2147483803" r:id="rId31"/>
    <p:sldLayoutId id="2147483802" r:id="rId32"/>
    <p:sldLayoutId id="2147483801" r:id="rId33"/>
    <p:sldLayoutId id="2147483799" r:id="rId34"/>
    <p:sldLayoutId id="2147483797" r:id="rId35"/>
    <p:sldLayoutId id="2147483796" r:id="rId36"/>
    <p:sldLayoutId id="2147483795" r:id="rId37"/>
    <p:sldLayoutId id="2147483794" r:id="rId38"/>
    <p:sldLayoutId id="2147483793" r:id="rId39"/>
    <p:sldLayoutId id="2147483789" r:id="rId40"/>
    <p:sldLayoutId id="2147483788" r:id="rId41"/>
    <p:sldLayoutId id="2147483787" r:id="rId42"/>
    <p:sldLayoutId id="2147483708" r:id="rId43"/>
    <p:sldLayoutId id="2147483662" r:id="rId44"/>
    <p:sldLayoutId id="2147483663" r:id="rId45"/>
    <p:sldLayoutId id="2147483664" r:id="rId46"/>
    <p:sldLayoutId id="2147483665" r:id="rId47"/>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6189">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1863678046"/>
      </p:ext>
    </p:extLst>
  </p:cSld>
  <p:clrMap bg1="lt1" tx1="dk1" bg2="lt2" tx2="dk2" accent1="accent1" accent2="accent2" accent3="accent3" accent4="accent4" accent5="accent5" accent6="accent6" hlink="hlink" folHlink="folHlink"/>
  <p:sldLayoutIdLst>
    <p:sldLayoutId id="2147483845" r:id="rId1"/>
    <p:sldLayoutId id="2147483882" r:id="rId2"/>
    <p:sldLayoutId id="2147483881" r:id="rId3"/>
    <p:sldLayoutId id="2147483880" r:id="rId4"/>
    <p:sldLayoutId id="2147483879" r:id="rId5"/>
    <p:sldLayoutId id="2147483878"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869" y="273929"/>
            <a:ext cx="7889438" cy="994479"/>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869" y="1369642"/>
            <a:ext cx="7889438" cy="3264511"/>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628868" y="4768735"/>
            <a:ext cx="2058114"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6189">
              <a:defRPr/>
            </a:pPr>
            <a:fld id="{D10F2C41-D146-4299-8CF7-AAADEF542A8B}" type="datetimeFigureOut">
              <a:rPr lang="en-GB" smtClean="0"/>
              <a:pPr defTabSz="686189">
                <a:defRPr/>
              </a:pPr>
              <a:t>05/07/2022</a:t>
            </a:fld>
            <a:endParaRPr lang="en-GB"/>
          </a:p>
        </p:txBody>
      </p:sp>
      <p:sp>
        <p:nvSpPr>
          <p:cNvPr id="5" name="Footer Placeholder 4"/>
          <p:cNvSpPr>
            <a:spLocks noGrp="1"/>
          </p:cNvSpPr>
          <p:nvPr>
            <p:ph type="ftr" sz="quarter" idx="3"/>
          </p:nvPr>
        </p:nvSpPr>
        <p:spPr>
          <a:xfrm>
            <a:off x="3030002" y="4768735"/>
            <a:ext cx="3087172"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6189">
              <a:defRPr/>
            </a:pPr>
            <a:endParaRPr lang="en-GB"/>
          </a:p>
        </p:txBody>
      </p:sp>
      <p:sp>
        <p:nvSpPr>
          <p:cNvPr id="6" name="Slide Number Placeholder 5"/>
          <p:cNvSpPr>
            <a:spLocks noGrp="1"/>
          </p:cNvSpPr>
          <p:nvPr>
            <p:ph type="sldNum" sz="quarter" idx="4"/>
          </p:nvPr>
        </p:nvSpPr>
        <p:spPr>
          <a:xfrm>
            <a:off x="6460193" y="4768735"/>
            <a:ext cx="2058114"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6189">
              <a:defRPr/>
            </a:pPr>
            <a:fld id="{16F86329-3CF8-4C14-BDA1-626E503EBA06}" type="slidenum">
              <a:rPr lang="en-GB" smtClean="0"/>
              <a:pPr defTabSz="686189">
                <a:defRPr/>
              </a:pPr>
              <a:t>‹#›</a:t>
            </a:fld>
            <a:endParaRPr lang="en-GB"/>
          </a:p>
        </p:txBody>
      </p:sp>
    </p:spTree>
    <p:extLst>
      <p:ext uri="{BB962C8B-B14F-4D97-AF65-F5344CB8AC3E}">
        <p14:creationId xmlns:p14="http://schemas.microsoft.com/office/powerpoint/2010/main" val="360844618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87"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l" defTabSz="685983"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96" indent="-171496" algn="l" defTabSz="685983"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487" indent="-171496" algn="l" defTabSz="6859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479" indent="-171496" algn="l" defTabSz="6859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470"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461"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15.xml"/><Relationship Id="rId18"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slide" Target="slide13.xml"/><Relationship Id="rId12" Type="http://schemas.openxmlformats.org/officeDocument/2006/relationships/image" Target="../media/image29.png"/><Relationship Id="rId17" Type="http://schemas.openxmlformats.org/officeDocument/2006/relationships/image" Target="../media/image32.png"/><Relationship Id="rId2" Type="http://schemas.openxmlformats.org/officeDocument/2006/relationships/image" Target="../media/image22.jpg"/><Relationship Id="rId16" Type="http://schemas.openxmlformats.org/officeDocument/2006/relationships/slide" Target="slide16.xml"/><Relationship Id="rId20" Type="http://schemas.openxmlformats.org/officeDocument/2006/relationships/slide" Target="slide17.xml"/><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1.png"/><Relationship Id="rId10" Type="http://schemas.openxmlformats.org/officeDocument/2006/relationships/slide" Target="slide14.xml"/><Relationship Id="rId19" Type="http://schemas.openxmlformats.org/officeDocument/2006/relationships/image" Target="../media/image34.gif"/><Relationship Id="rId4" Type="http://schemas.openxmlformats.org/officeDocument/2006/relationships/slide" Target="slide12.xml"/><Relationship Id="rId9" Type="http://schemas.openxmlformats.org/officeDocument/2006/relationships/image" Target="../media/image27.pn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39.gif"/><Relationship Id="rId5" Type="http://schemas.openxmlformats.org/officeDocument/2006/relationships/image" Target="../media/image36.gif"/><Relationship Id="rId15" Type="http://schemas.openxmlformats.org/officeDocument/2006/relationships/image" Target="../media/image43.gif"/><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2.gif"/></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gif"/><Relationship Id="rId3" Type="http://schemas.openxmlformats.org/officeDocument/2006/relationships/audio" Target="../media/audio2.wav"/><Relationship Id="rId7" Type="http://schemas.openxmlformats.org/officeDocument/2006/relationships/image" Target="../media/image27.png"/><Relationship Id="rId12"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6.png"/><Relationship Id="rId11" Type="http://schemas.openxmlformats.org/officeDocument/2006/relationships/image" Target="../media/image39.gif"/><Relationship Id="rId5" Type="http://schemas.openxmlformats.org/officeDocument/2006/relationships/image" Target="../media/image36.gif"/><Relationship Id="rId15" Type="http://schemas.openxmlformats.org/officeDocument/2006/relationships/image" Target="../media/image43.gif"/><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2.gif"/></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gif"/><Relationship Id="rId3" Type="http://schemas.openxmlformats.org/officeDocument/2006/relationships/audio" Target="../media/audio2.wav"/><Relationship Id="rId7" Type="http://schemas.openxmlformats.org/officeDocument/2006/relationships/image" Target="../media/image29.png"/><Relationship Id="rId12"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8.png"/><Relationship Id="rId11" Type="http://schemas.openxmlformats.org/officeDocument/2006/relationships/image" Target="../media/image39.gif"/><Relationship Id="rId5" Type="http://schemas.openxmlformats.org/officeDocument/2006/relationships/image" Target="../media/image36.gif"/><Relationship Id="rId15" Type="http://schemas.openxmlformats.org/officeDocument/2006/relationships/image" Target="../media/image43.gif"/><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2.gif"/></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gif"/><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9.gif"/><Relationship Id="rId5" Type="http://schemas.openxmlformats.org/officeDocument/2006/relationships/image" Target="../media/image36.gif"/><Relationship Id="rId15" Type="http://schemas.openxmlformats.org/officeDocument/2006/relationships/image" Target="../media/image43.gif"/><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2.gif"/></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gif"/><Relationship Id="rId3" Type="http://schemas.openxmlformats.org/officeDocument/2006/relationships/audio" Target="../media/audio2.wav"/><Relationship Id="rId7" Type="http://schemas.openxmlformats.org/officeDocument/2006/relationships/image" Target="../media/image33.png"/><Relationship Id="rId12" Type="http://schemas.openxmlformats.org/officeDocument/2006/relationships/image" Target="../media/image40.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32.png"/><Relationship Id="rId11" Type="http://schemas.openxmlformats.org/officeDocument/2006/relationships/image" Target="../media/image39.gif"/><Relationship Id="rId5" Type="http://schemas.openxmlformats.org/officeDocument/2006/relationships/image" Target="../media/image36.gif"/><Relationship Id="rId15" Type="http://schemas.openxmlformats.org/officeDocument/2006/relationships/image" Target="../media/image43.gif"/><Relationship Id="rId10" Type="http://schemas.openxmlformats.org/officeDocument/2006/relationships/image" Target="../media/image38.gif"/><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2.gif"/></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nen4"/>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893"/>
            <a:ext cx="9147175" cy="5146874"/>
          </a:xfrm>
          <a:prstGeom prst="rect">
            <a:avLst/>
          </a:prstGeom>
          <a:solidFill>
            <a:srgbClr val="00FF00"/>
          </a:solidFill>
          <a:ln w="9525">
            <a:solidFill>
              <a:srgbClr val="FF0000"/>
            </a:solidFill>
            <a:miter lim="800000"/>
            <a:headEnd/>
            <a:tailEnd/>
          </a:ln>
        </p:spPr>
      </p:pic>
      <p:pic>
        <p:nvPicPr>
          <p:cNvPr id="4710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6667" r="45732"/>
          <a:stretch>
            <a:fillRect/>
          </a:stretch>
        </p:blipFill>
        <p:spPr bwMode="auto">
          <a:xfrm>
            <a:off x="5231243" y="4516919"/>
            <a:ext cx="2544843" cy="4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8"/>
          <p:cNvPicPr>
            <a:picLocks noChangeAspect="1" noChangeArrowheads="1"/>
          </p:cNvPicPr>
          <p:nvPr/>
        </p:nvPicPr>
        <p:blipFill>
          <a:blip r:embed="rId5">
            <a:extLst>
              <a:ext uri="{28A0092B-C50C-407E-A947-70E740481C1C}">
                <a14:useLocalDpi xmlns:a14="http://schemas.microsoft.com/office/drawing/2010/main" val="0"/>
              </a:ext>
            </a:extLst>
          </a:blip>
          <a:srcRect r="13333" b="53659"/>
          <a:stretch>
            <a:fillRect/>
          </a:stretch>
        </p:blipFill>
        <p:spPr bwMode="auto">
          <a:xfrm>
            <a:off x="7432962" y="2572544"/>
            <a:ext cx="371719" cy="2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372651" y="342234"/>
            <a:ext cx="4231874" cy="41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6189" fontAlgn="base">
              <a:spcBef>
                <a:spcPct val="50000"/>
              </a:spcBef>
              <a:spcAft>
                <a:spcPct val="0"/>
              </a:spcAft>
            </a:pPr>
            <a:endParaRPr lang="vi-VN" altLang="en-US" sz="2102">
              <a:solidFill>
                <a:srgbClr val="000000"/>
              </a:solidFill>
              <a:latin typeface="Times New Roman" panose="02020603050405020304" pitchFamily="18" charset="0"/>
              <a:cs typeface="Times New Roman" panose="02020603050405020304" pitchFamily="18" charset="0"/>
            </a:endParaRPr>
          </a:p>
        </p:txBody>
      </p:sp>
      <p:sp>
        <p:nvSpPr>
          <p:cNvPr id="47110" name="Line 6"/>
          <p:cNvSpPr>
            <a:spLocks noChangeShapeType="1"/>
          </p:cNvSpPr>
          <p:nvPr/>
        </p:nvSpPr>
        <p:spPr bwMode="auto">
          <a:xfrm flipV="1">
            <a:off x="274785" y="342232"/>
            <a:ext cx="8512733" cy="218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6189"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1" name="Line 7"/>
          <p:cNvSpPr>
            <a:spLocks noChangeShapeType="1"/>
          </p:cNvSpPr>
          <p:nvPr/>
        </p:nvSpPr>
        <p:spPr bwMode="auto">
          <a:xfrm>
            <a:off x="8787518" y="342233"/>
            <a:ext cx="0" cy="457138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6189"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2" name="Line 8"/>
          <p:cNvSpPr>
            <a:spLocks noChangeShapeType="1"/>
          </p:cNvSpPr>
          <p:nvPr/>
        </p:nvSpPr>
        <p:spPr bwMode="auto">
          <a:xfrm>
            <a:off x="287623" y="342233"/>
            <a:ext cx="0" cy="457499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6189"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sp>
        <p:nvSpPr>
          <p:cNvPr id="47113" name="Line 9"/>
          <p:cNvSpPr>
            <a:spLocks noChangeShapeType="1"/>
          </p:cNvSpPr>
          <p:nvPr/>
        </p:nvSpPr>
        <p:spPr bwMode="auto">
          <a:xfrm>
            <a:off x="287623" y="4913617"/>
            <a:ext cx="8499894"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686189" fontAlgn="base">
              <a:spcBef>
                <a:spcPct val="0"/>
              </a:spcBef>
              <a:spcAft>
                <a:spcPct val="0"/>
              </a:spcAft>
            </a:pPr>
            <a:endParaRPr lang="en-US" sz="2102">
              <a:solidFill>
                <a:srgbClr val="000000"/>
              </a:solidFill>
              <a:latin typeface="Times New Roman" panose="02020603050405020304" pitchFamily="18" charset="0"/>
              <a:cs typeface="Times New Roman" panose="02020603050405020304" pitchFamily="18" charset="0"/>
            </a:endParaRPr>
          </a:p>
        </p:txBody>
      </p:sp>
      <p:pic>
        <p:nvPicPr>
          <p:cNvPr id="47114" name="Picture 10" descr="ngo%20dai"/>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63132">
            <a:off x="1142339" y="3830669"/>
            <a:ext cx="1143750" cy="1143750"/>
          </a:xfrm>
          <a:prstGeom prst="rect">
            <a:avLst/>
          </a:prstGeom>
          <a:noFill/>
          <a:extLst>
            <a:ext uri="{909E8E84-426E-40DD-AFC4-6F175D3DCCD1}">
              <a14:hiddenFill xmlns:a14="http://schemas.microsoft.com/office/drawing/2010/main">
                <a:solidFill>
                  <a:srgbClr val="FFFFFF"/>
                </a:solidFill>
              </a14:hiddenFill>
            </a:ext>
          </a:extLst>
        </p:spPr>
      </p:pic>
      <p:sp>
        <p:nvSpPr>
          <p:cNvPr id="47116" name="Text Box 12"/>
          <p:cNvSpPr txBox="1">
            <a:spLocks noChangeArrowheads="1"/>
          </p:cNvSpPr>
          <p:nvPr/>
        </p:nvSpPr>
        <p:spPr bwMode="auto">
          <a:xfrm>
            <a:off x="2438028" y="3090299"/>
            <a:ext cx="4489218" cy="1385988"/>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686189" fontAlgn="base">
              <a:spcBef>
                <a:spcPct val="50000"/>
              </a:spcBef>
              <a:spcAft>
                <a:spcPct val="0"/>
              </a:spcAft>
            </a:pPr>
            <a:r>
              <a:rPr lang="en-US" altLang="en-US" sz="2102" b="1" dirty="0" err="1">
                <a:solidFill>
                  <a:srgbClr val="FF0000"/>
                </a:solidFill>
                <a:latin typeface="Times New Roman" panose="02020603050405020304" pitchFamily="18" charset="0"/>
                <a:cs typeface="Times New Roman" panose="02020603050405020304" pitchFamily="18" charset="0"/>
              </a:rPr>
              <a:t>Môn</a:t>
            </a:r>
            <a:r>
              <a:rPr lang="en-US" altLang="en-US" sz="2102" b="1" dirty="0">
                <a:solidFill>
                  <a:srgbClr val="FF0000"/>
                </a:solidFill>
                <a:latin typeface="Times New Roman" panose="02020603050405020304" pitchFamily="18" charset="0"/>
                <a:cs typeface="Times New Roman" panose="02020603050405020304" pitchFamily="18" charset="0"/>
              </a:rPr>
              <a:t>: Tin </a:t>
            </a:r>
            <a:r>
              <a:rPr lang="en-US" altLang="en-US" sz="2102" b="1" dirty="0" err="1">
                <a:solidFill>
                  <a:srgbClr val="FF0000"/>
                </a:solidFill>
                <a:latin typeface="Times New Roman" panose="02020603050405020304" pitchFamily="18" charset="0"/>
                <a:cs typeface="Times New Roman" panose="02020603050405020304" pitchFamily="18" charset="0"/>
              </a:rPr>
              <a:t>học</a:t>
            </a:r>
            <a:endParaRPr lang="en-US" altLang="en-US" sz="2102" b="1" dirty="0">
              <a:solidFill>
                <a:srgbClr val="FF0000"/>
              </a:solidFill>
              <a:latin typeface="Times New Roman" panose="02020603050405020304" pitchFamily="18" charset="0"/>
              <a:cs typeface="Times New Roman" panose="02020603050405020304" pitchFamily="18" charset="0"/>
            </a:endParaRPr>
          </a:p>
          <a:p>
            <a:pPr defTabSz="686189" fontAlgn="base">
              <a:spcBef>
                <a:spcPct val="50000"/>
              </a:spcBef>
              <a:spcAft>
                <a:spcPct val="0"/>
              </a:spcAft>
            </a:pPr>
            <a:r>
              <a:rPr lang="en-US" altLang="en-US" sz="2102" b="1" dirty="0" err="1">
                <a:solidFill>
                  <a:srgbClr val="FF0000"/>
                </a:solidFill>
                <a:latin typeface="Times New Roman" panose="02020603050405020304" pitchFamily="18" charset="0"/>
                <a:cs typeface="Times New Roman" panose="02020603050405020304" pitchFamily="18" charset="0"/>
              </a:rPr>
              <a:t>Giáo</a:t>
            </a:r>
            <a:r>
              <a:rPr lang="en-US" altLang="en-US" sz="2102" b="1" dirty="0">
                <a:solidFill>
                  <a:srgbClr val="FF0000"/>
                </a:solidFill>
                <a:latin typeface="Times New Roman" panose="02020603050405020304" pitchFamily="18" charset="0"/>
                <a:cs typeface="Times New Roman" panose="02020603050405020304" pitchFamily="18" charset="0"/>
              </a:rPr>
              <a:t> </a:t>
            </a:r>
            <a:r>
              <a:rPr lang="en-US" altLang="en-US" sz="2102" b="1" dirty="0" err="1">
                <a:solidFill>
                  <a:srgbClr val="FF0000"/>
                </a:solidFill>
                <a:latin typeface="Times New Roman" panose="02020603050405020304" pitchFamily="18" charset="0"/>
                <a:cs typeface="Times New Roman" panose="02020603050405020304" pitchFamily="18" charset="0"/>
              </a:rPr>
              <a:t>viên</a:t>
            </a:r>
            <a:r>
              <a:rPr lang="en-US" altLang="en-US" sz="2102" b="1" dirty="0">
                <a:solidFill>
                  <a:srgbClr val="FF0000"/>
                </a:solidFill>
                <a:latin typeface="Times New Roman" panose="02020603050405020304" pitchFamily="18" charset="0"/>
                <a:cs typeface="Times New Roman" panose="02020603050405020304" pitchFamily="18" charset="0"/>
              </a:rPr>
              <a:t> </a:t>
            </a:r>
            <a:r>
              <a:rPr lang="en-US" altLang="en-US" sz="2102" b="1">
                <a:solidFill>
                  <a:srgbClr val="FF0000"/>
                </a:solidFill>
                <a:latin typeface="Times New Roman" panose="02020603050405020304" pitchFamily="18" charset="0"/>
                <a:cs typeface="Times New Roman" panose="02020603050405020304" pitchFamily="18" charset="0"/>
              </a:rPr>
              <a:t>: </a:t>
            </a:r>
          </a:p>
          <a:p>
            <a:pPr defTabSz="686189" fontAlgn="base">
              <a:spcBef>
                <a:spcPct val="50000"/>
              </a:spcBef>
              <a:spcAft>
                <a:spcPct val="0"/>
              </a:spcAft>
            </a:pPr>
            <a:r>
              <a:rPr lang="en-US" altLang="en-US" sz="2102" b="1">
                <a:solidFill>
                  <a:srgbClr val="FF0000"/>
                </a:solidFill>
                <a:latin typeface="Times New Roman" panose="02020603050405020304" pitchFamily="18" charset="0"/>
                <a:cs typeface="Times New Roman" panose="02020603050405020304" pitchFamily="18" charset="0"/>
              </a:rPr>
              <a:t>Trường:</a:t>
            </a:r>
            <a:endParaRPr lang="en-US" altLang="en-US" sz="2102" b="1" dirty="0">
              <a:solidFill>
                <a:srgbClr val="FF0000"/>
              </a:solidFill>
              <a:latin typeface="Times New Roman" panose="02020603050405020304" pitchFamily="18" charset="0"/>
              <a:cs typeface="Times New Roman" panose="02020603050405020304" pitchFamily="18" charset="0"/>
            </a:endParaRPr>
          </a:p>
        </p:txBody>
      </p:sp>
      <p:pic>
        <p:nvPicPr>
          <p:cNvPr id="47117" name="Picture 13" descr="CHIP010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3011" y="-128694"/>
            <a:ext cx="2055175" cy="2459062"/>
          </a:xfrm>
          <a:prstGeom prst="rect">
            <a:avLst/>
          </a:prstGeom>
          <a:noFill/>
          <a:extLst>
            <a:ext uri="{909E8E84-426E-40DD-AFC4-6F175D3DCCD1}">
              <a14:hiddenFill xmlns:a14="http://schemas.microsoft.com/office/drawing/2010/main">
                <a:solidFill>
                  <a:srgbClr val="FFFFFF"/>
                </a:solidFill>
              </a14:hiddenFill>
            </a:ext>
          </a:extLst>
        </p:spPr>
      </p:pic>
      <p:sp>
        <p:nvSpPr>
          <p:cNvPr id="47118" name="WordArt 14"/>
          <p:cNvSpPr>
            <a:spLocks noChangeArrowheads="1" noChangeShapeType="1" noTextEdit="1"/>
          </p:cNvSpPr>
          <p:nvPr/>
        </p:nvSpPr>
        <p:spPr bwMode="auto">
          <a:xfrm>
            <a:off x="1657025" y="2217507"/>
            <a:ext cx="5775937" cy="640975"/>
          </a:xfrm>
          <a:prstGeom prst="rect">
            <a:avLst/>
          </a:prstGeom>
        </p:spPr>
        <p:txBody>
          <a:bodyPr wrap="none" fromWordArt="1">
            <a:prstTxWarp prst="textPlain">
              <a:avLst>
                <a:gd name="adj" fmla="val 49744"/>
              </a:avLst>
            </a:prstTxWarp>
          </a:bodyPr>
          <a:lstStyle/>
          <a:p>
            <a:pPr algn="ctr" defTabSz="686189" fontAlgn="base">
              <a:spcBef>
                <a:spcPct val="0"/>
              </a:spcBef>
              <a:spcAft>
                <a:spcPct val="0"/>
              </a:spcAft>
            </a:pPr>
            <a:r>
              <a:rPr lang="en-US" sz="2102"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HỌC SINH LỚP 7…</a:t>
            </a:r>
          </a:p>
        </p:txBody>
      </p:sp>
      <p:pic>
        <p:nvPicPr>
          <p:cNvPr id="2050" name="Picture 2" descr="Ảnh động cối xay gió"/>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662771" y="391014"/>
            <a:ext cx="929297" cy="9292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lật trang - Ảnh động - Phan Thanh Tân - WEB NGOẠI NGỮ -TIN HỌC -Thanh  T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0589" y="398825"/>
            <a:ext cx="1944375" cy="155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70053"/>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5000" fill="hold" nodeType="afterEffect">
                                  <p:stCondLst>
                                    <p:cond delay="0"/>
                                  </p:stCondLst>
                                  <p:childTnLst>
                                    <p:animClr clrSpc="hsl" dir="cw">
                                      <p:cBhvr override="childStyle">
                                        <p:cTn id="6" dur="500" fill="hold"/>
                                        <p:tgtEl>
                                          <p:spTgt spid="47118"/>
                                        </p:tgtEl>
                                        <p:attrNameLst>
                                          <p:attrName>style.color</p:attrName>
                                        </p:attrNameLst>
                                      </p:cBhvr>
                                      <p:by>
                                        <p:hsl h="-7200000" s="0" l="0"/>
                                      </p:by>
                                    </p:animClr>
                                    <p:animClr clrSpc="hsl" dir="cw">
                                      <p:cBhvr>
                                        <p:cTn id="7" dur="500" fill="hold"/>
                                        <p:tgtEl>
                                          <p:spTgt spid="47118"/>
                                        </p:tgtEl>
                                        <p:attrNameLst>
                                          <p:attrName>fillcolor</p:attrName>
                                        </p:attrNameLst>
                                      </p:cBhvr>
                                      <p:by>
                                        <p:hsl h="-7200000" s="0" l="0"/>
                                      </p:by>
                                    </p:animClr>
                                    <p:animClr clrSpc="hsl" dir="cw">
                                      <p:cBhvr>
                                        <p:cTn id="8" dur="500" fill="hold"/>
                                        <p:tgtEl>
                                          <p:spTgt spid="47118"/>
                                        </p:tgtEl>
                                        <p:attrNameLst>
                                          <p:attrName>stroke.color</p:attrName>
                                        </p:attrNameLst>
                                      </p:cBhvr>
                                      <p:by>
                                        <p:hsl h="-7200000" s="0" l="0"/>
                                      </p:by>
                                    </p:animClr>
                                    <p:set>
                                      <p:cBhvr>
                                        <p:cTn id="9" dur="500" fill="hold"/>
                                        <p:tgtEl>
                                          <p:spTgt spid="471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8" y="-5459136"/>
            <a:ext cx="16331519" cy="114339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1184" y="1821928"/>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803" y="793885"/>
            <a:ext cx="9497372" cy="5695862"/>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3882" y="4530533"/>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356" y="4327662"/>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162" y="4325753"/>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739204"/>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18" name="TextBox 17"/>
          <p:cNvSpPr txBox="1"/>
          <p:nvPr/>
        </p:nvSpPr>
        <p:spPr>
          <a:xfrm>
            <a:off x="1806747" y="2541574"/>
            <a:ext cx="6390424" cy="1692899"/>
          </a:xfrm>
          <a:prstGeom prst="rect">
            <a:avLst/>
          </a:prstGeom>
          <a:noFill/>
        </p:spPr>
        <p:txBody>
          <a:bodyPr wrap="square" rtlCol="0">
            <a:spAutoFit/>
          </a:bodyPr>
          <a:lstStyle/>
          <a:p>
            <a:pPr algn="ctr"/>
            <a:r>
              <a:rPr lang="en-US" sz="3200" b="1" dirty="0" err="1">
                <a:solidFill>
                  <a:srgbClr val="0000FF"/>
                </a:solidFill>
                <a:latin typeface="Times New Roman" panose="02020603050405020304" pitchFamily="18" charset="0"/>
                <a:cs typeface="Times New Roman" panose="02020603050405020304" pitchFamily="18" charset="0"/>
              </a:rPr>
              <a:t>Luyện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tập</a:t>
            </a:r>
            <a:r>
              <a:rPr lang="en-US" sz="3200" b="1" dirty="0">
                <a:solidFill>
                  <a:srgbClr val="0000FF"/>
                </a:solidFill>
                <a:latin typeface="Times New Roman" panose="02020603050405020304" pitchFamily="18" charset="0"/>
                <a:cs typeface="Times New Roman" panose="02020603050405020304" pitchFamily="18" charset="0"/>
              </a:rPr>
              <a:t>:</a:t>
            </a:r>
          </a:p>
          <a:p>
            <a:pPr algn="ctr"/>
            <a:r>
              <a:rPr lang="en-US" sz="3200" dirty="0" err="1">
                <a:solidFill>
                  <a:srgbClr val="0000FF"/>
                </a:solidFill>
                <a:latin typeface="Times New Roman" panose="02020603050405020304" pitchFamily="18" charset="0"/>
                <a:cs typeface="Times New Roman" panose="02020603050405020304" pitchFamily="18" charset="0"/>
              </a:rPr>
              <a:t>Trò</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chơi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Phần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quà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mật</a:t>
            </a:r>
            <a:endParaRPr lang="en-US" sz="3200" dirty="0">
              <a:solidFill>
                <a:srgbClr val="0000FF"/>
              </a:solidFill>
              <a:latin typeface="Times New Roman" panose="02020603050405020304" pitchFamily="18" charset="0"/>
              <a:cs typeface="Times New Roman" panose="02020603050405020304" pitchFamily="18" charset="0"/>
            </a:endParaRPr>
          </a:p>
          <a:p>
            <a:pPr algn="ctr"/>
            <a:endParaRPr lang="en-US" sz="4001" dirty="0">
              <a:solidFill>
                <a:srgbClr val="0000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578D0440-C693-3195-DA44-83E670339902}"/>
              </a:ext>
            </a:extLst>
          </p:cNvPr>
          <p:cNvSpPr/>
          <p:nvPr/>
        </p:nvSpPr>
        <p:spPr>
          <a:xfrm>
            <a:off x="1535777" y="161012"/>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grpSp>
        <p:nvGrpSpPr>
          <p:cNvPr id="49" name="组合 7">
            <a:extLst>
              <a:ext uri="{FF2B5EF4-FFF2-40B4-BE49-F238E27FC236}">
                <a16:creationId xmlns:a16="http://schemas.microsoft.com/office/drawing/2014/main" id="{20CE315E-3C17-70CD-BF2C-34956AF76C3E}"/>
              </a:ext>
            </a:extLst>
          </p:cNvPr>
          <p:cNvGrpSpPr/>
          <p:nvPr/>
        </p:nvGrpSpPr>
        <p:grpSpPr>
          <a:xfrm>
            <a:off x="198113" y="929710"/>
            <a:ext cx="2127435" cy="1932790"/>
            <a:chOff x="2067317" y="1810431"/>
            <a:chExt cx="2488837" cy="2293259"/>
          </a:xfrm>
          <a:effectLst>
            <a:outerShdw blurRad="139700" dist="63500" dir="2700000" algn="tl" rotWithShape="0">
              <a:prstClr val="black">
                <a:alpha val="40000"/>
              </a:prstClr>
            </a:outerShdw>
          </a:effectLst>
        </p:grpSpPr>
        <p:sp>
          <p:nvSpPr>
            <p:cNvPr id="50" name="圆角矩形 8">
              <a:extLst>
                <a:ext uri="{FF2B5EF4-FFF2-40B4-BE49-F238E27FC236}">
                  <a16:creationId xmlns:a16="http://schemas.microsoft.com/office/drawing/2014/main" id="{CFA3070B-36D9-BB70-B9BF-CE16BD155485}"/>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1" name="圆角矩形 9">
              <a:extLst>
                <a:ext uri="{FF2B5EF4-FFF2-40B4-BE49-F238E27FC236}">
                  <a16:creationId xmlns:a16="http://schemas.microsoft.com/office/drawing/2014/main" id="{ECA76B48-7EB2-528B-D4A2-BAE3D137F63E}"/>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52" name="Picture 10" descr="Trẻ Em, Mầm Non, Đọc Sách, Học Tập, Cô Bé, Tải hình PNG 342 -  Free.Vector6.com">
            <a:extLst>
              <a:ext uri="{FF2B5EF4-FFF2-40B4-BE49-F238E27FC236}">
                <a16:creationId xmlns:a16="http://schemas.microsoft.com/office/drawing/2014/main" id="{B3C1EC6D-6A90-5440-BDAB-734943561C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388" y="895323"/>
            <a:ext cx="2000512" cy="200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01917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down)">
                                      <p:cBhvr>
                                        <p:cTn id="112" dur="500"/>
                                        <p:tgtEl>
                                          <p:spTgt spid="49"/>
                                        </p:tgtEl>
                                      </p:cBhvr>
                                    </p:animEffect>
                                  </p:childTnLst>
                                </p:cTn>
                              </p:par>
                              <p:par>
                                <p:cTn id="113" presetID="22" presetClass="entr" presetSubtype="4" fill="hold" nodeType="withEffect">
                                  <p:stCondLst>
                                    <p:cond delay="0"/>
                                  </p:stCondLst>
                                  <p:childTnLst>
                                    <p:set>
                                      <p:cBhvr>
                                        <p:cTn id="114" dur="1" fill="hold">
                                          <p:stCondLst>
                                            <p:cond delay="0"/>
                                          </p:stCondLst>
                                        </p:cTn>
                                        <p:tgtEl>
                                          <p:spTgt spid="52"/>
                                        </p:tgtEl>
                                        <p:attrNameLst>
                                          <p:attrName>style.visibility</p:attrName>
                                        </p:attrNameLst>
                                      </p:cBhvr>
                                      <p:to>
                                        <p:strVal val="visible"/>
                                      </p:to>
                                    </p:set>
                                    <p:animEffect transition="in" filter="wipe(down)">
                                      <p:cBhvr>
                                        <p:cTn id="11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3842" y="2920504"/>
            <a:ext cx="9147175" cy="856606"/>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endParaRPr lang="en-US" sz="1350">
              <a:solidFill>
                <a:prstClr val="white"/>
              </a:solidFill>
              <a:latin typeface="Calibri" panose="020F0502020204030204"/>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269" y="2238743"/>
            <a:ext cx="1477397" cy="1308159"/>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64" y="1854527"/>
            <a:ext cx="1546007" cy="103829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6919" y="2238742"/>
            <a:ext cx="1477397" cy="1308159"/>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2613" y="1854526"/>
            <a:ext cx="1546007" cy="1038294"/>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6569" y="2238742"/>
            <a:ext cx="1477397" cy="1308159"/>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12264" y="1854526"/>
            <a:ext cx="1546007" cy="1038294"/>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90523" y="2238742"/>
            <a:ext cx="1477397" cy="1308159"/>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56217" y="1854525"/>
            <a:ext cx="1546007" cy="1038294"/>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65868" y="2238741"/>
            <a:ext cx="1477397" cy="1308159"/>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31562" y="1854525"/>
            <a:ext cx="1546007" cy="103829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 y="4733118"/>
            <a:ext cx="4573586" cy="251201"/>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3589" y="4733118"/>
            <a:ext cx="4573586" cy="251201"/>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841" y="3772259"/>
            <a:ext cx="4573586" cy="251201"/>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59747" y="3772259"/>
            <a:ext cx="4573586" cy="251201"/>
          </a:xfrm>
          <a:prstGeom prst="rect">
            <a:avLst/>
          </a:prstGeom>
        </p:spPr>
      </p:pic>
      <p:sp>
        <p:nvSpPr>
          <p:cNvPr id="42" name="Flowchart: Summing Junction 41">
            <a:hlinkClick r:id="rId20" action="ppaction://hlinksldjump"/>
            <a:extLst>
              <a:ext uri="{FF2B5EF4-FFF2-40B4-BE49-F238E27FC236}">
                <a16:creationId xmlns:a16="http://schemas.microsoft.com/office/drawing/2014/main" id="{E51D645D-F5EB-48AD-9720-05E0BE57DF46}"/>
              </a:ext>
            </a:extLst>
          </p:cNvPr>
          <p:cNvSpPr/>
          <p:nvPr/>
        </p:nvSpPr>
        <p:spPr>
          <a:xfrm>
            <a:off x="8551985" y="4587690"/>
            <a:ext cx="486970" cy="486970"/>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330" y="-37932"/>
            <a:ext cx="1456578" cy="1392933"/>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65" y="3646798"/>
            <a:ext cx="1477397" cy="130815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859" y="3262583"/>
            <a:ext cx="1546007" cy="1038294"/>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432564" y="385522"/>
            <a:ext cx="8550452" cy="294896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2801" b="1" dirty="0" err="1">
                <a:solidFill>
                  <a:srgbClr val="000000"/>
                </a:solidFill>
                <a:latin typeface="Times New Roman" panose="02020603050405020304" pitchFamily="18" charset="0"/>
                <a:ea typeface="Calibri" panose="020F0502020204030204" pitchFamily="34" charset="0"/>
              </a:rPr>
              <a:t>Câu</a:t>
            </a:r>
            <a:r>
              <a:rPr lang="en-US" sz="2801" b="1" dirty="0">
                <a:solidFill>
                  <a:srgbClr val="000000"/>
                </a:solidFill>
                <a:latin typeface="Times New Roman" panose="02020603050405020304" pitchFamily="18" charset="0"/>
                <a:ea typeface="Calibri" panose="020F0502020204030204" pitchFamily="34" charset="0"/>
              </a:rPr>
              <a:t> 1: </a:t>
            </a:r>
            <a:r>
              <a:rPr lang="en-US" sz="2801" dirty="0" err="1">
                <a:solidFill>
                  <a:srgbClr val="000000"/>
                </a:solidFill>
                <a:latin typeface="Times New Roman" panose="02020603050405020304" pitchFamily="18" charset="0"/>
                <a:ea typeface="Calibri" panose="020F0502020204030204" pitchFamily="34" charset="0"/>
              </a:rPr>
              <a:t>Phần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mềm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nào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sau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đây</a:t>
            </a:r>
            <a:r>
              <a:rPr lang="en-US" sz="2801" dirty="0">
                <a:solidFill>
                  <a:srgbClr val="000000"/>
                </a:solidFill>
                <a:latin typeface="Times New Roman" panose="02020603050405020304" pitchFamily="18" charset="0"/>
                <a:ea typeface="Calibri" panose="020F0502020204030204" pitchFamily="34" charset="0"/>
              </a:rPr>
              <a:t> </a:t>
            </a:r>
            <a:r>
              <a:rPr lang="en-US" sz="2801" b="1" dirty="0" err="1">
                <a:solidFill>
                  <a:srgbClr val="000000"/>
                </a:solidFill>
                <a:latin typeface="Times New Roman" panose="02020603050405020304" pitchFamily="18" charset="0"/>
                <a:ea typeface="Calibri" panose="020F0502020204030204" pitchFamily="34" charset="0"/>
              </a:rPr>
              <a:t>không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phải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một</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a:t>
            </a:r>
          </a:p>
          <a:p>
            <a:pPr algn="just">
              <a:spcBef>
                <a:spcPts val="600"/>
              </a:spcBef>
              <a:spcAft>
                <a:spcPts val="600"/>
              </a:spcAft>
            </a:pPr>
            <a:r>
              <a:rPr lang="en-US" sz="2801" dirty="0">
                <a:solidFill>
                  <a:srgbClr val="000000"/>
                </a:solidFill>
                <a:latin typeface="Times New Roman" panose="02020603050405020304" pitchFamily="18" charset="0"/>
                <a:ea typeface="Calibri" panose="020F0502020204030204" pitchFamily="34" charset="0"/>
              </a:rPr>
              <a:t>A. Windows 7                              B. Windows 10</a:t>
            </a:r>
          </a:p>
          <a:p>
            <a:pPr algn="just">
              <a:spcBef>
                <a:spcPts val="600"/>
              </a:spcBef>
              <a:spcAft>
                <a:spcPts val="600"/>
              </a:spcAft>
            </a:pPr>
            <a:r>
              <a:rPr lang="en-US" sz="2801" dirty="0">
                <a:solidFill>
                  <a:srgbClr val="000000"/>
                </a:solidFill>
                <a:latin typeface="Times New Roman" panose="02020603050405020304" pitchFamily="18" charset="0"/>
                <a:ea typeface="Calibri" panose="020F0502020204030204" pitchFamily="34" charset="0"/>
              </a:rPr>
              <a:t>C. Windows Explorer                  D. Windows Phone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573587" y="3417989"/>
            <a:ext cx="2341073" cy="8458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US" sz="2801" dirty="0" err="1">
                <a:solidFill>
                  <a:srgbClr val="000000"/>
                </a:solidFill>
                <a:latin typeface="Times New Roman" panose="02020603050405020304" pitchFamily="18" charset="0"/>
                <a:ea typeface="Calibri" panose="020F0502020204030204" pitchFamily="34" charset="0"/>
              </a:rPr>
              <a:t>Đáp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D</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231" y="3746787"/>
            <a:ext cx="1829383" cy="1882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784" y="3052727"/>
            <a:ext cx="1733806" cy="674870"/>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r>
              <a:rPr lang="en-US" sz="2101"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1611" y="4094423"/>
            <a:ext cx="714623" cy="76464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20474" y="3146738"/>
            <a:ext cx="115845" cy="11584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3304" y="3866834"/>
            <a:ext cx="873346" cy="95732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80131"/>
            <a:ext cx="873346" cy="95732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792" y="2579081"/>
            <a:ext cx="583687" cy="5766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9608" y="2749514"/>
            <a:ext cx="660350" cy="63261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5065" y="2940200"/>
            <a:ext cx="371604" cy="328727"/>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0748" y="2867423"/>
            <a:ext cx="535967" cy="893279"/>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7490" y="2941098"/>
            <a:ext cx="1103378" cy="99635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3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kẹo</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27" grpId="0" animBg="1"/>
      <p:bldP spid="28" grpId="0"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330" y="-37932"/>
            <a:ext cx="1456578" cy="1392933"/>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65" y="3646798"/>
            <a:ext cx="1477397" cy="130815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859" y="3262583"/>
            <a:ext cx="1546007" cy="103829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7490" y="2941098"/>
            <a:ext cx="1103378" cy="99635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1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cái</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bút</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132" y="206801"/>
            <a:ext cx="8298335" cy="269468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1" b="1" dirty="0">
              <a:solidFill>
                <a:srgbClr val="000000"/>
              </a:solidFill>
              <a:latin typeface="Times New Roman" panose="02020603050405020304" pitchFamily="18" charset="0"/>
              <a:ea typeface="Calibri" panose="020F0502020204030204" pitchFamily="34" charset="0"/>
            </a:endParaRPr>
          </a:p>
          <a:p>
            <a:pPr algn="just"/>
            <a:r>
              <a:rPr lang="en-US" sz="2801" b="1" dirty="0" err="1">
                <a:solidFill>
                  <a:srgbClr val="000000"/>
                </a:solidFill>
                <a:latin typeface="Times New Roman" panose="02020603050405020304" pitchFamily="18" charset="0"/>
                <a:ea typeface="Calibri" panose="020F0502020204030204" pitchFamily="34" charset="0"/>
              </a:rPr>
              <a:t>Câu</a:t>
            </a:r>
            <a:r>
              <a:rPr lang="en-US" sz="2801" b="1" dirty="0">
                <a:solidFill>
                  <a:srgbClr val="000000"/>
                </a:solidFill>
                <a:latin typeface="Times New Roman" panose="02020603050405020304" pitchFamily="18" charset="0"/>
                <a:ea typeface="Calibri" panose="020F0502020204030204" pitchFamily="34" charset="0"/>
              </a:rPr>
              <a:t> 2: </a:t>
            </a:r>
            <a:r>
              <a:rPr lang="en-US" sz="2801" dirty="0" err="1">
                <a:solidFill>
                  <a:srgbClr val="000000"/>
                </a:solidFill>
                <a:latin typeface="Times New Roman" panose="02020603050405020304" pitchFamily="18" charset="0"/>
                <a:ea typeface="Calibri" panose="020F0502020204030204" pitchFamily="34" charset="0"/>
              </a:rPr>
              <a:t>Chức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năng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nào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sau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đây</a:t>
            </a:r>
            <a:r>
              <a:rPr lang="en-US" sz="2801" dirty="0">
                <a:solidFill>
                  <a:srgbClr val="000000"/>
                </a:solidFill>
                <a:latin typeface="Times New Roman" panose="02020603050405020304" pitchFamily="18" charset="0"/>
                <a:ea typeface="Calibri" panose="020F0502020204030204" pitchFamily="34" charset="0"/>
              </a:rPr>
              <a:t> </a:t>
            </a:r>
            <a:r>
              <a:rPr lang="en-US" sz="2801" b="1" dirty="0" err="1">
                <a:solidFill>
                  <a:srgbClr val="000000"/>
                </a:solidFill>
                <a:latin typeface="Times New Roman" panose="02020603050405020304" pitchFamily="18" charset="0"/>
                <a:ea typeface="Calibri" panose="020F0502020204030204" pitchFamily="34" charset="0"/>
              </a:rPr>
              <a:t>không</a:t>
            </a:r>
            <a:r>
              <a:rPr lang="en-US" sz="2801" b="1" dirty="0">
                <a:solidFill>
                  <a:srgbClr val="000000"/>
                </a:solidFill>
                <a:latin typeface="Times New Roman" panose="02020603050405020304" pitchFamily="18" charset="0"/>
                <a:ea typeface="Calibri" panose="020F0502020204030204" pitchFamily="34" charset="0"/>
              </a:rPr>
              <a:t> </a:t>
            </a:r>
            <a:r>
              <a:rPr lang="en-US" sz="2801" b="1" dirty="0" err="1">
                <a:solidFill>
                  <a:srgbClr val="000000"/>
                </a:solidFill>
                <a:latin typeface="Times New Roman" panose="02020603050405020304" pitchFamily="18" charset="0"/>
                <a:ea typeface="Calibri" panose="020F0502020204030204" pitchFamily="34" charset="0"/>
              </a:rPr>
              <a:t>phải</a:t>
            </a:r>
            <a:r>
              <a:rPr lang="en-US" sz="2801" b="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a:t>
            </a:r>
          </a:p>
          <a:p>
            <a:pPr algn="just"/>
            <a:r>
              <a:rPr lang="en-US" sz="2801" dirty="0">
                <a:solidFill>
                  <a:srgbClr val="000000"/>
                </a:solidFill>
                <a:latin typeface="Times New Roman" panose="02020603050405020304" pitchFamily="18" charset="0"/>
                <a:ea typeface="Calibri" panose="020F0502020204030204" pitchFamily="34" charset="0"/>
              </a:rPr>
              <a:t>A. </a:t>
            </a:r>
            <a:r>
              <a:rPr lang="en-US" sz="2801" dirty="0" err="1">
                <a:solidFill>
                  <a:srgbClr val="000000"/>
                </a:solidFill>
                <a:latin typeface="Times New Roman" panose="02020603050405020304" pitchFamily="18" charset="0"/>
                <a:ea typeface="Calibri" panose="020F0502020204030204" pitchFamily="34" charset="0"/>
              </a:rPr>
              <a:t>Quản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lí</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các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dữ</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liệu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trên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đĩa</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B. </a:t>
            </a:r>
            <a:r>
              <a:rPr lang="en-US" sz="2801" dirty="0" err="1">
                <a:solidFill>
                  <a:srgbClr val="000000"/>
                </a:solidFill>
                <a:latin typeface="Times New Roman" panose="02020603050405020304" pitchFamily="18" charset="0"/>
                <a:ea typeface="Calibri" panose="020F0502020204030204" pitchFamily="34" charset="0"/>
              </a:rPr>
              <a:t>Tạo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chỉnh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sửa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nội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dụng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một</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ảnh</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C.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khiển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các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thiết</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bị</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vào</a:t>
            </a:r>
            <a:r>
              <a:rPr lang="en-US" sz="2801" dirty="0">
                <a:solidFill>
                  <a:srgbClr val="000000"/>
                </a:solidFill>
                <a:latin typeface="Times New Roman" panose="02020603050405020304" pitchFamily="18" charset="0"/>
                <a:ea typeface="Calibri" panose="020F0502020204030204" pitchFamily="34" charset="0"/>
              </a:rPr>
              <a:t> – </a:t>
            </a:r>
            <a:r>
              <a:rPr lang="en-US" sz="2801" dirty="0" err="1">
                <a:solidFill>
                  <a:srgbClr val="000000"/>
                </a:solidFill>
                <a:latin typeface="Times New Roman" panose="02020603050405020304" pitchFamily="18" charset="0"/>
                <a:ea typeface="Calibri" panose="020F0502020204030204" pitchFamily="34" charset="0"/>
              </a:rPr>
              <a:t>ra.</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D. </a:t>
            </a:r>
            <a:r>
              <a:rPr lang="en-US" sz="2801" dirty="0" err="1">
                <a:solidFill>
                  <a:srgbClr val="000000"/>
                </a:solidFill>
                <a:latin typeface="Times New Roman" panose="02020603050405020304" pitchFamily="18" charset="0"/>
                <a:ea typeface="Calibri" panose="020F0502020204030204" pitchFamily="34" charset="0"/>
              </a:rPr>
              <a:t>Quản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lí</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giao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diện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giữa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người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sử</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dụng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máy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tính</a:t>
            </a:r>
            <a:endParaRPr lang="en-US" sz="2801" dirty="0">
              <a:solidFill>
                <a:srgbClr val="000000"/>
              </a:solidFill>
              <a:latin typeface="Times New Roman" panose="02020603050405020304" pitchFamily="18" charset="0"/>
              <a:ea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485419" y="3499602"/>
            <a:ext cx="2944918" cy="8458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spcAft>
                <a:spcPts val="600"/>
              </a:spcAft>
            </a:pPr>
            <a:r>
              <a:rPr lang="en-US" sz="2801" dirty="0" err="1">
                <a:solidFill>
                  <a:srgbClr val="000000"/>
                </a:solidFill>
                <a:latin typeface="Times New Roman" panose="02020603050405020304" pitchFamily="18" charset="0"/>
                <a:ea typeface="Calibri" panose="020F0502020204030204" pitchFamily="34" charset="0"/>
              </a:rPr>
              <a:t>Đáp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231" y="3746787"/>
            <a:ext cx="1829383" cy="1882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784" y="3052727"/>
            <a:ext cx="1733806" cy="674870"/>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2101"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1611" y="4094423"/>
            <a:ext cx="714623" cy="76464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20474" y="3146738"/>
            <a:ext cx="115845" cy="11584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3304" y="3866834"/>
            <a:ext cx="873346" cy="95732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80131"/>
            <a:ext cx="873346" cy="95732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792" y="2579081"/>
            <a:ext cx="583687" cy="5766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9608" y="2749514"/>
            <a:ext cx="660350" cy="63261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5065" y="2940200"/>
            <a:ext cx="371604" cy="328727"/>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0748" y="2867423"/>
            <a:ext cx="535967" cy="89327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330" y="-37932"/>
            <a:ext cx="1456578" cy="1392933"/>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65" y="3646798"/>
            <a:ext cx="1477397" cy="130815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859" y="3262583"/>
            <a:ext cx="1546007" cy="103829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7490" y="2941098"/>
            <a:ext cx="1103378" cy="99635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Một</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tràng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pháo</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tay</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của</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cả</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lớp</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57400" y="88247"/>
            <a:ext cx="8586467" cy="26808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1" b="1" dirty="0" err="1">
                <a:solidFill>
                  <a:srgbClr val="000000"/>
                </a:solidFill>
                <a:latin typeface="Times New Roman" panose="02020603050405020304" pitchFamily="18" charset="0"/>
                <a:ea typeface="Calibri" panose="020F0502020204030204" pitchFamily="34" charset="0"/>
              </a:rPr>
              <a:t>Câu</a:t>
            </a:r>
            <a:r>
              <a:rPr lang="en-US" sz="2801" b="1" dirty="0">
                <a:solidFill>
                  <a:srgbClr val="000000"/>
                </a:solidFill>
                <a:latin typeface="Times New Roman" panose="02020603050405020304" pitchFamily="18" charset="0"/>
                <a:ea typeface="Calibri" panose="020F0502020204030204" pitchFamily="34" charset="0"/>
              </a:rPr>
              <a:t> 3. </a:t>
            </a:r>
            <a:r>
              <a:rPr lang="en-US" sz="2801" dirty="0" err="1">
                <a:solidFill>
                  <a:srgbClr val="000000"/>
                </a:solidFill>
                <a:latin typeface="Times New Roman" panose="02020603050405020304" pitchFamily="18" charset="0"/>
                <a:ea typeface="Calibri" panose="020F0502020204030204" pitchFamily="34" charset="0"/>
              </a:rPr>
              <a:t>Phương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nào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chức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năng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a:t>
            </a:r>
          </a:p>
          <a:p>
            <a:pPr algn="just"/>
            <a:r>
              <a:rPr lang="en-US" sz="2801" dirty="0">
                <a:solidFill>
                  <a:srgbClr val="000000"/>
                </a:solidFill>
                <a:latin typeface="Times New Roman" panose="02020603050405020304" pitchFamily="18" charset="0"/>
                <a:ea typeface="Calibri" panose="020F0502020204030204" pitchFamily="34" charset="0"/>
              </a:rPr>
              <a:t>A. </a:t>
            </a:r>
            <a:r>
              <a:rPr lang="en-US" sz="2801" dirty="0" err="1">
                <a:solidFill>
                  <a:srgbClr val="000000"/>
                </a:solidFill>
                <a:latin typeface="Times New Roman" panose="02020603050405020304" pitchFamily="18" charset="0"/>
                <a:ea typeface="Calibri" panose="020F0502020204030204" pitchFamily="34" charset="0"/>
              </a:rPr>
              <a:t>Khởi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động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phần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mềm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đồ</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hoạ</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máy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tính</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B. </a:t>
            </a:r>
            <a:r>
              <a:rPr lang="en-US" sz="2801" dirty="0" err="1">
                <a:solidFill>
                  <a:srgbClr val="000000"/>
                </a:solidFill>
                <a:latin typeface="Times New Roman" panose="02020603050405020304" pitchFamily="18" charset="0"/>
                <a:ea typeface="Calibri" panose="020F0502020204030204" pitchFamily="34" charset="0"/>
              </a:rPr>
              <a:t>Vẽ</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ngôi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nhà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mơ</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ước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em</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C. </a:t>
            </a:r>
            <a:r>
              <a:rPr lang="en-US" sz="2801" dirty="0" err="1">
                <a:solidFill>
                  <a:srgbClr val="000000"/>
                </a:solidFill>
                <a:latin typeface="Times New Roman" panose="02020603050405020304" pitchFamily="18" charset="0"/>
                <a:ea typeface="Calibri" panose="020F0502020204030204" pitchFamily="34" charset="0"/>
              </a:rPr>
              <a:t>Vẽ</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thêm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ngôi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nhà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một</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cửa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sổ</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D. </a:t>
            </a:r>
            <a:r>
              <a:rPr lang="en-US" sz="2801" dirty="0" err="1">
                <a:solidFill>
                  <a:srgbClr val="000000"/>
                </a:solidFill>
                <a:latin typeface="Times New Roman" panose="02020603050405020304" pitchFamily="18" charset="0"/>
                <a:ea typeface="Calibri" panose="020F0502020204030204" pitchFamily="34" charset="0"/>
              </a:rPr>
              <a:t>Tô</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màu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đỏ</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mái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ngói</a:t>
            </a:r>
            <a:endParaRPr lang="en-US" sz="2801" dirty="0">
              <a:solidFill>
                <a:srgbClr val="000000"/>
              </a:solidFill>
              <a:latin typeface="Times New Roman" panose="02020603050405020304" pitchFamily="18" charset="0"/>
              <a:ea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493125" y="3719185"/>
            <a:ext cx="2639341" cy="8458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spcAft>
                <a:spcPts val="600"/>
              </a:spcAft>
            </a:pPr>
            <a:r>
              <a:rPr lang="en-US" sz="3201" dirty="0" err="1">
                <a:solidFill>
                  <a:srgbClr val="000000"/>
                </a:solidFill>
                <a:latin typeface="Times New Roman" panose="02020603050405020304" pitchFamily="18" charset="0"/>
                <a:ea typeface="Calibri" panose="020F0502020204030204" pitchFamily="34" charset="0"/>
              </a:rPr>
              <a:t>Đáp</a:t>
            </a:r>
            <a:r>
              <a:rPr lang="en-US" sz="3201" dirty="0">
                <a:solidFill>
                  <a:srgbClr val="000000"/>
                </a:solidFill>
                <a:latin typeface="Times New Roman" panose="02020603050405020304" pitchFamily="18" charset="0"/>
                <a:ea typeface="Calibri" panose="020F0502020204030204" pitchFamily="34" charset="0"/>
              </a:rPr>
              <a:t> </a:t>
            </a:r>
            <a:r>
              <a:rPr lang="en-US" sz="3201" dirty="0" err="1">
                <a:solidFill>
                  <a:srgbClr val="000000"/>
                </a:solidFill>
                <a:latin typeface="Times New Roman" panose="02020603050405020304" pitchFamily="18" charset="0"/>
                <a:ea typeface="Calibri" panose="020F0502020204030204" pitchFamily="34" charset="0"/>
              </a:rPr>
              <a:t>án</a:t>
            </a:r>
            <a:r>
              <a:rPr lang="en-US" sz="3201" dirty="0">
                <a:solidFill>
                  <a:srgbClr val="000000"/>
                </a:solidFill>
                <a:latin typeface="Times New Roman" panose="02020603050405020304" pitchFamily="18" charset="0"/>
                <a:ea typeface="Calibri" panose="020F0502020204030204" pitchFamily="34" charset="0"/>
              </a:rPr>
              <a:t> A</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231" y="3746787"/>
            <a:ext cx="1829383" cy="1882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784" y="3052727"/>
            <a:ext cx="1733806" cy="674870"/>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2101"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1611" y="4094423"/>
            <a:ext cx="714623" cy="76464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20474" y="3146738"/>
            <a:ext cx="115845" cy="11584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3304" y="3866834"/>
            <a:ext cx="873346" cy="95732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80131"/>
            <a:ext cx="873346" cy="95732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792" y="2579081"/>
            <a:ext cx="583687" cy="5766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9608" y="2749514"/>
            <a:ext cx="660350" cy="63261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5065" y="2940200"/>
            <a:ext cx="371604" cy="328727"/>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0748" y="2867423"/>
            <a:ext cx="535967" cy="89327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330" y="-37932"/>
            <a:ext cx="1456578" cy="1392933"/>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65" y="3646798"/>
            <a:ext cx="1477397" cy="130815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859" y="3262583"/>
            <a:ext cx="1546007" cy="103829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7490" y="2941098"/>
            <a:ext cx="1103378" cy="99635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Chúc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em</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may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mắn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lần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sau</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29969"/>
            <a:ext cx="8931584" cy="329661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1" b="1" dirty="0">
              <a:solidFill>
                <a:srgbClr val="000000"/>
              </a:solidFill>
              <a:latin typeface="Times New Roman" panose="02020603050405020304" pitchFamily="18" charset="0"/>
              <a:ea typeface="Calibri" panose="020F0502020204030204" pitchFamily="34" charset="0"/>
            </a:endParaRPr>
          </a:p>
          <a:p>
            <a:pPr algn="just"/>
            <a:r>
              <a:rPr lang="en-US" sz="2801" b="1" dirty="0" err="1">
                <a:solidFill>
                  <a:srgbClr val="000000"/>
                </a:solidFill>
                <a:latin typeface="Times New Roman" panose="02020603050405020304" pitchFamily="18" charset="0"/>
                <a:ea typeface="Calibri" panose="020F0502020204030204" pitchFamily="34" charset="0"/>
              </a:rPr>
              <a:t>Câu</a:t>
            </a:r>
            <a:r>
              <a:rPr lang="en-US" sz="2801" b="1" dirty="0">
                <a:solidFill>
                  <a:srgbClr val="000000"/>
                </a:solidFill>
                <a:latin typeface="Times New Roman" panose="02020603050405020304" pitchFamily="18" charset="0"/>
                <a:ea typeface="Calibri" panose="020F0502020204030204" pitchFamily="34" charset="0"/>
              </a:rPr>
              <a:t> 4. </a:t>
            </a:r>
            <a:r>
              <a:rPr lang="en-US" sz="2801" dirty="0" err="1">
                <a:solidFill>
                  <a:srgbClr val="000000"/>
                </a:solidFill>
                <a:latin typeface="Times New Roman" panose="02020603050405020304" pitchFamily="18" charset="0"/>
                <a:ea typeface="Calibri" panose="020F0502020204030204" pitchFamily="34" charset="0"/>
              </a:rPr>
              <a:t>Phương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nào</a:t>
            </a:r>
            <a:r>
              <a:rPr lang="en-US" sz="2801" dirty="0">
                <a:solidFill>
                  <a:srgbClr val="000000"/>
                </a:solidFill>
                <a:latin typeface="Times New Roman" panose="02020603050405020304" pitchFamily="18" charset="0"/>
                <a:ea typeface="Calibri" panose="020F0502020204030204" pitchFamily="34" charset="0"/>
              </a:rPr>
              <a:t> </a:t>
            </a:r>
            <a:r>
              <a:rPr lang="en-US" sz="2801" b="1" dirty="0" err="1">
                <a:solidFill>
                  <a:srgbClr val="000000"/>
                </a:solidFill>
                <a:latin typeface="Times New Roman" panose="02020603050405020304" pitchFamily="18" charset="0"/>
                <a:ea typeface="Calibri" panose="020F0502020204030204" pitchFamily="34" charset="0"/>
              </a:rPr>
              <a:t>không</a:t>
            </a:r>
            <a:r>
              <a:rPr lang="en-US" sz="2801" b="1" dirty="0">
                <a:solidFill>
                  <a:srgbClr val="000000"/>
                </a:solidFill>
                <a:latin typeface="Times New Roman" panose="02020603050405020304" pitchFamily="18" charset="0"/>
                <a:ea typeface="Calibri" panose="020F0502020204030204" pitchFamily="34" charset="0"/>
              </a:rPr>
              <a:t> </a:t>
            </a:r>
            <a:r>
              <a:rPr lang="en-US" sz="2801" b="1" dirty="0" err="1">
                <a:solidFill>
                  <a:srgbClr val="000000"/>
                </a:solidFill>
                <a:latin typeface="Times New Roman" panose="02020603050405020304" pitchFamily="18" charset="0"/>
                <a:ea typeface="Calibri" panose="020F0502020204030204" pitchFamily="34" charset="0"/>
              </a:rPr>
              <a:t>phải</a:t>
            </a:r>
            <a:r>
              <a:rPr lang="en-US" sz="2801" b="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chức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năng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a:t>
            </a:r>
          </a:p>
          <a:p>
            <a:pPr algn="just"/>
            <a:r>
              <a:rPr lang="en-US" sz="2801" dirty="0">
                <a:solidFill>
                  <a:srgbClr val="000000"/>
                </a:solidFill>
                <a:latin typeface="Times New Roman" panose="02020603050405020304" pitchFamily="18" charset="0"/>
                <a:ea typeface="Calibri" panose="020F0502020204030204" pitchFamily="34" charset="0"/>
              </a:rPr>
              <a:t>A. Sao </a:t>
            </a:r>
            <a:r>
              <a:rPr lang="en-US" sz="2801" dirty="0" err="1">
                <a:solidFill>
                  <a:srgbClr val="000000"/>
                </a:solidFill>
                <a:latin typeface="Times New Roman" panose="02020603050405020304" pitchFamily="18" charset="0"/>
                <a:ea typeface="Calibri" panose="020F0502020204030204" pitchFamily="34" charset="0"/>
              </a:rPr>
              <a:t>chép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văn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bản</a:t>
            </a:r>
            <a:r>
              <a:rPr lang="en-US" sz="2801" dirty="0">
                <a:solidFill>
                  <a:srgbClr val="000000"/>
                </a:solidFill>
                <a:latin typeface="Times New Roman" panose="02020603050405020304" pitchFamily="18" charset="0"/>
                <a:ea typeface="Calibri" panose="020F0502020204030204" pitchFamily="34" charset="0"/>
              </a:rPr>
              <a:t> Cadao.docx </a:t>
            </a:r>
            <a:r>
              <a:rPr lang="en-US" sz="2801" dirty="0" err="1">
                <a:solidFill>
                  <a:srgbClr val="000000"/>
                </a:solidFill>
                <a:latin typeface="Times New Roman" panose="02020603050405020304" pitchFamily="18" charset="0"/>
                <a:ea typeface="Calibri" panose="020F0502020204030204" pitchFamily="34" charset="0"/>
              </a:rPr>
              <a:t>từ</a:t>
            </a:r>
            <a:r>
              <a:rPr lang="en-US" sz="2801" dirty="0">
                <a:solidFill>
                  <a:srgbClr val="000000"/>
                </a:solidFill>
                <a:latin typeface="Times New Roman" panose="02020603050405020304" pitchFamily="18" charset="0"/>
                <a:ea typeface="Calibri" panose="020F0502020204030204" pitchFamily="34" charset="0"/>
              </a:rPr>
              <a:t> ổ </a:t>
            </a:r>
            <a:r>
              <a:rPr lang="en-US" sz="2801" dirty="0" err="1">
                <a:solidFill>
                  <a:srgbClr val="000000"/>
                </a:solidFill>
                <a:latin typeface="Times New Roman" panose="02020603050405020304" pitchFamily="18" charset="0"/>
                <a:ea typeface="Calibri" panose="020F0502020204030204" pitchFamily="34" charset="0"/>
              </a:rPr>
              <a:t>cứng</a:t>
            </a:r>
            <a:r>
              <a:rPr lang="en-US" sz="2801" dirty="0">
                <a:solidFill>
                  <a:srgbClr val="000000"/>
                </a:solidFill>
                <a:latin typeface="Times New Roman" panose="02020603050405020304" pitchFamily="18" charset="0"/>
                <a:ea typeface="Calibri" panose="020F0502020204030204" pitchFamily="34" charset="0"/>
              </a:rPr>
              <a:t> sang USB</a:t>
            </a:r>
          </a:p>
          <a:p>
            <a:pPr algn="just"/>
            <a:r>
              <a:rPr lang="en-US" sz="2801" dirty="0">
                <a:solidFill>
                  <a:srgbClr val="000000"/>
                </a:solidFill>
                <a:latin typeface="Times New Roman" panose="02020603050405020304" pitchFamily="18" charset="0"/>
                <a:ea typeface="Calibri" panose="020F0502020204030204" pitchFamily="34" charset="0"/>
              </a:rPr>
              <a:t>B. </a:t>
            </a:r>
            <a:r>
              <a:rPr lang="en-US" sz="2801" dirty="0" err="1">
                <a:solidFill>
                  <a:srgbClr val="000000"/>
                </a:solidFill>
                <a:latin typeface="Times New Roman" panose="02020603050405020304" pitchFamily="18" charset="0"/>
                <a:ea typeface="Calibri" panose="020F0502020204030204" pitchFamily="34" charset="0"/>
              </a:rPr>
              <a:t>Tìm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kiếm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từ</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quê</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hương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trong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văn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bản</a:t>
            </a:r>
            <a:r>
              <a:rPr lang="en-US" sz="2801" dirty="0">
                <a:solidFill>
                  <a:srgbClr val="000000"/>
                </a:solidFill>
                <a:latin typeface="Times New Roman" panose="02020603050405020304" pitchFamily="18" charset="0"/>
                <a:ea typeface="Calibri" panose="020F0502020204030204" pitchFamily="34" charset="0"/>
              </a:rPr>
              <a:t> CaDao.docx</a:t>
            </a:r>
          </a:p>
          <a:p>
            <a:pPr algn="just"/>
            <a:r>
              <a:rPr lang="en-US" sz="2801" dirty="0">
                <a:solidFill>
                  <a:srgbClr val="000000"/>
                </a:solidFill>
                <a:latin typeface="Times New Roman" panose="02020603050405020304" pitchFamily="18" charset="0"/>
                <a:ea typeface="Calibri" panose="020F0502020204030204" pitchFamily="34" charset="0"/>
              </a:rPr>
              <a:t>C. </a:t>
            </a:r>
            <a:r>
              <a:rPr lang="en-US" sz="2801" dirty="0" err="1">
                <a:solidFill>
                  <a:srgbClr val="000000"/>
                </a:solidFill>
                <a:latin typeface="Times New Roman" panose="02020603050405020304" pitchFamily="18" charset="0"/>
                <a:ea typeface="Calibri" panose="020F0502020204030204" pitchFamily="34" charset="0"/>
              </a:rPr>
              <a:t>Đổi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tên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CaDao.docx </a:t>
            </a:r>
            <a:r>
              <a:rPr lang="en-US" sz="2801" dirty="0" err="1">
                <a:solidFill>
                  <a:srgbClr val="000000"/>
                </a:solidFill>
                <a:latin typeface="Times New Roman" panose="02020603050405020304" pitchFamily="18" charset="0"/>
                <a:ea typeface="Calibri" panose="020F0502020204030204" pitchFamily="34" charset="0"/>
              </a:rPr>
              <a:t>trên</a:t>
            </a:r>
            <a:r>
              <a:rPr lang="en-US" sz="2801" dirty="0">
                <a:solidFill>
                  <a:srgbClr val="000000"/>
                </a:solidFill>
                <a:latin typeface="Times New Roman" panose="02020603050405020304" pitchFamily="18" charset="0"/>
                <a:ea typeface="Calibri" panose="020F0502020204030204" pitchFamily="34" charset="0"/>
              </a:rPr>
              <a:t> USB </a:t>
            </a:r>
            <a:r>
              <a:rPr lang="en-US" sz="2801" dirty="0" err="1">
                <a:solidFill>
                  <a:srgbClr val="000000"/>
                </a:solidFill>
                <a:latin typeface="Times New Roman" panose="02020603050405020304" pitchFamily="18" charset="0"/>
                <a:ea typeface="Calibri" panose="020F0502020204030204" pitchFamily="34" charset="0"/>
              </a:rPr>
              <a:t>thành</a:t>
            </a:r>
            <a:r>
              <a:rPr lang="en-US" sz="2801" dirty="0">
                <a:solidFill>
                  <a:srgbClr val="000000"/>
                </a:solidFill>
                <a:latin typeface="Times New Roman" panose="02020603050405020304" pitchFamily="18" charset="0"/>
                <a:ea typeface="Calibri" panose="020F0502020204030204" pitchFamily="34" charset="0"/>
              </a:rPr>
              <a:t> CaDao-DanCa.docx</a:t>
            </a:r>
          </a:p>
          <a:p>
            <a:pPr algn="just"/>
            <a:r>
              <a:rPr lang="en-US" sz="2801" dirty="0">
                <a:solidFill>
                  <a:srgbClr val="000000"/>
                </a:solidFill>
                <a:latin typeface="Times New Roman" panose="02020603050405020304" pitchFamily="18" charset="0"/>
                <a:ea typeface="Calibri" panose="020F0502020204030204" pitchFamily="34" charset="0"/>
              </a:rPr>
              <a:t>D. </a:t>
            </a:r>
            <a:r>
              <a:rPr lang="en-US" sz="2801" dirty="0" err="1">
                <a:solidFill>
                  <a:srgbClr val="000000"/>
                </a:solidFill>
                <a:latin typeface="Times New Roman" panose="02020603050405020304" pitchFamily="18" charset="0"/>
                <a:ea typeface="Calibri" panose="020F0502020204030204" pitchFamily="34" charset="0"/>
              </a:rPr>
              <a:t>Xoá</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dữ</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liệu</a:t>
            </a:r>
            <a:r>
              <a:rPr lang="en-US" sz="2801" dirty="0">
                <a:solidFill>
                  <a:srgbClr val="000000"/>
                </a:solidFill>
                <a:latin typeface="Times New Roman" panose="02020603050405020304" pitchFamily="18" charset="0"/>
                <a:ea typeface="Calibri" panose="020F0502020204030204" pitchFamily="34" charset="0"/>
              </a:rPr>
              <a:t> CaDao.docx </a:t>
            </a:r>
            <a:r>
              <a:rPr lang="en-US" sz="2801" dirty="0" err="1">
                <a:solidFill>
                  <a:srgbClr val="000000"/>
                </a:solidFill>
                <a:latin typeface="Times New Roman" panose="02020603050405020304" pitchFamily="18" charset="0"/>
                <a:ea typeface="Calibri" panose="020F0502020204030204" pitchFamily="34" charset="0"/>
              </a:rPr>
              <a:t>khỏi</a:t>
            </a:r>
            <a:r>
              <a:rPr lang="en-US" sz="2801" dirty="0">
                <a:solidFill>
                  <a:srgbClr val="000000"/>
                </a:solidFill>
                <a:latin typeface="Times New Roman" panose="02020603050405020304" pitchFamily="18" charset="0"/>
                <a:ea typeface="Calibri" panose="020F0502020204030204" pitchFamily="34" charset="0"/>
              </a:rPr>
              <a:t> ổ </a:t>
            </a:r>
            <a:r>
              <a:rPr lang="en-US" sz="2801" dirty="0" err="1">
                <a:solidFill>
                  <a:srgbClr val="000000"/>
                </a:solidFill>
                <a:latin typeface="Times New Roman" panose="02020603050405020304" pitchFamily="18" charset="0"/>
                <a:ea typeface="Calibri" panose="020F0502020204030204" pitchFamily="34" charset="0"/>
              </a:rPr>
              <a:t>đĩa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cứng</a:t>
            </a:r>
            <a:endParaRPr lang="en-US" sz="2801" dirty="0">
              <a:solidFill>
                <a:srgbClr val="000000"/>
              </a:solidFill>
              <a:latin typeface="Times New Roman" panose="02020603050405020304" pitchFamily="18" charset="0"/>
              <a:ea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594446" y="3443887"/>
            <a:ext cx="2495674" cy="8458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spcAft>
                <a:spcPts val="600"/>
              </a:spcAft>
            </a:pPr>
            <a:r>
              <a:rPr lang="en-US" sz="2801" dirty="0" err="1">
                <a:solidFill>
                  <a:srgbClr val="000000"/>
                </a:solidFill>
                <a:latin typeface="Times New Roman" panose="02020603050405020304" pitchFamily="18" charset="0"/>
                <a:ea typeface="Calibri" panose="020F0502020204030204" pitchFamily="34" charset="0"/>
              </a:rPr>
              <a:t>Đáp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B</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074207" y="4519837"/>
            <a:ext cx="1829383" cy="1882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75705" y="3496558"/>
            <a:ext cx="1733806" cy="674870"/>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2101"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1611" y="4094423"/>
            <a:ext cx="714623" cy="76464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20474" y="3146738"/>
            <a:ext cx="115845" cy="11584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3304" y="3866834"/>
            <a:ext cx="873346" cy="95732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80131"/>
            <a:ext cx="873346" cy="95732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26105" y="2882110"/>
            <a:ext cx="583687" cy="5766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837560" y="2934122"/>
            <a:ext cx="660350" cy="63261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5065" y="2940200"/>
            <a:ext cx="371604" cy="328727"/>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0748" y="2867423"/>
            <a:ext cx="535967" cy="89327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330" y="-37932"/>
            <a:ext cx="1456578" cy="1392933"/>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165" y="3646798"/>
            <a:ext cx="1477397" cy="1308159"/>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859" y="3262583"/>
            <a:ext cx="1546007" cy="103829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7490" y="2941098"/>
            <a:ext cx="1103378" cy="99635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đặc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350" b="1" dirty="0" err="1">
                <a:solidFill>
                  <a:prstClr val="black"/>
                </a:solidFill>
                <a:latin typeface="Tahoma" panose="020B0604030504040204" pitchFamily="34" charset="0"/>
                <a:ea typeface="Tahoma" panose="020B0604030504040204" pitchFamily="34" charset="0"/>
                <a:cs typeface="Tahoma" panose="020B0604030504040204" pitchFamily="34" charset="0"/>
              </a:rPr>
              <a:t>biệt</a:t>
            </a:r>
            <a:endPar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03909" y="190131"/>
            <a:ext cx="8298335" cy="258781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801" b="1" dirty="0">
              <a:solidFill>
                <a:srgbClr val="000000"/>
              </a:solidFill>
              <a:latin typeface="Times New Roman" panose="02020603050405020304" pitchFamily="18" charset="0"/>
              <a:ea typeface="Calibri" panose="020F0502020204030204" pitchFamily="34" charset="0"/>
            </a:endParaRPr>
          </a:p>
          <a:p>
            <a:pPr algn="just"/>
            <a:r>
              <a:rPr lang="en-US" sz="2801" b="1" dirty="0" err="1">
                <a:solidFill>
                  <a:srgbClr val="000000"/>
                </a:solidFill>
                <a:latin typeface="Times New Roman" panose="02020603050405020304" pitchFamily="18" charset="0"/>
                <a:ea typeface="Calibri" panose="020F0502020204030204" pitchFamily="34" charset="0"/>
              </a:rPr>
              <a:t>Câu</a:t>
            </a:r>
            <a:r>
              <a:rPr lang="en-US" sz="2801" b="1" dirty="0">
                <a:solidFill>
                  <a:srgbClr val="000000"/>
                </a:solidFill>
                <a:latin typeface="Times New Roman" panose="02020603050405020304" pitchFamily="18" charset="0"/>
                <a:ea typeface="Calibri" panose="020F0502020204030204" pitchFamily="34" charset="0"/>
              </a:rPr>
              <a:t> 5. </a:t>
            </a:r>
            <a:r>
              <a:rPr lang="en-US" sz="2801" dirty="0" err="1">
                <a:solidFill>
                  <a:srgbClr val="000000"/>
                </a:solidFill>
                <a:latin typeface="Times New Roman" panose="02020603050405020304" pitchFamily="18" charset="0"/>
                <a:ea typeface="Calibri" panose="020F0502020204030204" pitchFamily="34" charset="0"/>
              </a:rPr>
              <a:t>Phương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án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nào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là</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những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ví</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dụ</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về</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a:t>
            </a:r>
          </a:p>
          <a:p>
            <a:pPr algn="just"/>
            <a:r>
              <a:rPr lang="en-US" sz="2801" dirty="0">
                <a:solidFill>
                  <a:srgbClr val="000000"/>
                </a:solidFill>
                <a:latin typeface="Times New Roman" panose="02020603050405020304" pitchFamily="18" charset="0"/>
                <a:ea typeface="Calibri" panose="020F0502020204030204" pitchFamily="34" charset="0"/>
              </a:rPr>
              <a:t>A. </a:t>
            </a:r>
            <a:r>
              <a:rPr lang="en-US" sz="2801" dirty="0" err="1">
                <a:solidFill>
                  <a:srgbClr val="000000"/>
                </a:solidFill>
                <a:latin typeface="Times New Roman" panose="02020603050405020304" pitchFamily="18" charset="0"/>
                <a:ea typeface="Calibri" panose="020F0502020204030204" pitchFamily="34" charset="0"/>
              </a:rPr>
              <a:t>Khởi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động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phần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mềm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chiếu</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B. </a:t>
            </a:r>
            <a:r>
              <a:rPr lang="en-US" sz="2801" dirty="0" err="1">
                <a:solidFill>
                  <a:srgbClr val="000000"/>
                </a:solidFill>
                <a:latin typeface="Times New Roman" panose="02020603050405020304" pitchFamily="18" charset="0"/>
                <a:ea typeface="Calibri" panose="020F0502020204030204" pitchFamily="34" charset="0"/>
              </a:rPr>
              <a:t>Soạn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thảo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nội</a:t>
            </a:r>
            <a:r>
              <a:rPr lang="en-US" sz="2801" dirty="0">
                <a:solidFill>
                  <a:srgbClr val="000000"/>
                </a:solidFill>
                <a:latin typeface="Times New Roman" panose="02020603050405020304" pitchFamily="18" charset="0"/>
                <a:ea typeface="Calibri" panose="020F0502020204030204" pitchFamily="34" charset="0"/>
              </a:rPr>
              <a:t> dung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chiếu</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C. Sao </a:t>
            </a:r>
            <a:r>
              <a:rPr lang="en-US" sz="2801" dirty="0" err="1">
                <a:solidFill>
                  <a:srgbClr val="000000"/>
                </a:solidFill>
                <a:latin typeface="Times New Roman" panose="02020603050405020304" pitchFamily="18" charset="0"/>
                <a:ea typeface="Calibri" panose="020F0502020204030204" pitchFamily="34" charset="0"/>
              </a:rPr>
              <a:t>chép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chiếu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đến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chỗ</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khác</a:t>
            </a:r>
            <a:endParaRPr lang="en-US" sz="2801" dirty="0">
              <a:solidFill>
                <a:srgbClr val="000000"/>
              </a:solidFill>
              <a:latin typeface="Times New Roman" panose="02020603050405020304" pitchFamily="18" charset="0"/>
              <a:ea typeface="Calibri" panose="020F0502020204030204" pitchFamily="34" charset="0"/>
            </a:endParaRPr>
          </a:p>
          <a:p>
            <a:pPr algn="just"/>
            <a:r>
              <a:rPr lang="en-US" sz="2801" dirty="0">
                <a:solidFill>
                  <a:srgbClr val="000000"/>
                </a:solidFill>
                <a:latin typeface="Times New Roman" panose="02020603050405020304" pitchFamily="18" charset="0"/>
                <a:ea typeface="Calibri" panose="020F0502020204030204" pitchFamily="34" charset="0"/>
              </a:rPr>
              <a:t>D. </a:t>
            </a:r>
            <a:r>
              <a:rPr lang="en-US" sz="2801" dirty="0" err="1">
                <a:solidFill>
                  <a:srgbClr val="000000"/>
                </a:solidFill>
                <a:latin typeface="Times New Roman" panose="02020603050405020304" pitchFamily="18" charset="0"/>
                <a:ea typeface="Calibri" panose="020F0502020204030204" pitchFamily="34" charset="0"/>
              </a:rPr>
              <a:t>Đổi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tên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tệp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trình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chiếu</a:t>
            </a:r>
            <a:endParaRPr lang="en-US" sz="2801" dirty="0">
              <a:solidFill>
                <a:srgbClr val="000000"/>
              </a:solidFill>
              <a:latin typeface="Times New Roman" panose="02020603050405020304" pitchFamily="18" charset="0"/>
              <a:ea typeface="Calibri" panose="020F050202020403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553077" y="3390162"/>
            <a:ext cx="2642373" cy="84589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2801" dirty="0" err="1">
                <a:solidFill>
                  <a:schemeClr val="tx1"/>
                </a:solidFill>
                <a:latin typeface="Times New Roman" panose="02020603050405020304" pitchFamily="18" charset="0"/>
                <a:ea typeface="Calibri" panose="020F0502020204030204" pitchFamily="34" charset="0"/>
              </a:rPr>
              <a:t>Đáp</a:t>
            </a:r>
            <a:r>
              <a:rPr lang="en-US" sz="2801" dirty="0">
                <a:solidFill>
                  <a:schemeClr val="tx1"/>
                </a:solidFill>
                <a:latin typeface="Times New Roman" panose="02020603050405020304" pitchFamily="18" charset="0"/>
                <a:ea typeface="Calibri" panose="020F0502020204030204" pitchFamily="34" charset="0"/>
              </a:rPr>
              <a:t> </a:t>
            </a:r>
            <a:r>
              <a:rPr lang="en-US" sz="2801" dirty="0" err="1">
                <a:solidFill>
                  <a:schemeClr val="tx1"/>
                </a:solidFill>
                <a:latin typeface="Times New Roman" panose="02020603050405020304" pitchFamily="18" charset="0"/>
                <a:ea typeface="Calibri" panose="020F0502020204030204" pitchFamily="34" charset="0"/>
              </a:rPr>
              <a:t>án</a:t>
            </a:r>
            <a:r>
              <a:rPr lang="en-US" sz="2801" dirty="0">
                <a:solidFill>
                  <a:schemeClr val="tx1"/>
                </a:solidFill>
                <a:latin typeface="Times New Roman" panose="02020603050405020304" pitchFamily="18" charset="0"/>
                <a:ea typeface="Calibri" panose="020F0502020204030204" pitchFamily="34" charset="0"/>
              </a:rPr>
              <a:t> B</a:t>
            </a:r>
            <a:endParaRPr lang="en-US" sz="280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4231" y="3746787"/>
            <a:ext cx="1829383" cy="18829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784" y="3052727"/>
            <a:ext cx="1733806" cy="674870"/>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r>
              <a:rPr lang="en-US" sz="2101"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1611" y="4094423"/>
            <a:ext cx="714623" cy="764646"/>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20474" y="3146738"/>
            <a:ext cx="115845" cy="11584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006">
              <a:defRPr/>
            </a:pPr>
            <a:endParaRPr lang="en-US" sz="135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3304" y="3866834"/>
            <a:ext cx="873346" cy="957322"/>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80131"/>
            <a:ext cx="873346" cy="957322"/>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792" y="2579081"/>
            <a:ext cx="583687" cy="5766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9608" y="2749514"/>
            <a:ext cx="660350" cy="63261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5065" y="2940200"/>
            <a:ext cx="371604" cy="328727"/>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90748" y="2867423"/>
            <a:ext cx="535967" cy="89327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58" y="-5459136"/>
            <a:ext cx="16331519" cy="114339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35" y="1677644"/>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503" y="1141498"/>
            <a:ext cx="2743148" cy="274362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812213" y="4082121"/>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0687" y="3879250"/>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1269493" y="3877341"/>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3034484" y="4290792"/>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18" name="TextBox 17"/>
          <p:cNvSpPr txBox="1"/>
          <p:nvPr/>
        </p:nvSpPr>
        <p:spPr>
          <a:xfrm>
            <a:off x="885784" y="2181965"/>
            <a:ext cx="2415651" cy="584978"/>
          </a:xfrm>
          <a:prstGeom prst="rect">
            <a:avLst/>
          </a:prstGeom>
          <a:noFill/>
        </p:spPr>
        <p:txBody>
          <a:bodyPr wrap="square" rtlCol="0">
            <a:spAutoFit/>
          </a:bodyPr>
          <a:lstStyle/>
          <a:p>
            <a:r>
              <a:rPr lang="en-US" sz="3201" dirty="0" err="1">
                <a:solidFill>
                  <a:srgbClr val="0000FF"/>
                </a:solidFill>
                <a:latin typeface="Times New Roman" panose="02020603050405020304" pitchFamily="18" charset="0"/>
                <a:cs typeface="Times New Roman" panose="02020603050405020304" pitchFamily="18" charset="0"/>
              </a:rPr>
              <a:t>Vận</a:t>
            </a:r>
            <a:r>
              <a:rPr lang="en-US" sz="3201" dirty="0">
                <a:solidFill>
                  <a:srgbClr val="0000FF"/>
                </a:solidFill>
                <a:latin typeface="Times New Roman" panose="02020603050405020304" pitchFamily="18" charset="0"/>
                <a:cs typeface="Times New Roman" panose="02020603050405020304" pitchFamily="18" charset="0"/>
              </a:rPr>
              <a:t> </a:t>
            </a:r>
            <a:r>
              <a:rPr lang="en-US" sz="3201" dirty="0" err="1">
                <a:solidFill>
                  <a:srgbClr val="0000FF"/>
                </a:solidFill>
                <a:latin typeface="Times New Roman" panose="02020603050405020304" pitchFamily="18" charset="0"/>
                <a:cs typeface="Times New Roman" panose="02020603050405020304" pitchFamily="18" charset="0"/>
              </a:rPr>
              <a:t>dụng</a:t>
            </a:r>
            <a:endParaRPr lang="en-US" sz="3201" dirty="0">
              <a:solidFill>
                <a:srgbClr val="0000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9EE896E-B576-D2FC-D037-0578BE2DB1F6}"/>
              </a:ext>
            </a:extLst>
          </p:cNvPr>
          <p:cNvSpPr/>
          <p:nvPr/>
        </p:nvSpPr>
        <p:spPr>
          <a:xfrm>
            <a:off x="1535777" y="161012"/>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26E4D503-B8FB-2500-6713-A24C46905362}"/>
              </a:ext>
            </a:extLst>
          </p:cNvPr>
          <p:cNvSpPr txBox="1"/>
          <p:nvPr/>
        </p:nvSpPr>
        <p:spPr>
          <a:xfrm>
            <a:off x="3843633" y="1474408"/>
            <a:ext cx="4646104" cy="2633430"/>
          </a:xfrm>
          <a:prstGeom prst="rect">
            <a:avLst/>
          </a:prstGeom>
          <a:noFill/>
        </p:spPr>
        <p:txBody>
          <a:bodyPr wrap="square">
            <a:spAutoFit/>
          </a:bodyPr>
          <a:lstStyle/>
          <a:p>
            <a:pPr algn="just">
              <a:lnSpc>
                <a:spcPct val="120000"/>
              </a:lnSpc>
              <a:spcBef>
                <a:spcPts val="600"/>
              </a:spcBef>
              <a:spcAft>
                <a:spcPts val="600"/>
              </a:spcAft>
            </a:pPr>
            <a:r>
              <a:rPr lang="en-US" sz="2801" dirty="0" err="1">
                <a:solidFill>
                  <a:srgbClr val="000000"/>
                </a:solidFill>
                <a:latin typeface="Times New Roman" panose="02020603050405020304" pitchFamily="18" charset="0"/>
                <a:ea typeface="Calibri" panose="020F0502020204030204" pitchFamily="34" charset="0"/>
              </a:rPr>
              <a:t>Em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cần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thay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đổi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ngày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giờ</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của</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máy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tính</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Em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hãy</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cho</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biết</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hệ</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điều</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hành</a:t>
            </a:r>
            <a:r>
              <a:rPr lang="en-US" sz="2801" dirty="0">
                <a:solidFill>
                  <a:srgbClr val="000000"/>
                </a:solidFill>
                <a:latin typeface="Times New Roman" panose="02020603050405020304" pitchFamily="18" charset="0"/>
                <a:ea typeface="Calibri" panose="020F0502020204030204" pitchFamily="34" charset="0"/>
              </a:rPr>
              <a:t> hay </a:t>
            </a:r>
            <a:r>
              <a:rPr lang="en-US" sz="2801" dirty="0" err="1">
                <a:solidFill>
                  <a:srgbClr val="000000"/>
                </a:solidFill>
                <a:latin typeface="Times New Roman" panose="02020603050405020304" pitchFamily="18" charset="0"/>
                <a:ea typeface="Calibri" panose="020F0502020204030204" pitchFamily="34" charset="0"/>
              </a:rPr>
              <a:t>phần</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mềm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ứng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dụng</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giúp</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em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làm</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việc</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đó</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Tại</a:t>
            </a:r>
            <a:r>
              <a:rPr lang="en-US" sz="2801" dirty="0">
                <a:solidFill>
                  <a:srgbClr val="000000"/>
                </a:solidFill>
                <a:latin typeface="Times New Roman" panose="02020603050405020304" pitchFamily="18" charset="0"/>
                <a:ea typeface="Calibri" panose="020F0502020204030204" pitchFamily="34" charset="0"/>
              </a:rPr>
              <a:t> </a:t>
            </a:r>
            <a:r>
              <a:rPr lang="en-US" sz="2801" dirty="0" err="1">
                <a:solidFill>
                  <a:srgbClr val="000000"/>
                </a:solidFill>
                <a:latin typeface="Times New Roman" panose="02020603050405020304" pitchFamily="18" charset="0"/>
                <a:ea typeface="Calibri" panose="020F0502020204030204" pitchFamily="34" charset="0"/>
              </a:rPr>
              <a:t>sao</a:t>
            </a:r>
            <a:r>
              <a:rPr lang="en-US" sz="2801" dirty="0">
                <a:solidFill>
                  <a:srgbClr val="000000"/>
                </a:solidFill>
                <a:latin typeface="Times New Roman" panose="02020603050405020304" pitchFamily="18" charset="0"/>
                <a:ea typeface="Calibri" panose="020F0502020204030204" pitchFamily="34" charset="0"/>
              </a:rPr>
              <a:t>?</a:t>
            </a:r>
          </a:p>
        </p:txBody>
      </p:sp>
      <p:grpSp>
        <p:nvGrpSpPr>
          <p:cNvPr id="50" name="组合 7">
            <a:extLst>
              <a:ext uri="{FF2B5EF4-FFF2-40B4-BE49-F238E27FC236}">
                <a16:creationId xmlns:a16="http://schemas.microsoft.com/office/drawing/2014/main" id="{892B5713-01C7-C37F-E16C-968E2B974BC2}"/>
              </a:ext>
            </a:extLst>
          </p:cNvPr>
          <p:cNvGrpSpPr/>
          <p:nvPr/>
        </p:nvGrpSpPr>
        <p:grpSpPr>
          <a:xfrm>
            <a:off x="454502" y="333884"/>
            <a:ext cx="1249458" cy="1059831"/>
            <a:chOff x="2067317" y="1810431"/>
            <a:chExt cx="2488837" cy="2293259"/>
          </a:xfrm>
          <a:effectLst>
            <a:outerShdw blurRad="139700" dist="63500" dir="2700000" algn="tl" rotWithShape="0">
              <a:prstClr val="black">
                <a:alpha val="40000"/>
              </a:prstClr>
            </a:outerShdw>
          </a:effectLst>
        </p:grpSpPr>
        <p:sp>
          <p:nvSpPr>
            <p:cNvPr id="51" name="圆角矩形 8">
              <a:extLst>
                <a:ext uri="{FF2B5EF4-FFF2-40B4-BE49-F238E27FC236}">
                  <a16:creationId xmlns:a16="http://schemas.microsoft.com/office/drawing/2014/main" id="{4931EEC2-64B9-C878-11BE-2F03F634479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2" name="圆角矩形 9">
              <a:extLst>
                <a:ext uri="{FF2B5EF4-FFF2-40B4-BE49-F238E27FC236}">
                  <a16:creationId xmlns:a16="http://schemas.microsoft.com/office/drawing/2014/main" id="{73FC3294-D3D7-20D9-7E15-D4351FBD7485}"/>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53" name="Picture 10" descr="Trẻ Em, Mầm Non, Đọc Sách, Học Tập, Cô Bé, Tải hình PNG 342 -  Free.Vector6.com">
            <a:extLst>
              <a:ext uri="{FF2B5EF4-FFF2-40B4-BE49-F238E27FC236}">
                <a16:creationId xmlns:a16="http://schemas.microsoft.com/office/drawing/2014/main" id="{5E26C186-F091-D98B-46DF-231A12D90F7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778" y="299497"/>
            <a:ext cx="1174915" cy="11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5990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down)">
                                      <p:cBhvr>
                                        <p:cTn id="112" dur="500"/>
                                        <p:tgtEl>
                                          <p:spTgt spid="50"/>
                                        </p:tgtEl>
                                      </p:cBhvr>
                                    </p:animEffect>
                                  </p:childTnLst>
                                </p:cTn>
                              </p:par>
                              <p:par>
                                <p:cTn id="113" presetID="22" presetClass="entr" presetSubtype="4" fill="hold"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wipe(down)">
                                      <p:cBhvr>
                                        <p:cTn id="115" dur="500"/>
                                        <p:tgtEl>
                                          <p:spTgt spid="53"/>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 y="-5045803"/>
            <a:ext cx="9245835" cy="114339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35" y="1677644"/>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812213" y="4082121"/>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0687" y="3879250"/>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1269493" y="3877341"/>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3034484" y="4290792"/>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47" name="Oval 46">
            <a:extLst>
              <a:ext uri="{FF2B5EF4-FFF2-40B4-BE49-F238E27FC236}">
                <a16:creationId xmlns:a16="http://schemas.microsoft.com/office/drawing/2014/main" id="{A9EE896E-B576-D2FC-D037-0578BE2DB1F6}"/>
              </a:ext>
            </a:extLst>
          </p:cNvPr>
          <p:cNvSpPr/>
          <p:nvPr/>
        </p:nvSpPr>
        <p:spPr>
          <a:xfrm>
            <a:off x="1535777" y="161012"/>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grpSp>
        <p:nvGrpSpPr>
          <p:cNvPr id="50" name="组合 7">
            <a:extLst>
              <a:ext uri="{FF2B5EF4-FFF2-40B4-BE49-F238E27FC236}">
                <a16:creationId xmlns:a16="http://schemas.microsoft.com/office/drawing/2014/main" id="{892B5713-01C7-C37F-E16C-968E2B974BC2}"/>
              </a:ext>
            </a:extLst>
          </p:cNvPr>
          <p:cNvGrpSpPr/>
          <p:nvPr/>
        </p:nvGrpSpPr>
        <p:grpSpPr>
          <a:xfrm>
            <a:off x="454502" y="333884"/>
            <a:ext cx="1249458" cy="1059831"/>
            <a:chOff x="2067317" y="1810431"/>
            <a:chExt cx="2488837" cy="2293259"/>
          </a:xfrm>
          <a:effectLst>
            <a:outerShdw blurRad="139700" dist="63500" dir="2700000" algn="tl" rotWithShape="0">
              <a:prstClr val="black">
                <a:alpha val="40000"/>
              </a:prstClr>
            </a:outerShdw>
          </a:effectLst>
        </p:grpSpPr>
        <p:sp>
          <p:nvSpPr>
            <p:cNvPr id="51" name="圆角矩形 8">
              <a:extLst>
                <a:ext uri="{FF2B5EF4-FFF2-40B4-BE49-F238E27FC236}">
                  <a16:creationId xmlns:a16="http://schemas.microsoft.com/office/drawing/2014/main" id="{4931EEC2-64B9-C878-11BE-2F03F6344792}"/>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52" name="圆角矩形 9">
              <a:extLst>
                <a:ext uri="{FF2B5EF4-FFF2-40B4-BE49-F238E27FC236}">
                  <a16:creationId xmlns:a16="http://schemas.microsoft.com/office/drawing/2014/main" id="{73FC3294-D3D7-20D9-7E15-D4351FBD7485}"/>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53" name="Picture 10" descr="Trẻ Em, Mầm Non, Đọc Sách, Học Tập, Cô Bé, Tải hình PNG 342 -  Free.Vector6.com">
            <a:extLst>
              <a:ext uri="{FF2B5EF4-FFF2-40B4-BE49-F238E27FC236}">
                <a16:creationId xmlns:a16="http://schemas.microsoft.com/office/drawing/2014/main" id="{5E26C186-F091-D98B-46DF-231A12D90F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778" y="299497"/>
            <a:ext cx="1174915" cy="11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a:extLst>
              <a:ext uri="{FF2B5EF4-FFF2-40B4-BE49-F238E27FC236}">
                <a16:creationId xmlns:a16="http://schemas.microsoft.com/office/drawing/2014/main" id="{8B3E6A2D-7CC4-4E58-9D52-CB7F2F56BE6C}"/>
              </a:ext>
            </a:extLst>
          </p:cNvPr>
          <p:cNvSpPr txBox="1"/>
          <p:nvPr/>
        </p:nvSpPr>
        <p:spPr>
          <a:xfrm>
            <a:off x="2885706" y="1421912"/>
            <a:ext cx="5914889" cy="3109441"/>
          </a:xfrm>
          <a:prstGeom prst="rect">
            <a:avLst/>
          </a:prstGeom>
          <a:noFill/>
        </p:spPr>
        <p:txBody>
          <a:bodyPr wrap="square">
            <a:spAutoFit/>
          </a:bodyPr>
          <a:lstStyle/>
          <a:p>
            <a:pPr algn="just"/>
            <a:r>
              <a:rPr lang="en-US" sz="2801" dirty="0" err="1">
                <a:latin typeface="Times New Roman" panose="02020603050405020304" pitchFamily="18" charset="0"/>
                <a:ea typeface="Calibri" panose="020F0502020204030204" pitchFamily="34" charset="0"/>
              </a:rPr>
              <a:t>Em</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cần</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thay</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đổi</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ngày</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giờ</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của</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máy</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tính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bằng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chức</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năng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của</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hệ</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điều</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hành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vì</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đồng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hồ</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máy</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tính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mà</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thiết</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bị</a:t>
            </a:r>
            <a:r>
              <a:rPr lang="en-US" sz="2801" dirty="0">
                <a:latin typeface="Times New Roman" panose="02020603050405020304" pitchFamily="18" charset="0"/>
                <a:ea typeface="Calibri" panose="020F0502020204030204" pitchFamily="34" charset="0"/>
              </a:rPr>
              <a:t> do </a:t>
            </a:r>
            <a:r>
              <a:rPr lang="en-US" sz="2801" dirty="0" err="1">
                <a:latin typeface="Times New Roman" panose="02020603050405020304" pitchFamily="18" charset="0"/>
                <a:ea typeface="Calibri" panose="020F0502020204030204" pitchFamily="34" charset="0"/>
              </a:rPr>
              <a:t>hệ</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điều</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hành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quản</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lí</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mọi</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phần</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mềm</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ứng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dụng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có</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sự</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dụng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thời</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gian</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trên</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cùng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một</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hệ</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điều</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hành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sử</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dụng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chung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dữ</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liệu</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về</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thời</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gian</a:t>
            </a:r>
            <a:r>
              <a:rPr lang="en-US" sz="2801" dirty="0">
                <a:latin typeface="Times New Roman" panose="02020603050405020304" pitchFamily="18" charset="0"/>
                <a:ea typeface="Calibri" panose="020F0502020204030204" pitchFamily="34" charset="0"/>
              </a:rPr>
              <a:t> do </a:t>
            </a:r>
            <a:r>
              <a:rPr lang="en-US" sz="2801" dirty="0" err="1">
                <a:latin typeface="Times New Roman" panose="02020603050405020304" pitchFamily="18" charset="0"/>
                <a:ea typeface="Calibri" panose="020F0502020204030204" pitchFamily="34" charset="0"/>
              </a:rPr>
              <a:t>hệ</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điều</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hành</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cung</a:t>
            </a:r>
            <a:r>
              <a:rPr lang="en-US" sz="2801" dirty="0">
                <a:latin typeface="Times New Roman" panose="02020603050405020304" pitchFamily="18" charset="0"/>
                <a:ea typeface="Calibri" panose="020F0502020204030204" pitchFamily="34" charset="0"/>
              </a:rPr>
              <a:t> </a:t>
            </a:r>
            <a:r>
              <a:rPr lang="en-US" sz="2801" dirty="0" err="1">
                <a:latin typeface="Times New Roman" panose="02020603050405020304" pitchFamily="18" charset="0"/>
                <a:ea typeface="Calibri" panose="020F0502020204030204" pitchFamily="34" charset="0"/>
              </a:rPr>
              <a:t>cấp</a:t>
            </a:r>
            <a:endParaRPr lang="en-US" sz="2801" dirty="0"/>
          </a:p>
        </p:txBody>
      </p:sp>
      <p:pic>
        <p:nvPicPr>
          <p:cNvPr id="55" name="Picture 3" descr="C:\Users\Administrator\Desktop\微立体创业计划\002.png">
            <a:extLst>
              <a:ext uri="{FF2B5EF4-FFF2-40B4-BE49-F238E27FC236}">
                <a16:creationId xmlns:a16="http://schemas.microsoft.com/office/drawing/2014/main" id="{34CDD2EA-A6AF-D340-4649-197D5D9EE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627" y="1472008"/>
            <a:ext cx="2743148" cy="274362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56" name="TextBox 17">
            <a:extLst>
              <a:ext uri="{FF2B5EF4-FFF2-40B4-BE49-F238E27FC236}">
                <a16:creationId xmlns:a16="http://schemas.microsoft.com/office/drawing/2014/main" id="{376C08D4-6AA6-8D44-C20C-D80CA9CD139B}"/>
              </a:ext>
            </a:extLst>
          </p:cNvPr>
          <p:cNvSpPr txBox="1"/>
          <p:nvPr/>
        </p:nvSpPr>
        <p:spPr>
          <a:xfrm>
            <a:off x="827636" y="2509679"/>
            <a:ext cx="2415651" cy="584978"/>
          </a:xfrm>
          <a:prstGeom prst="rect">
            <a:avLst/>
          </a:prstGeom>
          <a:noFill/>
        </p:spPr>
        <p:txBody>
          <a:bodyPr wrap="square" rtlCol="0">
            <a:spAutoFit/>
          </a:bodyPr>
          <a:lstStyle/>
          <a:p>
            <a:r>
              <a:rPr lang="en-US" sz="3201" dirty="0" err="1">
                <a:solidFill>
                  <a:srgbClr val="0000FF"/>
                </a:solidFill>
                <a:latin typeface="Times New Roman" panose="02020603050405020304" pitchFamily="18" charset="0"/>
                <a:cs typeface="Times New Roman" panose="02020603050405020304" pitchFamily="18" charset="0"/>
              </a:rPr>
              <a:t>Vận</a:t>
            </a:r>
            <a:r>
              <a:rPr lang="en-US" sz="3201" dirty="0">
                <a:solidFill>
                  <a:srgbClr val="0000FF"/>
                </a:solidFill>
                <a:latin typeface="Times New Roman" panose="02020603050405020304" pitchFamily="18" charset="0"/>
                <a:cs typeface="Times New Roman" panose="02020603050405020304" pitchFamily="18" charset="0"/>
              </a:rPr>
              <a:t> </a:t>
            </a:r>
            <a:r>
              <a:rPr lang="en-US" sz="3201" dirty="0" err="1">
                <a:solidFill>
                  <a:srgbClr val="0000FF"/>
                </a:solidFill>
                <a:latin typeface="Times New Roman" panose="02020603050405020304" pitchFamily="18" charset="0"/>
                <a:cs typeface="Times New Roman" panose="02020603050405020304" pitchFamily="18" charset="0"/>
              </a:rPr>
              <a:t>dụng</a:t>
            </a:r>
            <a:endParaRPr lang="en-US" sz="320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32748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childTnLst>
                          </p:cTn>
                        </p:par>
                        <p:par>
                          <p:cTn id="10" fill="hold">
                            <p:stCondLst>
                              <p:cond delay="500"/>
                            </p:stCondLst>
                            <p:childTnLst>
                              <p:par>
                                <p:cTn id="11" presetID="23" presetClass="entr" presetSubtype="52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30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ppt_x</p:attrName>
                                        </p:attrNameLst>
                                      </p:cBhvr>
                                      <p:tavLst>
                                        <p:tav tm="0">
                                          <p:val>
                                            <p:fltVal val="0.5"/>
                                          </p:val>
                                        </p:tav>
                                        <p:tav tm="100000">
                                          <p:val>
                                            <p:strVal val="#ppt_x"/>
                                          </p:val>
                                        </p:tav>
                                      </p:tavLst>
                                    </p:anim>
                                    <p:anim calcmode="lin" valueType="num">
                                      <p:cBhvr>
                                        <p:cTn id="22" dur="500" fill="hold"/>
                                        <p:tgtEl>
                                          <p:spTgt spid="3"/>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7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ppt_x</p:attrName>
                                        </p:attrNameLst>
                                      </p:cBhvr>
                                      <p:tavLst>
                                        <p:tav tm="0">
                                          <p:val>
                                            <p:fltVal val="0.5"/>
                                          </p:val>
                                        </p:tav>
                                        <p:tav tm="100000">
                                          <p:val>
                                            <p:strVal val="#ppt_x"/>
                                          </p:val>
                                        </p:tav>
                                      </p:tavLst>
                                    </p:anim>
                                    <p:anim calcmode="lin" valueType="num">
                                      <p:cBhvr>
                                        <p:cTn id="28" dur="500" fill="hold"/>
                                        <p:tgtEl>
                                          <p:spTgt spid="4"/>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30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 calcmode="lin" valueType="num">
                                      <p:cBhvr>
                                        <p:cTn id="33" dur="500" fill="hold"/>
                                        <p:tgtEl>
                                          <p:spTgt spid="5"/>
                                        </p:tgtEl>
                                        <p:attrNameLst>
                                          <p:attrName>ppt_x</p:attrName>
                                        </p:attrNameLst>
                                      </p:cBhvr>
                                      <p:tavLst>
                                        <p:tav tm="0">
                                          <p:val>
                                            <p:fltVal val="0.5"/>
                                          </p:val>
                                        </p:tav>
                                        <p:tav tm="100000">
                                          <p:val>
                                            <p:strVal val="#ppt_x"/>
                                          </p:val>
                                        </p:tav>
                                      </p:tavLst>
                                    </p:anim>
                                    <p:anim calcmode="lin" valueType="num">
                                      <p:cBhvr>
                                        <p:cTn id="34" dur="500" fill="hold"/>
                                        <p:tgtEl>
                                          <p:spTgt spid="5"/>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10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 calcmode="lin" valueType="num">
                                      <p:cBhvr>
                                        <p:cTn id="39" dur="500" fill="hold"/>
                                        <p:tgtEl>
                                          <p:spTgt spid="6"/>
                                        </p:tgtEl>
                                        <p:attrNameLst>
                                          <p:attrName>ppt_x</p:attrName>
                                        </p:attrNameLst>
                                      </p:cBhvr>
                                      <p:tavLst>
                                        <p:tav tm="0">
                                          <p:val>
                                            <p:fltVal val="0.5"/>
                                          </p:val>
                                        </p:tav>
                                        <p:tav tm="100000">
                                          <p:val>
                                            <p:strVal val="#ppt_x"/>
                                          </p:val>
                                        </p:tav>
                                      </p:tavLst>
                                    </p:anim>
                                    <p:anim calcmode="lin" valueType="num">
                                      <p:cBhvr>
                                        <p:cTn id="40" dur="500" fill="hold"/>
                                        <p:tgtEl>
                                          <p:spTgt spid="6"/>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60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 calcmode="lin" valueType="num">
                                      <p:cBhvr>
                                        <p:cTn id="45" dur="500" fill="hold"/>
                                        <p:tgtEl>
                                          <p:spTgt spid="7"/>
                                        </p:tgtEl>
                                        <p:attrNameLst>
                                          <p:attrName>ppt_x</p:attrName>
                                        </p:attrNameLst>
                                      </p:cBhvr>
                                      <p:tavLst>
                                        <p:tav tm="0">
                                          <p:val>
                                            <p:fltVal val="0.5"/>
                                          </p:val>
                                        </p:tav>
                                        <p:tav tm="100000">
                                          <p:val>
                                            <p:strVal val="#ppt_x"/>
                                          </p:val>
                                        </p:tav>
                                      </p:tavLst>
                                    </p:anim>
                                    <p:anim calcmode="lin" valueType="num">
                                      <p:cBhvr>
                                        <p:cTn id="46" dur="500" fill="hold"/>
                                        <p:tgtEl>
                                          <p:spTgt spid="7"/>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 calcmode="lin" valueType="num">
                                      <p:cBhvr>
                                        <p:cTn id="51" dur="500" fill="hold"/>
                                        <p:tgtEl>
                                          <p:spTgt spid="8"/>
                                        </p:tgtEl>
                                        <p:attrNameLst>
                                          <p:attrName>ppt_x</p:attrName>
                                        </p:attrNameLst>
                                      </p:cBhvr>
                                      <p:tavLst>
                                        <p:tav tm="0">
                                          <p:val>
                                            <p:fltVal val="0.5"/>
                                          </p:val>
                                        </p:tav>
                                        <p:tav tm="100000">
                                          <p:val>
                                            <p:strVal val="#ppt_x"/>
                                          </p:val>
                                        </p:tav>
                                      </p:tavLst>
                                    </p:anim>
                                    <p:anim calcmode="lin" valueType="num">
                                      <p:cBhvr>
                                        <p:cTn id="52" dur="500" fill="hold"/>
                                        <p:tgtEl>
                                          <p:spTgt spid="8"/>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30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 calcmode="lin" valueType="num">
                                      <p:cBhvr>
                                        <p:cTn id="57" dur="500" fill="hold"/>
                                        <p:tgtEl>
                                          <p:spTgt spid="9"/>
                                        </p:tgtEl>
                                        <p:attrNameLst>
                                          <p:attrName>ppt_x</p:attrName>
                                        </p:attrNameLst>
                                      </p:cBhvr>
                                      <p:tavLst>
                                        <p:tav tm="0">
                                          <p:val>
                                            <p:fltVal val="0.5"/>
                                          </p:val>
                                        </p:tav>
                                        <p:tav tm="100000">
                                          <p:val>
                                            <p:strVal val="#ppt_x"/>
                                          </p:val>
                                        </p:tav>
                                      </p:tavLst>
                                    </p:anim>
                                    <p:anim calcmode="lin" valueType="num">
                                      <p:cBhvr>
                                        <p:cTn id="58" dur="500" fill="hold"/>
                                        <p:tgtEl>
                                          <p:spTgt spid="9"/>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 calcmode="lin" valueType="num">
                                      <p:cBhvr>
                                        <p:cTn id="63" dur="500" fill="hold"/>
                                        <p:tgtEl>
                                          <p:spTgt spid="10"/>
                                        </p:tgtEl>
                                        <p:attrNameLst>
                                          <p:attrName>ppt_x</p:attrName>
                                        </p:attrNameLst>
                                      </p:cBhvr>
                                      <p:tavLst>
                                        <p:tav tm="0">
                                          <p:val>
                                            <p:fltVal val="0.5"/>
                                          </p:val>
                                        </p:tav>
                                        <p:tav tm="100000">
                                          <p:val>
                                            <p:strVal val="#ppt_x"/>
                                          </p:val>
                                        </p:tav>
                                      </p:tavLst>
                                    </p:anim>
                                    <p:anim calcmode="lin" valueType="num">
                                      <p:cBhvr>
                                        <p:cTn id="64" dur="500" fill="hold"/>
                                        <p:tgtEl>
                                          <p:spTgt spid="10"/>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60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fill="hold"/>
                                        <p:tgtEl>
                                          <p:spTgt spid="11"/>
                                        </p:tgtEl>
                                        <p:attrNameLst>
                                          <p:attrName>ppt_w</p:attrName>
                                        </p:attrNameLst>
                                      </p:cBhvr>
                                      <p:tavLst>
                                        <p:tav tm="0">
                                          <p:val>
                                            <p:fltVal val="0"/>
                                          </p:val>
                                        </p:tav>
                                        <p:tav tm="100000">
                                          <p:val>
                                            <p:strVal val="#ppt_w"/>
                                          </p:val>
                                        </p:tav>
                                      </p:tavLst>
                                    </p:anim>
                                    <p:anim calcmode="lin" valueType="num">
                                      <p:cBhvr>
                                        <p:cTn id="68" dur="500" fill="hold"/>
                                        <p:tgtEl>
                                          <p:spTgt spid="11"/>
                                        </p:tgtEl>
                                        <p:attrNameLst>
                                          <p:attrName>ppt_h</p:attrName>
                                        </p:attrNameLst>
                                      </p:cBhvr>
                                      <p:tavLst>
                                        <p:tav tm="0">
                                          <p:val>
                                            <p:fltVal val="0"/>
                                          </p:val>
                                        </p:tav>
                                        <p:tav tm="100000">
                                          <p:val>
                                            <p:strVal val="#ppt_h"/>
                                          </p:val>
                                        </p:tav>
                                      </p:tavLst>
                                    </p:anim>
                                    <p:anim calcmode="lin" valueType="num">
                                      <p:cBhvr>
                                        <p:cTn id="69" dur="500" fill="hold"/>
                                        <p:tgtEl>
                                          <p:spTgt spid="11"/>
                                        </p:tgtEl>
                                        <p:attrNameLst>
                                          <p:attrName>ppt_x</p:attrName>
                                        </p:attrNameLst>
                                      </p:cBhvr>
                                      <p:tavLst>
                                        <p:tav tm="0">
                                          <p:val>
                                            <p:fltVal val="0.5"/>
                                          </p:val>
                                        </p:tav>
                                        <p:tav tm="100000">
                                          <p:val>
                                            <p:strVal val="#ppt_x"/>
                                          </p:val>
                                        </p:tav>
                                      </p:tavLst>
                                    </p:anim>
                                    <p:anim calcmode="lin" valueType="num">
                                      <p:cBhvr>
                                        <p:cTn id="70" dur="500" fill="hold"/>
                                        <p:tgtEl>
                                          <p:spTgt spid="11"/>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30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 calcmode="lin" valueType="num">
                                      <p:cBhvr>
                                        <p:cTn id="75" dur="500" fill="hold"/>
                                        <p:tgtEl>
                                          <p:spTgt spid="12"/>
                                        </p:tgtEl>
                                        <p:attrNameLst>
                                          <p:attrName>ppt_x</p:attrName>
                                        </p:attrNameLst>
                                      </p:cBhvr>
                                      <p:tavLst>
                                        <p:tav tm="0">
                                          <p:val>
                                            <p:fltVal val="0.5"/>
                                          </p:val>
                                        </p:tav>
                                        <p:tav tm="100000">
                                          <p:val>
                                            <p:strVal val="#ppt_x"/>
                                          </p:val>
                                        </p:tav>
                                      </p:tavLst>
                                    </p:anim>
                                    <p:anim calcmode="lin" valueType="num">
                                      <p:cBhvr>
                                        <p:cTn id="76" dur="500" fill="hold"/>
                                        <p:tgtEl>
                                          <p:spTgt spid="12"/>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 calcmode="lin" valueType="num">
                                      <p:cBhvr>
                                        <p:cTn id="81" dur="500" fill="hold"/>
                                        <p:tgtEl>
                                          <p:spTgt spid="13"/>
                                        </p:tgtEl>
                                        <p:attrNameLst>
                                          <p:attrName>ppt_x</p:attrName>
                                        </p:attrNameLst>
                                      </p:cBhvr>
                                      <p:tavLst>
                                        <p:tav tm="0">
                                          <p:val>
                                            <p:fltVal val="0.5"/>
                                          </p:val>
                                        </p:tav>
                                        <p:tav tm="100000">
                                          <p:val>
                                            <p:strVal val="#ppt_x"/>
                                          </p:val>
                                        </p:tav>
                                      </p:tavLst>
                                    </p:anim>
                                    <p:anim calcmode="lin" valueType="num">
                                      <p:cBhvr>
                                        <p:cTn id="82" dur="500" fill="hold"/>
                                        <p:tgtEl>
                                          <p:spTgt spid="13"/>
                                        </p:tgtEl>
                                        <p:attrNameLst>
                                          <p:attrName>ppt_y</p:attrName>
                                        </p:attrNameLst>
                                      </p:cBhvr>
                                      <p:tavLst>
                                        <p:tav tm="0">
                                          <p:val>
                                            <p:fltVal val="0.5"/>
                                          </p:val>
                                        </p:tav>
                                        <p:tav tm="100000">
                                          <p:val>
                                            <p:strVal val="#ppt_y"/>
                                          </p:val>
                                        </p:tav>
                                      </p:tavLst>
                                    </p:anim>
                                  </p:childTnLst>
                                </p:cTn>
                              </p:par>
                              <p:par>
                                <p:cTn id="83" presetID="23" presetClass="entr" presetSubtype="528" fill="hold" nodeType="withEffect">
                                  <p:stCondLst>
                                    <p:cond delay="600"/>
                                  </p:stCondLst>
                                  <p:childTnLst>
                                    <p:set>
                                      <p:cBhvr>
                                        <p:cTn id="84" dur="1" fill="hold">
                                          <p:stCondLst>
                                            <p:cond delay="0"/>
                                          </p:stCondLst>
                                        </p:cTn>
                                        <p:tgtEl>
                                          <p:spTgt spid="14"/>
                                        </p:tgtEl>
                                        <p:attrNameLst>
                                          <p:attrName>style.visibility</p:attrName>
                                        </p:attrNameLst>
                                      </p:cBhvr>
                                      <p:to>
                                        <p:strVal val="visible"/>
                                      </p:to>
                                    </p:set>
                                    <p:anim calcmode="lin" valueType="num">
                                      <p:cBhvr>
                                        <p:cTn id="85" dur="500" fill="hold"/>
                                        <p:tgtEl>
                                          <p:spTgt spid="14"/>
                                        </p:tgtEl>
                                        <p:attrNameLst>
                                          <p:attrName>ppt_w</p:attrName>
                                        </p:attrNameLst>
                                      </p:cBhvr>
                                      <p:tavLst>
                                        <p:tav tm="0">
                                          <p:val>
                                            <p:fltVal val="0"/>
                                          </p:val>
                                        </p:tav>
                                        <p:tav tm="100000">
                                          <p:val>
                                            <p:strVal val="#ppt_w"/>
                                          </p:val>
                                        </p:tav>
                                      </p:tavLst>
                                    </p:anim>
                                    <p:anim calcmode="lin" valueType="num">
                                      <p:cBhvr>
                                        <p:cTn id="86" dur="500" fill="hold"/>
                                        <p:tgtEl>
                                          <p:spTgt spid="14"/>
                                        </p:tgtEl>
                                        <p:attrNameLst>
                                          <p:attrName>ppt_h</p:attrName>
                                        </p:attrNameLst>
                                      </p:cBhvr>
                                      <p:tavLst>
                                        <p:tav tm="0">
                                          <p:val>
                                            <p:fltVal val="0"/>
                                          </p:val>
                                        </p:tav>
                                        <p:tav tm="100000">
                                          <p:val>
                                            <p:strVal val="#ppt_h"/>
                                          </p:val>
                                        </p:tav>
                                      </p:tavLst>
                                    </p:anim>
                                    <p:anim calcmode="lin" valueType="num">
                                      <p:cBhvr>
                                        <p:cTn id="87" dur="500" fill="hold"/>
                                        <p:tgtEl>
                                          <p:spTgt spid="14"/>
                                        </p:tgtEl>
                                        <p:attrNameLst>
                                          <p:attrName>ppt_x</p:attrName>
                                        </p:attrNameLst>
                                      </p:cBhvr>
                                      <p:tavLst>
                                        <p:tav tm="0">
                                          <p:val>
                                            <p:fltVal val="0.5"/>
                                          </p:val>
                                        </p:tav>
                                        <p:tav tm="100000">
                                          <p:val>
                                            <p:strVal val="#ppt_x"/>
                                          </p:val>
                                        </p:tav>
                                      </p:tavLst>
                                    </p:anim>
                                    <p:anim calcmode="lin" valueType="num">
                                      <p:cBhvr>
                                        <p:cTn id="88" dur="500" fill="hold"/>
                                        <p:tgtEl>
                                          <p:spTgt spid="14"/>
                                        </p:tgtEl>
                                        <p:attrNameLst>
                                          <p:attrName>ppt_y</p:attrName>
                                        </p:attrNameLst>
                                      </p:cBhvr>
                                      <p:tavLst>
                                        <p:tav tm="0">
                                          <p:val>
                                            <p:fltVal val="0.5"/>
                                          </p:val>
                                        </p:tav>
                                        <p:tav tm="100000">
                                          <p:val>
                                            <p:strVal val="#ppt_y"/>
                                          </p:val>
                                        </p:tav>
                                      </p:tavLst>
                                    </p:anim>
                                  </p:childTnLst>
                                </p:cTn>
                              </p:par>
                              <p:par>
                                <p:cTn id="89" presetID="26" presetClass="emph" presetSubtype="0" repeatCount="3000" fill="hold" nodeType="withEffect">
                                  <p:stCondLst>
                                    <p:cond delay="600"/>
                                  </p:stCondLst>
                                  <p:childTnLst>
                                    <p:animEffect transition="out" filter="fade">
                                      <p:cBhvr>
                                        <p:cTn id="90" dur="500" tmFilter="0, 0; .2, .5; .8, .5; 1, 0"/>
                                        <p:tgtEl>
                                          <p:spTgt spid="2"/>
                                        </p:tgtEl>
                                      </p:cBhvr>
                                    </p:animEffect>
                                    <p:animScale>
                                      <p:cBhvr>
                                        <p:cTn id="91" dur="250" autoRev="1" fill="hold"/>
                                        <p:tgtEl>
                                          <p:spTgt spid="2"/>
                                        </p:tgtEl>
                                      </p:cBhvr>
                                      <p:by x="105000" y="105000"/>
                                    </p:animScale>
                                  </p:childTnLst>
                                </p:cTn>
                              </p:par>
                              <p:par>
                                <p:cTn id="92" presetID="26" presetClass="emph" presetSubtype="0" repeatCount="3000" fill="hold" nodeType="withEffect">
                                  <p:stCondLst>
                                    <p:cond delay="710"/>
                                  </p:stCondLst>
                                  <p:childTnLst>
                                    <p:animEffect transition="out" filter="fade">
                                      <p:cBhvr>
                                        <p:cTn id="93" dur="500" tmFilter="0, 0; .2, .5; .8, .5; 1, 0"/>
                                        <p:tgtEl>
                                          <p:spTgt spid="9"/>
                                        </p:tgtEl>
                                      </p:cBhvr>
                                    </p:animEffect>
                                    <p:animScale>
                                      <p:cBhvr>
                                        <p:cTn id="94" dur="250" autoRev="1" fill="hold"/>
                                        <p:tgtEl>
                                          <p:spTgt spid="9"/>
                                        </p:tgtEl>
                                      </p:cBhvr>
                                      <p:by x="105000" y="105000"/>
                                    </p:animScale>
                                  </p:childTnLst>
                                </p:cTn>
                              </p:par>
                              <p:par>
                                <p:cTn id="95" presetID="26" presetClass="emph" presetSubtype="0" repeatCount="3000" fill="hold" nodeType="withEffect">
                                  <p:stCondLst>
                                    <p:cond delay="410"/>
                                  </p:stCondLst>
                                  <p:childTnLst>
                                    <p:animEffect transition="out" filter="fade">
                                      <p:cBhvr>
                                        <p:cTn id="96" dur="500" tmFilter="0, 0; .2, .5; .8, .5; 1, 0"/>
                                        <p:tgtEl>
                                          <p:spTgt spid="11"/>
                                        </p:tgtEl>
                                      </p:cBhvr>
                                    </p:animEffect>
                                    <p:animScale>
                                      <p:cBhvr>
                                        <p:cTn id="97" dur="250" autoRev="1" fill="hold"/>
                                        <p:tgtEl>
                                          <p:spTgt spid="11"/>
                                        </p:tgtEl>
                                      </p:cBhvr>
                                      <p:by x="105000" y="105000"/>
                                    </p:animScale>
                                  </p:childTnLst>
                                </p:cTn>
                              </p:par>
                              <p:par>
                                <p:cTn id="98" presetID="26" presetClass="emph" presetSubtype="0" repeatCount="3000" fill="hold" nodeType="withEffect">
                                  <p:stCondLst>
                                    <p:cond delay="810"/>
                                  </p:stCondLst>
                                  <p:childTnLst>
                                    <p:animEffect transition="out" filter="fade">
                                      <p:cBhvr>
                                        <p:cTn id="99" dur="500" tmFilter="0, 0; .2, .5; .8, .5; 1, 0"/>
                                        <p:tgtEl>
                                          <p:spTgt spid="12"/>
                                        </p:tgtEl>
                                      </p:cBhvr>
                                    </p:animEffect>
                                    <p:animScale>
                                      <p:cBhvr>
                                        <p:cTn id="100" dur="250" autoRev="1" fill="hold"/>
                                        <p:tgtEl>
                                          <p:spTgt spid="12"/>
                                        </p:tgtEl>
                                      </p:cBhvr>
                                      <p:by x="105000" y="105000"/>
                                    </p:animScale>
                                  </p:childTnLst>
                                </p:cTn>
                              </p:par>
                            </p:childTnLst>
                          </p:cTn>
                        </p:par>
                        <p:par>
                          <p:cTn id="101" fill="hold">
                            <p:stCondLst>
                              <p:cond delay="2810"/>
                            </p:stCondLst>
                            <p:childTnLst>
                              <p:par>
                                <p:cTn id="102" presetID="22" presetClass="entr" presetSubtype="4" fill="hold" nodeType="after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wipe(down)">
                                      <p:cBhvr>
                                        <p:cTn id="104" dur="500"/>
                                        <p:tgtEl>
                                          <p:spTgt spid="50"/>
                                        </p:tgtEl>
                                      </p:cBhvr>
                                    </p:animEffect>
                                  </p:childTnLst>
                                </p:cTn>
                              </p:par>
                              <p:par>
                                <p:cTn id="105" presetID="22" presetClass="entr" presetSubtype="4"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animEffect transition="in" filter="wipe(down)">
                                      <p:cBhvr>
                                        <p:cTn id="107" dur="500"/>
                                        <p:tgtEl>
                                          <p:spTgt spid="53"/>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4"/>
                                        </p:tgtEl>
                                        <p:attrNameLst>
                                          <p:attrName>style.visibility</p:attrName>
                                        </p:attrNameLst>
                                      </p:cBhvr>
                                      <p:to>
                                        <p:strVal val="visible"/>
                                      </p:to>
                                    </p:set>
                                  </p:childTnLst>
                                </p:cTn>
                              </p:par>
                              <p:par>
                                <p:cTn id="112" presetID="42"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fade">
                                      <p:cBhvr>
                                        <p:cTn id="114" dur="500"/>
                                        <p:tgtEl>
                                          <p:spTgt spid="55"/>
                                        </p:tgtEl>
                                      </p:cBhvr>
                                    </p:animEffect>
                                    <p:anim calcmode="lin" valueType="num">
                                      <p:cBhvr>
                                        <p:cTn id="115" dur="500" fill="hold"/>
                                        <p:tgtEl>
                                          <p:spTgt spid="55"/>
                                        </p:tgtEl>
                                        <p:attrNameLst>
                                          <p:attrName>ppt_x</p:attrName>
                                        </p:attrNameLst>
                                      </p:cBhvr>
                                      <p:tavLst>
                                        <p:tav tm="0">
                                          <p:val>
                                            <p:strVal val="#ppt_x"/>
                                          </p:val>
                                        </p:tav>
                                        <p:tav tm="100000">
                                          <p:val>
                                            <p:strVal val="#ppt_x"/>
                                          </p:val>
                                        </p:tav>
                                      </p:tavLst>
                                    </p:anim>
                                    <p:anim calcmode="lin" valueType="num">
                                      <p:cBhvr>
                                        <p:cTn id="116" dur="500" fill="hold"/>
                                        <p:tgtEl>
                                          <p:spTgt spid="55"/>
                                        </p:tgtEl>
                                        <p:attrNameLst>
                                          <p:attrName>ppt_y</p:attrName>
                                        </p:attrNameLst>
                                      </p:cBhvr>
                                      <p:tavLst>
                                        <p:tav tm="0">
                                          <p:val>
                                            <p:strVal val="#ppt_y+.1"/>
                                          </p:val>
                                        </p:tav>
                                        <p:tav tm="100000">
                                          <p:val>
                                            <p:strVal val="#ppt_y"/>
                                          </p:val>
                                        </p:tav>
                                      </p:tavLst>
                                    </p:anim>
                                  </p:childTnLst>
                                </p:cTn>
                              </p:par>
                              <p:par>
                                <p:cTn id="117" presetID="16" presetClass="entr" presetSubtype="21" fill="hold" grpId="0" nodeType="withEffect">
                                  <p:stCondLst>
                                    <p:cond delay="300"/>
                                  </p:stCondLst>
                                  <p:childTnLst>
                                    <p:set>
                                      <p:cBhvr>
                                        <p:cTn id="118" dur="1" fill="hold">
                                          <p:stCondLst>
                                            <p:cond delay="0"/>
                                          </p:stCondLst>
                                        </p:cTn>
                                        <p:tgtEl>
                                          <p:spTgt spid="56"/>
                                        </p:tgtEl>
                                        <p:attrNameLst>
                                          <p:attrName>style.visibility</p:attrName>
                                        </p:attrNameLst>
                                      </p:cBhvr>
                                      <p:to>
                                        <p:strVal val="visible"/>
                                      </p:to>
                                    </p:set>
                                    <p:animEffect transition="in" filter="barn(inVertical)">
                                      <p:cBhvr>
                                        <p:cTn id="1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250597" y="-1010132"/>
            <a:ext cx="3322232" cy="415370"/>
          </a:xfrm>
          <a:prstGeom prst="rect">
            <a:avLst/>
          </a:prstGeom>
          <a:noFill/>
        </p:spPr>
        <p:txBody>
          <a:bodyPr wrap="square" rtlCol="0">
            <a:spAutoFit/>
          </a:bodyPr>
          <a:lstStyle/>
          <a:p>
            <a:pPr>
              <a:defRPr/>
            </a:pPr>
            <a:r>
              <a:rPr lang="en-US" sz="2099" b="1" dirty="0">
                <a:solidFill>
                  <a:srgbClr val="FF0000"/>
                </a:solidFill>
                <a:latin typeface="Times New Roman"/>
              </a:rPr>
              <a:t>TỔNG KẾT BÀI HỌC</a:t>
            </a:r>
          </a:p>
        </p:txBody>
      </p:sp>
      <p:sp>
        <p:nvSpPr>
          <p:cNvPr id="5" name="Oval 4"/>
          <p:cNvSpPr/>
          <p:nvPr/>
        </p:nvSpPr>
        <p:spPr>
          <a:xfrm>
            <a:off x="106210" y="3018684"/>
            <a:ext cx="2412268" cy="1548172"/>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Phần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mềm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máy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endParaRPr lang="en-US" sz="2800" dirty="0">
              <a:solidFill>
                <a:schemeClr val="bg1"/>
              </a:solidFill>
              <a:latin typeface="Times New Roman" panose="02020603050405020304" pitchFamily="18" charset="0"/>
              <a:cs typeface="Times New Roman" panose="02020603050405020304" pitchFamily="18" charset="0"/>
            </a:endParaRPr>
          </a:p>
          <a:p>
            <a:pPr algn="ctr"/>
            <a:endParaRPr lang="en-US" dirty="0"/>
          </a:p>
        </p:txBody>
      </p:sp>
      <p:sp>
        <p:nvSpPr>
          <p:cNvPr id="9" name="Rectangle 8"/>
          <p:cNvSpPr/>
          <p:nvPr/>
        </p:nvSpPr>
        <p:spPr>
          <a:xfrm>
            <a:off x="2916828" y="2372130"/>
            <a:ext cx="1819799" cy="948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1" dirty="0" err="1">
                <a:latin typeface="Times New Roman" panose="02020603050405020304" pitchFamily="18" charset="0"/>
                <a:cs typeface="Times New Roman" panose="02020603050405020304" pitchFamily="18" charset="0"/>
              </a:rPr>
              <a:t>Hệ</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điều</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hành</a:t>
            </a:r>
            <a:endParaRPr lang="en-US" sz="2801" dirty="0">
              <a:latin typeface="Times New Roman" panose="02020603050405020304" pitchFamily="18" charset="0"/>
              <a:cs typeface="Times New Roman" panose="02020603050405020304" pitchFamily="18" charset="0"/>
            </a:endParaRPr>
          </a:p>
        </p:txBody>
      </p:sp>
      <p:sp>
        <p:nvSpPr>
          <p:cNvPr id="13" name="Rectangle 12"/>
          <p:cNvSpPr/>
          <p:nvPr/>
        </p:nvSpPr>
        <p:spPr>
          <a:xfrm>
            <a:off x="5182687" y="1326556"/>
            <a:ext cx="3598559" cy="91157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1" dirty="0" err="1">
                <a:latin typeface="Times New Roman" panose="02020603050405020304" pitchFamily="18" charset="0"/>
                <a:cs typeface="Times New Roman" panose="02020603050405020304" pitchFamily="18" charset="0"/>
              </a:rPr>
              <a:t>Quản</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lý</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các</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thành</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phần</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của</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máy</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tính</a:t>
            </a:r>
            <a:endParaRPr lang="en-US" sz="2801" dirty="0">
              <a:latin typeface="Times New Roman" panose="02020603050405020304" pitchFamily="18" charset="0"/>
              <a:cs typeface="Times New Roman" panose="02020603050405020304" pitchFamily="18" charset="0"/>
            </a:endParaRPr>
          </a:p>
        </p:txBody>
      </p:sp>
      <p:cxnSp>
        <p:nvCxnSpPr>
          <p:cNvPr id="20" name="Curved Connector 19"/>
          <p:cNvCxnSpPr>
            <a:cxnSpLocks/>
          </p:cNvCxnSpPr>
          <p:nvPr/>
        </p:nvCxnSpPr>
        <p:spPr>
          <a:xfrm flipV="1">
            <a:off x="2257273" y="2923075"/>
            <a:ext cx="689867" cy="441832"/>
          </a:xfrm>
          <a:prstGeom prst="curvedConnector3">
            <a:avLst>
              <a:gd name="adj1" fmla="val 50000"/>
            </a:avLst>
          </a:prstGeom>
          <a:ln w="57150">
            <a:tailEnd type="triangle"/>
          </a:ln>
          <a:scene3d>
            <a:camera prst="isometricOffAxis2Left"/>
            <a:lightRig rig="threePt" dir="t"/>
          </a:scene3d>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198412" y="2492912"/>
            <a:ext cx="3598559" cy="10133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1" dirty="0" err="1">
                <a:latin typeface="Times New Roman" panose="02020603050405020304" pitchFamily="18" charset="0"/>
                <a:cs typeface="Times New Roman" panose="02020603050405020304" pitchFamily="18" charset="0"/>
              </a:rPr>
              <a:t>Điều</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khiển</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máy</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tính</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hoạt</a:t>
            </a:r>
            <a:r>
              <a:rPr lang="en-US" sz="2801" dirty="0">
                <a:latin typeface="Times New Roman" panose="02020603050405020304" pitchFamily="18" charset="0"/>
                <a:cs typeface="Times New Roman" panose="02020603050405020304" pitchFamily="18" charset="0"/>
              </a:rPr>
              <a:t> </a:t>
            </a:r>
            <a:r>
              <a:rPr lang="en-US" sz="2801" dirty="0" err="1">
                <a:latin typeface="Times New Roman" panose="02020603050405020304" pitchFamily="18" charset="0"/>
                <a:cs typeface="Times New Roman" panose="02020603050405020304" pitchFamily="18" charset="0"/>
              </a:rPr>
              <a:t>động</a:t>
            </a:r>
            <a:r>
              <a:rPr lang="en-US" sz="2801" dirty="0">
                <a:latin typeface="Times New Roman" panose="02020603050405020304" pitchFamily="18" charset="0"/>
                <a:cs typeface="Times New Roman" panose="02020603050405020304" pitchFamily="18" charset="0"/>
              </a:rPr>
              <a:t>.</a:t>
            </a:r>
          </a:p>
        </p:txBody>
      </p:sp>
      <p:sp>
        <p:nvSpPr>
          <p:cNvPr id="22" name="Rectangle 21"/>
          <p:cNvSpPr/>
          <p:nvPr/>
        </p:nvSpPr>
        <p:spPr>
          <a:xfrm>
            <a:off x="5199427" y="3870680"/>
            <a:ext cx="3598559" cy="8344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801" dirty="0">
                <a:latin typeface="Times New Roman" panose="02020603050405020304" pitchFamily="18" charset="0"/>
                <a:cs typeface="Times New Roman" panose="02020603050405020304" pitchFamily="18" charset="0"/>
              </a:rPr>
              <a:t>Windows, Mac </a:t>
            </a:r>
            <a:r>
              <a:rPr lang="en-US" sz="2801" dirty="0" err="1">
                <a:latin typeface="Times New Roman" panose="02020603050405020304" pitchFamily="18" charset="0"/>
                <a:cs typeface="Times New Roman" panose="02020603050405020304" pitchFamily="18" charset="0"/>
              </a:rPr>
              <a:t>Os</a:t>
            </a:r>
            <a:r>
              <a:rPr lang="en-US" sz="2801" dirty="0">
                <a:latin typeface="Times New Roman" panose="02020603050405020304" pitchFamily="18" charset="0"/>
                <a:cs typeface="Times New Roman" panose="02020603050405020304" pitchFamily="18" charset="0"/>
              </a:rPr>
              <a:t>, Linux,….</a:t>
            </a:r>
          </a:p>
        </p:txBody>
      </p:sp>
      <p:cxnSp>
        <p:nvCxnSpPr>
          <p:cNvPr id="16" name="Straight Connector 15"/>
          <p:cNvCxnSpPr>
            <a:cxnSpLocks/>
            <a:stCxn id="9" idx="3"/>
            <a:endCxn id="3" idx="1"/>
          </p:cNvCxnSpPr>
          <p:nvPr/>
        </p:nvCxnSpPr>
        <p:spPr>
          <a:xfrm>
            <a:off x="4736627" y="2846568"/>
            <a:ext cx="461785" cy="1530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a:stCxn id="9" idx="3"/>
          </p:cNvCxnSpPr>
          <p:nvPr/>
        </p:nvCxnSpPr>
        <p:spPr>
          <a:xfrm flipV="1">
            <a:off x="4736627" y="1794122"/>
            <a:ext cx="446061" cy="105244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a:stCxn id="9" idx="3"/>
            <a:endCxn id="22" idx="1"/>
          </p:cNvCxnSpPr>
          <p:nvPr/>
        </p:nvCxnSpPr>
        <p:spPr>
          <a:xfrm>
            <a:off x="4736626" y="2846567"/>
            <a:ext cx="462801" cy="144132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4DA6138-DABB-74D9-F46E-07DB1A8918FF}"/>
              </a:ext>
            </a:extLst>
          </p:cNvPr>
          <p:cNvSpPr/>
          <p:nvPr/>
        </p:nvSpPr>
        <p:spPr>
          <a:xfrm>
            <a:off x="683805" y="14935"/>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247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5" grpId="0" animBg="1"/>
      <p:bldP spid="9" grpId="0" animBg="1"/>
      <p:bldP spid="13" grpId="0" animBg="1"/>
      <p:bldP spid="3"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49" y="-5390737"/>
            <a:ext cx="16331519" cy="1143396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623" y="737560"/>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14" y="58740"/>
            <a:ext cx="3364291" cy="3364875"/>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104149"/>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877637" y="4778429"/>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845863" y="4792048"/>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444500"/>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4753215"/>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3882" y="4242401"/>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317927" y="4866076"/>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543970"/>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228125" y="4798224"/>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418754"/>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319219"/>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634444"/>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451072"/>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cxnSp>
        <p:nvCxnSpPr>
          <p:cNvPr id="164" name="直接连接符 163"/>
          <p:cNvCxnSpPr/>
          <p:nvPr/>
        </p:nvCxnSpPr>
        <p:spPr>
          <a:xfrm flipH="1">
            <a:off x="3481474" y="1026415"/>
            <a:ext cx="169" cy="2863069"/>
          </a:xfrm>
          <a:prstGeom prst="line">
            <a:avLst/>
          </a:prstGeom>
          <a:ln w="63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组合 164"/>
          <p:cNvGrpSpPr/>
          <p:nvPr/>
        </p:nvGrpSpPr>
        <p:grpSpPr>
          <a:xfrm>
            <a:off x="3255676" y="541516"/>
            <a:ext cx="473969" cy="500622"/>
            <a:chOff x="4971660" y="1569718"/>
            <a:chExt cx="144016" cy="144016"/>
          </a:xfrm>
          <a:solidFill>
            <a:schemeClr val="accent1"/>
          </a:solidFill>
        </p:grpSpPr>
        <p:sp>
          <p:nvSpPr>
            <p:cNvPr id="166" name="椭圆 165"/>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1" dirty="0">
                <a:solidFill>
                  <a:schemeClr val="accent3">
                    <a:lumMod val="50000"/>
                  </a:schemeClr>
                </a:solidFill>
                <a:ea typeface="微软雅黑" panose="020B0503020204020204" pitchFamily="34" charset="-122"/>
                <a:cs typeface="+mn-ea"/>
                <a:sym typeface="+mn-lt"/>
              </a:endParaRPr>
            </a:p>
          </p:txBody>
        </p:sp>
        <p:sp>
          <p:nvSpPr>
            <p:cNvPr id="167" name="椭圆 166"/>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1">
                  <a:solidFill>
                    <a:schemeClr val="accent3">
                      <a:lumMod val="50000"/>
                    </a:schemeClr>
                  </a:solidFill>
                  <a:ea typeface="微软雅黑" panose="020B0503020204020204" pitchFamily="34" charset="-122"/>
                  <a:cs typeface="+mn-ea"/>
                  <a:sym typeface="+mn-lt"/>
                </a:rPr>
                <a:t> </a:t>
              </a:r>
              <a:endParaRPr lang="zh-CN" altLang="en-US" sz="2501" dirty="0">
                <a:solidFill>
                  <a:schemeClr val="accent3">
                    <a:lumMod val="50000"/>
                  </a:schemeClr>
                </a:solidFill>
                <a:ea typeface="微软雅黑" panose="020B0503020204020204" pitchFamily="34" charset="-122"/>
                <a:cs typeface="+mn-ea"/>
                <a:sym typeface="+mn-lt"/>
              </a:endParaRPr>
            </a:p>
          </p:txBody>
        </p:sp>
      </p:grpSp>
      <p:grpSp>
        <p:nvGrpSpPr>
          <p:cNvPr id="16" name="组合 167"/>
          <p:cNvGrpSpPr/>
          <p:nvPr/>
        </p:nvGrpSpPr>
        <p:grpSpPr>
          <a:xfrm>
            <a:off x="3258766" y="1559367"/>
            <a:ext cx="473968" cy="498677"/>
            <a:chOff x="4971660" y="1569718"/>
            <a:chExt cx="144016" cy="144016"/>
          </a:xfrm>
          <a:solidFill>
            <a:schemeClr val="accent1"/>
          </a:solidFill>
        </p:grpSpPr>
        <p:sp>
          <p:nvSpPr>
            <p:cNvPr id="169" name="椭圆 168"/>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1" dirty="0">
                <a:solidFill>
                  <a:schemeClr val="accent3">
                    <a:lumMod val="50000"/>
                  </a:schemeClr>
                </a:solidFill>
                <a:ea typeface="微软雅黑" panose="020B0503020204020204" pitchFamily="34" charset="-122"/>
                <a:cs typeface="+mn-ea"/>
                <a:sym typeface="+mn-lt"/>
              </a:endParaRPr>
            </a:p>
          </p:txBody>
        </p:sp>
        <p:sp>
          <p:nvSpPr>
            <p:cNvPr id="170" name="椭圆 169"/>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1">
                  <a:solidFill>
                    <a:schemeClr val="accent3">
                      <a:lumMod val="50000"/>
                    </a:schemeClr>
                  </a:solidFill>
                  <a:ea typeface="微软雅黑" panose="020B0503020204020204" pitchFamily="34" charset="-122"/>
                  <a:cs typeface="+mn-ea"/>
                  <a:sym typeface="+mn-lt"/>
                </a:rPr>
                <a:t> </a:t>
              </a:r>
              <a:endParaRPr lang="zh-CN" altLang="en-US" sz="2501" dirty="0">
                <a:solidFill>
                  <a:schemeClr val="accent3">
                    <a:lumMod val="50000"/>
                  </a:schemeClr>
                </a:solidFill>
                <a:ea typeface="微软雅黑" panose="020B0503020204020204" pitchFamily="34" charset="-122"/>
                <a:cs typeface="+mn-ea"/>
                <a:sym typeface="+mn-lt"/>
              </a:endParaRPr>
            </a:p>
          </p:txBody>
        </p:sp>
      </p:grpSp>
      <p:grpSp>
        <p:nvGrpSpPr>
          <p:cNvPr id="17" name="组合 171"/>
          <p:cNvGrpSpPr/>
          <p:nvPr/>
        </p:nvGrpSpPr>
        <p:grpSpPr>
          <a:xfrm>
            <a:off x="3260827" y="2647477"/>
            <a:ext cx="441296" cy="441286"/>
            <a:chOff x="4971660" y="1569718"/>
            <a:chExt cx="144016" cy="144016"/>
          </a:xfrm>
          <a:solidFill>
            <a:schemeClr val="accent1"/>
          </a:solidFill>
        </p:grpSpPr>
        <p:sp>
          <p:nvSpPr>
            <p:cNvPr id="173"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1" dirty="0">
                <a:solidFill>
                  <a:schemeClr val="accent3">
                    <a:lumMod val="50000"/>
                  </a:schemeClr>
                </a:solidFill>
                <a:ea typeface="微软雅黑" panose="020B0503020204020204" pitchFamily="34" charset="-122"/>
                <a:cs typeface="+mn-ea"/>
                <a:sym typeface="+mn-lt"/>
              </a:endParaRPr>
            </a:p>
          </p:txBody>
        </p:sp>
        <p:sp>
          <p:nvSpPr>
            <p:cNvPr id="174"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1">
                  <a:solidFill>
                    <a:schemeClr val="accent3">
                      <a:lumMod val="50000"/>
                    </a:schemeClr>
                  </a:solidFill>
                  <a:ea typeface="微软雅黑" panose="020B0503020204020204" pitchFamily="34" charset="-122"/>
                  <a:cs typeface="+mn-ea"/>
                  <a:sym typeface="+mn-lt"/>
                </a:rPr>
                <a:t> </a:t>
              </a:r>
              <a:endParaRPr lang="zh-CN" altLang="en-US" sz="2501" dirty="0">
                <a:solidFill>
                  <a:schemeClr val="accent3">
                    <a:lumMod val="50000"/>
                  </a:schemeClr>
                </a:solidFill>
                <a:ea typeface="微软雅黑" panose="020B0503020204020204" pitchFamily="34" charset="-122"/>
                <a:cs typeface="+mn-ea"/>
                <a:sym typeface="+mn-lt"/>
              </a:endParaRPr>
            </a:p>
          </p:txBody>
        </p:sp>
      </p:grpSp>
      <p:sp>
        <p:nvSpPr>
          <p:cNvPr id="82" name="椭圆 64"/>
          <p:cNvSpPr/>
          <p:nvPr/>
        </p:nvSpPr>
        <p:spPr>
          <a:xfrm>
            <a:off x="3045600" y="326248"/>
            <a:ext cx="854142" cy="854406"/>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1" b="1" dirty="0">
                <a:solidFill>
                  <a:srgbClr val="FF0000"/>
                </a:solidFill>
                <a:ea typeface="微软雅黑" panose="020B0503020204020204" pitchFamily="34" charset="-122"/>
                <a:cs typeface="+mn-ea"/>
                <a:sym typeface="+mn-lt"/>
              </a:rPr>
              <a:t>1</a:t>
            </a:r>
          </a:p>
        </p:txBody>
      </p:sp>
      <p:sp>
        <p:nvSpPr>
          <p:cNvPr id="85" name="椭圆 64"/>
          <p:cNvSpPr/>
          <p:nvPr/>
        </p:nvSpPr>
        <p:spPr>
          <a:xfrm>
            <a:off x="3064715" y="1422299"/>
            <a:ext cx="854142" cy="854406"/>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1" b="1" dirty="0">
                <a:solidFill>
                  <a:srgbClr val="FF0000"/>
                </a:solidFill>
                <a:ea typeface="微软雅黑" panose="020B0503020204020204" pitchFamily="34" charset="-122"/>
                <a:cs typeface="+mn-ea"/>
                <a:sym typeface="+mn-lt"/>
              </a:rPr>
              <a:t>2</a:t>
            </a:r>
          </a:p>
        </p:txBody>
      </p:sp>
      <p:sp>
        <p:nvSpPr>
          <p:cNvPr id="86" name="椭圆 64"/>
          <p:cNvSpPr/>
          <p:nvPr/>
        </p:nvSpPr>
        <p:spPr>
          <a:xfrm>
            <a:off x="3045600" y="2534364"/>
            <a:ext cx="854142" cy="854406"/>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1" b="1" dirty="0">
                <a:solidFill>
                  <a:srgbClr val="FF0000"/>
                </a:solidFill>
                <a:ea typeface="微软雅黑" panose="020B0503020204020204" pitchFamily="34" charset="-122"/>
                <a:cs typeface="+mn-ea"/>
                <a:sym typeface="+mn-lt"/>
              </a:rPr>
              <a:t>3</a:t>
            </a:r>
          </a:p>
        </p:txBody>
      </p:sp>
      <p:sp>
        <p:nvSpPr>
          <p:cNvPr id="19" name="Rectangle 2"/>
          <p:cNvSpPr>
            <a:spLocks noChangeArrowheads="1"/>
          </p:cNvSpPr>
          <p:nvPr/>
        </p:nvSpPr>
        <p:spPr bwMode="auto">
          <a:xfrm flipV="1">
            <a:off x="946905" y="33942"/>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2909354"/>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18" name="TextBox 17"/>
          <p:cNvSpPr txBox="1"/>
          <p:nvPr/>
        </p:nvSpPr>
        <p:spPr>
          <a:xfrm>
            <a:off x="741235" y="1121320"/>
            <a:ext cx="1940084" cy="1323899"/>
          </a:xfrm>
          <a:prstGeom prst="rect">
            <a:avLst/>
          </a:prstGeom>
          <a:noFill/>
        </p:spPr>
        <p:txBody>
          <a:bodyPr wrap="square" rtlCol="0">
            <a:spAutoFit/>
          </a:bodyPr>
          <a:lstStyle/>
          <a:p>
            <a:r>
              <a:rPr lang="en-US" sz="4001" dirty="0" err="1">
                <a:solidFill>
                  <a:srgbClr val="0000FF"/>
                </a:solidFill>
                <a:latin typeface="Times New Roman" panose="02020603050405020304" pitchFamily="18" charset="0"/>
                <a:cs typeface="Times New Roman" panose="02020603050405020304" pitchFamily="18" charset="0"/>
              </a:rPr>
              <a:t>Cấu</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trúc</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bài</a:t>
            </a:r>
            <a:r>
              <a:rPr lang="en-US" sz="4001" dirty="0">
                <a:solidFill>
                  <a:srgbClr val="0000FF"/>
                </a:solidFill>
                <a:latin typeface="Times New Roman" panose="02020603050405020304" pitchFamily="18" charset="0"/>
                <a:cs typeface="Times New Roman" panose="02020603050405020304" pitchFamily="18" charset="0"/>
              </a:rPr>
              <a:t> </a:t>
            </a:r>
            <a:r>
              <a:rPr lang="en-US" sz="4001" dirty="0" err="1">
                <a:solidFill>
                  <a:srgbClr val="0000FF"/>
                </a:solidFill>
                <a:latin typeface="Times New Roman" panose="02020603050405020304" pitchFamily="18" charset="0"/>
                <a:cs typeface="Times New Roman" panose="02020603050405020304" pitchFamily="18" charset="0"/>
              </a:rPr>
              <a:t>học</a:t>
            </a:r>
            <a:endParaRPr lang="en-US" sz="4001" dirty="0">
              <a:solidFill>
                <a:srgbClr val="0000FF"/>
              </a:solidFill>
              <a:latin typeface="Times New Roman" panose="02020603050405020304" pitchFamily="18" charset="0"/>
              <a:cs typeface="Times New Roman" panose="02020603050405020304" pitchFamily="18" charset="0"/>
            </a:endParaRPr>
          </a:p>
        </p:txBody>
      </p:sp>
      <p:sp>
        <p:nvSpPr>
          <p:cNvPr id="68" name="Rectangle: Rounded Corners 5">
            <a:extLst>
              <a:ext uri="{FF2B5EF4-FFF2-40B4-BE49-F238E27FC236}">
                <a16:creationId xmlns:a16="http://schemas.microsoft.com/office/drawing/2014/main" id="{E251AD20-8C98-40FE-AE1B-648D64085EB3}"/>
              </a:ext>
            </a:extLst>
          </p:cNvPr>
          <p:cNvSpPr/>
          <p:nvPr/>
        </p:nvSpPr>
        <p:spPr>
          <a:xfrm>
            <a:off x="4059090" y="379248"/>
            <a:ext cx="2511629" cy="623853"/>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1" b="1" dirty="0">
                <a:solidFill>
                  <a:srgbClr val="0000FF"/>
                </a:solidFill>
                <a:latin typeface="Times New Roman" panose="02020603050405020304" pitchFamily="18" charset="0"/>
                <a:cs typeface="Times New Roman" panose="02020603050405020304" pitchFamily="18" charset="0"/>
              </a:rPr>
              <a:t>KHỞI ĐỘNG</a:t>
            </a:r>
          </a:p>
        </p:txBody>
      </p:sp>
      <p:sp>
        <p:nvSpPr>
          <p:cNvPr id="69" name="Rectangle: Rounded Corners 14">
            <a:extLst>
              <a:ext uri="{FF2B5EF4-FFF2-40B4-BE49-F238E27FC236}">
                <a16:creationId xmlns:a16="http://schemas.microsoft.com/office/drawing/2014/main" id="{479184A6-4EF3-434A-8F67-BE933F8941DC}"/>
              </a:ext>
            </a:extLst>
          </p:cNvPr>
          <p:cNvSpPr/>
          <p:nvPr/>
        </p:nvSpPr>
        <p:spPr>
          <a:xfrm>
            <a:off x="4059090" y="1552746"/>
            <a:ext cx="5088085" cy="571039"/>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1" b="1">
                <a:solidFill>
                  <a:srgbClr val="0000FF"/>
                </a:solidFill>
                <a:latin typeface="Times New Roman" panose="02020603050405020304" pitchFamily="18" charset="0"/>
                <a:cs typeface="Times New Roman" panose="02020603050405020304" pitchFamily="18" charset="0"/>
              </a:rPr>
              <a:t>HÌNH THÀNH KIẾN THỨC</a:t>
            </a:r>
          </a:p>
        </p:txBody>
      </p:sp>
      <p:grpSp>
        <p:nvGrpSpPr>
          <p:cNvPr id="70" name="组合 171"/>
          <p:cNvGrpSpPr/>
          <p:nvPr/>
        </p:nvGrpSpPr>
        <p:grpSpPr>
          <a:xfrm>
            <a:off x="3273609" y="3652835"/>
            <a:ext cx="441296" cy="441286"/>
            <a:chOff x="4971660" y="1569718"/>
            <a:chExt cx="144016" cy="144016"/>
          </a:xfrm>
          <a:solidFill>
            <a:schemeClr val="accent1"/>
          </a:solidFill>
        </p:grpSpPr>
        <p:sp>
          <p:nvSpPr>
            <p:cNvPr id="74" name="椭圆 172"/>
            <p:cNvSpPr/>
            <p:nvPr/>
          </p:nvSpPr>
          <p:spPr>
            <a:xfrm>
              <a:off x="4971660" y="1569718"/>
              <a:ext cx="144016" cy="14401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01" dirty="0">
                <a:solidFill>
                  <a:schemeClr val="accent3">
                    <a:lumMod val="50000"/>
                  </a:schemeClr>
                </a:solidFill>
                <a:ea typeface="微软雅黑" panose="020B0503020204020204" pitchFamily="34" charset="-122"/>
                <a:cs typeface="+mn-ea"/>
                <a:sym typeface="+mn-lt"/>
              </a:endParaRPr>
            </a:p>
          </p:txBody>
        </p:sp>
        <p:sp>
          <p:nvSpPr>
            <p:cNvPr id="75" name="椭圆 173"/>
            <p:cNvSpPr/>
            <p:nvPr/>
          </p:nvSpPr>
          <p:spPr>
            <a:xfrm>
              <a:off x="5005748" y="1603806"/>
              <a:ext cx="75840" cy="75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501">
                  <a:solidFill>
                    <a:schemeClr val="accent3">
                      <a:lumMod val="50000"/>
                    </a:schemeClr>
                  </a:solidFill>
                  <a:ea typeface="微软雅黑" panose="020B0503020204020204" pitchFamily="34" charset="-122"/>
                  <a:cs typeface="+mn-ea"/>
                  <a:sym typeface="+mn-lt"/>
                </a:rPr>
                <a:t> </a:t>
              </a:r>
              <a:endParaRPr lang="zh-CN" altLang="en-US" sz="2501" dirty="0">
                <a:solidFill>
                  <a:schemeClr val="accent3">
                    <a:lumMod val="50000"/>
                  </a:schemeClr>
                </a:solidFill>
                <a:ea typeface="微软雅黑" panose="020B0503020204020204" pitchFamily="34" charset="-122"/>
                <a:cs typeface="+mn-ea"/>
                <a:sym typeface="+mn-lt"/>
              </a:endParaRPr>
            </a:p>
          </p:txBody>
        </p:sp>
      </p:grpSp>
      <p:sp>
        <p:nvSpPr>
          <p:cNvPr id="76" name="椭圆 64"/>
          <p:cNvSpPr/>
          <p:nvPr/>
        </p:nvSpPr>
        <p:spPr>
          <a:xfrm>
            <a:off x="3045600" y="3619634"/>
            <a:ext cx="854142" cy="854406"/>
          </a:xfrm>
          <a:prstGeom prst="ellipse">
            <a:avLst/>
          </a:prstGeom>
          <a:gradFill rotWithShape="1">
            <a:gsLst>
              <a:gs pos="63000">
                <a:srgbClr val="ECECEC"/>
              </a:gs>
              <a:gs pos="100000">
                <a:srgbClr val="F7F7F7"/>
              </a:gs>
              <a:gs pos="9000">
                <a:srgbClr val="BEBEBE"/>
              </a:gs>
            </a:gsLst>
            <a:lin ang="4200000" scaled="0"/>
          </a:gradFill>
          <a:ln w="31750">
            <a:gradFill>
              <a:gsLst>
                <a:gs pos="0">
                  <a:schemeClr val="bg1"/>
                </a:gs>
                <a:gs pos="100000">
                  <a:schemeClr val="bg1">
                    <a:lumMod val="85000"/>
                  </a:schemeClr>
                </a:gs>
              </a:gsLst>
              <a:lin ang="4200000" scaled="0"/>
            </a:gradFill>
          </a:ln>
          <a:effectLst>
            <a:outerShdw blurRad="203200" dist="127000" dir="4200000" sx="102000" sy="102000" algn="ctr" rotWithShape="0">
              <a:schemeClr val="tx1">
                <a:lumMod val="90000"/>
                <a:lumOff val="10000"/>
                <a:alpha val="40000"/>
              </a:schemeClr>
            </a:outerShdw>
          </a:effectLst>
        </p:spPr>
        <p:txBody>
          <a:bodyPr wrap="none" anchor="ctr"/>
          <a:lstStyle/>
          <a:p>
            <a:pPr algn="ctr" latinLnBrk="1"/>
            <a:r>
              <a:rPr kumimoji="1" lang="en-US" sz="3201" b="1">
                <a:solidFill>
                  <a:srgbClr val="FF0000"/>
                </a:solidFill>
                <a:ea typeface="微软雅黑" panose="020B0503020204020204" pitchFamily="34" charset="-122"/>
                <a:cs typeface="+mn-ea"/>
                <a:sym typeface="+mn-lt"/>
              </a:rPr>
              <a:t>4</a:t>
            </a:r>
            <a:endParaRPr kumimoji="1" lang="en-US" sz="3201" b="1" dirty="0">
              <a:solidFill>
                <a:srgbClr val="FF0000"/>
              </a:solidFill>
              <a:ea typeface="微软雅黑" panose="020B0503020204020204" pitchFamily="34" charset="-122"/>
              <a:cs typeface="+mn-ea"/>
              <a:sym typeface="+mn-lt"/>
            </a:endParaRPr>
          </a:p>
        </p:txBody>
      </p:sp>
      <p:sp>
        <p:nvSpPr>
          <p:cNvPr id="78" name="Rectangle: Rounded Corners 15">
            <a:extLst>
              <a:ext uri="{FF2B5EF4-FFF2-40B4-BE49-F238E27FC236}">
                <a16:creationId xmlns:a16="http://schemas.microsoft.com/office/drawing/2014/main" id="{B21158E3-24C7-4623-9214-961993ED201B}"/>
              </a:ext>
            </a:extLst>
          </p:cNvPr>
          <p:cNvSpPr/>
          <p:nvPr/>
        </p:nvSpPr>
        <p:spPr>
          <a:xfrm>
            <a:off x="4059090" y="2545290"/>
            <a:ext cx="2906288" cy="647935"/>
          </a:xfrm>
          <a:prstGeom prst="roundRect">
            <a:avLst/>
          </a:prstGeom>
          <a:solidFill>
            <a:srgbClr val="FFFF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1" b="1">
                <a:solidFill>
                  <a:srgbClr val="0000FF"/>
                </a:solidFill>
                <a:latin typeface="Times New Roman" panose="02020603050405020304" pitchFamily="18" charset="0"/>
                <a:cs typeface="Times New Roman" panose="02020603050405020304" pitchFamily="18" charset="0"/>
              </a:rPr>
              <a:t>LUYỆN TẬP</a:t>
            </a:r>
          </a:p>
        </p:txBody>
      </p:sp>
      <p:sp>
        <p:nvSpPr>
          <p:cNvPr id="79" name="Rectangle: Rounded Corners 15">
            <a:extLst>
              <a:ext uri="{FF2B5EF4-FFF2-40B4-BE49-F238E27FC236}">
                <a16:creationId xmlns:a16="http://schemas.microsoft.com/office/drawing/2014/main" id="{B21158E3-24C7-4623-9214-961993ED201B}"/>
              </a:ext>
            </a:extLst>
          </p:cNvPr>
          <p:cNvSpPr/>
          <p:nvPr/>
        </p:nvSpPr>
        <p:spPr>
          <a:xfrm>
            <a:off x="4067380" y="3637251"/>
            <a:ext cx="2906288" cy="647935"/>
          </a:xfrm>
          <a:prstGeom prst="roundRect">
            <a:avLst/>
          </a:prstGeom>
          <a:solidFill>
            <a:srgbClr val="DDEAD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1" b="1" dirty="0">
                <a:solidFill>
                  <a:srgbClr val="0000FF"/>
                </a:solidFill>
                <a:latin typeface="Times New Roman" panose="02020603050405020304" pitchFamily="18" charset="0"/>
                <a:cs typeface="Times New Roman" panose="02020603050405020304" pitchFamily="18" charset="0"/>
              </a:rPr>
              <a:t>VẬN DỤNG</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16" presetClass="entr" presetSubtype="42" fill="hold" nodeType="afterEffect">
                                  <p:stCondLst>
                                    <p:cond delay="0"/>
                                  </p:stCondLst>
                                  <p:childTnLst>
                                    <p:set>
                                      <p:cBhvr>
                                        <p:cTn id="111" dur="1" fill="hold">
                                          <p:stCondLst>
                                            <p:cond delay="0"/>
                                          </p:stCondLst>
                                        </p:cTn>
                                        <p:tgtEl>
                                          <p:spTgt spid="164"/>
                                        </p:tgtEl>
                                        <p:attrNameLst>
                                          <p:attrName>style.visibility</p:attrName>
                                        </p:attrNameLst>
                                      </p:cBhvr>
                                      <p:to>
                                        <p:strVal val="visible"/>
                                      </p:to>
                                    </p:set>
                                    <p:animEffect transition="in" filter="barn(outHorizontal)">
                                      <p:cBhvr>
                                        <p:cTn id="112" dur="500"/>
                                        <p:tgtEl>
                                          <p:spTgt spid="164"/>
                                        </p:tgtEl>
                                      </p:cBhvr>
                                    </p:animEffect>
                                  </p:childTnLst>
                                </p:cTn>
                              </p:par>
                            </p:childTnLst>
                          </p:cTn>
                        </p:par>
                        <p:par>
                          <p:cTn id="113" fill="hold">
                            <p:stCondLst>
                              <p:cond delay="3310"/>
                            </p:stCondLst>
                            <p:childTnLst>
                              <p:par>
                                <p:cTn id="114" presetID="23" presetClass="entr" presetSubtype="32" fill="hold" nodeType="afterEffect">
                                  <p:stCondLst>
                                    <p:cond delay="0"/>
                                  </p:stCondLst>
                                  <p:childTnLst>
                                    <p:set>
                                      <p:cBhvr>
                                        <p:cTn id="115" dur="1" fill="hold">
                                          <p:stCondLst>
                                            <p:cond delay="0"/>
                                          </p:stCondLst>
                                        </p:cTn>
                                        <p:tgtEl>
                                          <p:spTgt spid="15"/>
                                        </p:tgtEl>
                                        <p:attrNameLst>
                                          <p:attrName>style.visibility</p:attrName>
                                        </p:attrNameLst>
                                      </p:cBhvr>
                                      <p:to>
                                        <p:strVal val="visible"/>
                                      </p:to>
                                    </p:set>
                                    <p:anim calcmode="lin" valueType="num">
                                      <p:cBhvr>
                                        <p:cTn id="116" dur="500" fill="hold"/>
                                        <p:tgtEl>
                                          <p:spTgt spid="15"/>
                                        </p:tgtEl>
                                        <p:attrNameLst>
                                          <p:attrName>ppt_w</p:attrName>
                                        </p:attrNameLst>
                                      </p:cBhvr>
                                      <p:tavLst>
                                        <p:tav tm="0">
                                          <p:val>
                                            <p:strVal val="4*#ppt_w"/>
                                          </p:val>
                                        </p:tav>
                                        <p:tav tm="100000">
                                          <p:val>
                                            <p:strVal val="#ppt_w"/>
                                          </p:val>
                                        </p:tav>
                                      </p:tavLst>
                                    </p:anim>
                                    <p:anim calcmode="lin" valueType="num">
                                      <p:cBhvr>
                                        <p:cTn id="117" dur="500" fill="hold"/>
                                        <p:tgtEl>
                                          <p:spTgt spid="15"/>
                                        </p:tgtEl>
                                        <p:attrNameLst>
                                          <p:attrName>ppt_h</p:attrName>
                                        </p:attrNameLst>
                                      </p:cBhvr>
                                      <p:tavLst>
                                        <p:tav tm="0">
                                          <p:val>
                                            <p:strVal val="4*#ppt_h"/>
                                          </p:val>
                                        </p:tav>
                                        <p:tav tm="100000">
                                          <p:val>
                                            <p:strVal val="#ppt_h"/>
                                          </p:val>
                                        </p:tav>
                                      </p:tavLst>
                                    </p:anim>
                                  </p:childTnLst>
                                </p:cTn>
                              </p:par>
                              <p:par>
                                <p:cTn id="118" presetID="23" presetClass="entr" presetSubtype="32" fill="hold" nodeType="withEffect">
                                  <p:stCondLst>
                                    <p:cond delay="200"/>
                                  </p:stCondLst>
                                  <p:childTnLst>
                                    <p:set>
                                      <p:cBhvr>
                                        <p:cTn id="119" dur="1" fill="hold">
                                          <p:stCondLst>
                                            <p:cond delay="0"/>
                                          </p:stCondLst>
                                        </p:cTn>
                                        <p:tgtEl>
                                          <p:spTgt spid="16"/>
                                        </p:tgtEl>
                                        <p:attrNameLst>
                                          <p:attrName>style.visibility</p:attrName>
                                        </p:attrNameLst>
                                      </p:cBhvr>
                                      <p:to>
                                        <p:strVal val="visible"/>
                                      </p:to>
                                    </p:set>
                                    <p:anim calcmode="lin" valueType="num">
                                      <p:cBhvr>
                                        <p:cTn id="120" dur="500" fill="hold"/>
                                        <p:tgtEl>
                                          <p:spTgt spid="16"/>
                                        </p:tgtEl>
                                        <p:attrNameLst>
                                          <p:attrName>ppt_w</p:attrName>
                                        </p:attrNameLst>
                                      </p:cBhvr>
                                      <p:tavLst>
                                        <p:tav tm="0">
                                          <p:val>
                                            <p:strVal val="4*#ppt_w"/>
                                          </p:val>
                                        </p:tav>
                                        <p:tav tm="100000">
                                          <p:val>
                                            <p:strVal val="#ppt_w"/>
                                          </p:val>
                                        </p:tav>
                                      </p:tavLst>
                                    </p:anim>
                                    <p:anim calcmode="lin" valueType="num">
                                      <p:cBhvr>
                                        <p:cTn id="121" dur="500" fill="hold"/>
                                        <p:tgtEl>
                                          <p:spTgt spid="16"/>
                                        </p:tgtEl>
                                        <p:attrNameLst>
                                          <p:attrName>ppt_h</p:attrName>
                                        </p:attrNameLst>
                                      </p:cBhvr>
                                      <p:tavLst>
                                        <p:tav tm="0">
                                          <p:val>
                                            <p:strVal val="4*#ppt_h"/>
                                          </p:val>
                                        </p:tav>
                                        <p:tav tm="100000">
                                          <p:val>
                                            <p:strVal val="#ppt_h"/>
                                          </p:val>
                                        </p:tav>
                                      </p:tavLst>
                                    </p:anim>
                                  </p:childTnLst>
                                </p:cTn>
                              </p:par>
                              <p:par>
                                <p:cTn id="122" presetID="23" presetClass="entr" presetSubtype="32" fill="hold" nodeType="withEffect">
                                  <p:stCondLst>
                                    <p:cond delay="200"/>
                                  </p:stCondLst>
                                  <p:childTnLst>
                                    <p:set>
                                      <p:cBhvr>
                                        <p:cTn id="123" dur="1" fill="hold">
                                          <p:stCondLst>
                                            <p:cond delay="0"/>
                                          </p:stCondLst>
                                        </p:cTn>
                                        <p:tgtEl>
                                          <p:spTgt spid="17"/>
                                        </p:tgtEl>
                                        <p:attrNameLst>
                                          <p:attrName>style.visibility</p:attrName>
                                        </p:attrNameLst>
                                      </p:cBhvr>
                                      <p:to>
                                        <p:strVal val="visible"/>
                                      </p:to>
                                    </p:set>
                                    <p:anim calcmode="lin" valueType="num">
                                      <p:cBhvr>
                                        <p:cTn id="124" dur="500" fill="hold"/>
                                        <p:tgtEl>
                                          <p:spTgt spid="17"/>
                                        </p:tgtEl>
                                        <p:attrNameLst>
                                          <p:attrName>ppt_w</p:attrName>
                                        </p:attrNameLst>
                                      </p:cBhvr>
                                      <p:tavLst>
                                        <p:tav tm="0">
                                          <p:val>
                                            <p:strVal val="4*#ppt_w"/>
                                          </p:val>
                                        </p:tav>
                                        <p:tav tm="100000">
                                          <p:val>
                                            <p:strVal val="#ppt_w"/>
                                          </p:val>
                                        </p:tav>
                                      </p:tavLst>
                                    </p:anim>
                                    <p:anim calcmode="lin" valueType="num">
                                      <p:cBhvr>
                                        <p:cTn id="125" dur="500" fill="hold"/>
                                        <p:tgtEl>
                                          <p:spTgt spid="17"/>
                                        </p:tgtEl>
                                        <p:attrNameLst>
                                          <p:attrName>ppt_h</p:attrName>
                                        </p:attrNameLst>
                                      </p:cBhvr>
                                      <p:tavLst>
                                        <p:tav tm="0">
                                          <p:val>
                                            <p:strVal val="4*#ppt_h"/>
                                          </p:val>
                                        </p:tav>
                                        <p:tav tm="100000">
                                          <p:val>
                                            <p:strVal val="#ppt_h"/>
                                          </p:val>
                                        </p:tav>
                                      </p:tavLst>
                                    </p:anim>
                                  </p:childTnLst>
                                </p:cTn>
                              </p:par>
                              <p:par>
                                <p:cTn id="126" presetID="23" presetClass="entr" presetSubtype="32" fill="hold" nodeType="withEffect">
                                  <p:stCondLst>
                                    <p:cond delay="200"/>
                                  </p:stCondLst>
                                  <p:childTnLst>
                                    <p:set>
                                      <p:cBhvr>
                                        <p:cTn id="127" dur="1" fill="hold">
                                          <p:stCondLst>
                                            <p:cond delay="0"/>
                                          </p:stCondLst>
                                        </p:cTn>
                                        <p:tgtEl>
                                          <p:spTgt spid="70"/>
                                        </p:tgtEl>
                                        <p:attrNameLst>
                                          <p:attrName>style.visibility</p:attrName>
                                        </p:attrNameLst>
                                      </p:cBhvr>
                                      <p:to>
                                        <p:strVal val="visible"/>
                                      </p:to>
                                    </p:set>
                                    <p:anim calcmode="lin" valueType="num">
                                      <p:cBhvr>
                                        <p:cTn id="128" dur="500" fill="hold"/>
                                        <p:tgtEl>
                                          <p:spTgt spid="70"/>
                                        </p:tgtEl>
                                        <p:attrNameLst>
                                          <p:attrName>ppt_w</p:attrName>
                                        </p:attrNameLst>
                                      </p:cBhvr>
                                      <p:tavLst>
                                        <p:tav tm="0">
                                          <p:val>
                                            <p:strVal val="4*#ppt_w"/>
                                          </p:val>
                                        </p:tav>
                                        <p:tav tm="100000">
                                          <p:val>
                                            <p:strVal val="#ppt_w"/>
                                          </p:val>
                                        </p:tav>
                                      </p:tavLst>
                                    </p:anim>
                                    <p:anim calcmode="lin" valueType="num">
                                      <p:cBhvr>
                                        <p:cTn id="129" dur="500" fill="hold"/>
                                        <p:tgtEl>
                                          <p:spTgt spid="70"/>
                                        </p:tgtEl>
                                        <p:attrNameLst>
                                          <p:attrName>ppt_h</p:attrName>
                                        </p:attrNameLst>
                                      </p:cBhvr>
                                      <p:tavLst>
                                        <p:tav tm="0">
                                          <p:val>
                                            <p:strVal val="4*#ppt_h"/>
                                          </p:val>
                                        </p:tav>
                                        <p:tav tm="100000">
                                          <p:val>
                                            <p:strVal val="#ppt_h"/>
                                          </p:val>
                                        </p:tav>
                                      </p:tavLst>
                                    </p:anim>
                                  </p:childTnLst>
                                </p:cTn>
                              </p:par>
                            </p:childTnLst>
                          </p:cTn>
                        </p:par>
                        <p:par>
                          <p:cTn id="130" fill="hold">
                            <p:stCondLst>
                              <p:cond delay="4010"/>
                            </p:stCondLst>
                            <p:childTnLst>
                              <p:par>
                                <p:cTn id="131" presetID="42" presetClass="entr" presetSubtype="0" fill="hold" grpId="0" nodeType="afterEffect">
                                  <p:stCondLst>
                                    <p:cond delay="0"/>
                                  </p:stCondLst>
                                  <p:childTnLst>
                                    <p:set>
                                      <p:cBhvr>
                                        <p:cTn id="132" dur="1" fill="hold">
                                          <p:stCondLst>
                                            <p:cond delay="0"/>
                                          </p:stCondLst>
                                        </p:cTn>
                                        <p:tgtEl>
                                          <p:spTgt spid="82"/>
                                        </p:tgtEl>
                                        <p:attrNameLst>
                                          <p:attrName>style.visibility</p:attrName>
                                        </p:attrNameLst>
                                      </p:cBhvr>
                                      <p:to>
                                        <p:strVal val="visible"/>
                                      </p:to>
                                    </p:set>
                                    <p:animEffect transition="in" filter="fade">
                                      <p:cBhvr>
                                        <p:cTn id="133" dur="500"/>
                                        <p:tgtEl>
                                          <p:spTgt spid="82"/>
                                        </p:tgtEl>
                                      </p:cBhvr>
                                    </p:animEffect>
                                    <p:anim calcmode="lin" valueType="num">
                                      <p:cBhvr>
                                        <p:cTn id="134" dur="500" fill="hold"/>
                                        <p:tgtEl>
                                          <p:spTgt spid="82"/>
                                        </p:tgtEl>
                                        <p:attrNameLst>
                                          <p:attrName>ppt_x</p:attrName>
                                        </p:attrNameLst>
                                      </p:cBhvr>
                                      <p:tavLst>
                                        <p:tav tm="0">
                                          <p:val>
                                            <p:strVal val="#ppt_x"/>
                                          </p:val>
                                        </p:tav>
                                        <p:tav tm="100000">
                                          <p:val>
                                            <p:strVal val="#ppt_x"/>
                                          </p:val>
                                        </p:tav>
                                      </p:tavLst>
                                    </p:anim>
                                    <p:anim calcmode="lin" valueType="num">
                                      <p:cBhvr>
                                        <p:cTn id="135" dur="500" fill="hold"/>
                                        <p:tgtEl>
                                          <p:spTgt spid="82"/>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68"/>
                                        </p:tgtEl>
                                        <p:attrNameLst>
                                          <p:attrName>style.visibility</p:attrName>
                                        </p:attrNameLst>
                                      </p:cBhvr>
                                      <p:to>
                                        <p:strVal val="visible"/>
                                      </p:to>
                                    </p:set>
                                    <p:animEffect transition="in" filter="fade">
                                      <p:cBhvr>
                                        <p:cTn id="138" dur="1000"/>
                                        <p:tgtEl>
                                          <p:spTgt spid="68"/>
                                        </p:tgtEl>
                                      </p:cBhvr>
                                    </p:animEffect>
                                    <p:anim calcmode="lin" valueType="num">
                                      <p:cBhvr>
                                        <p:cTn id="139" dur="1000" fill="hold"/>
                                        <p:tgtEl>
                                          <p:spTgt spid="68"/>
                                        </p:tgtEl>
                                        <p:attrNameLst>
                                          <p:attrName>ppt_x</p:attrName>
                                        </p:attrNameLst>
                                      </p:cBhvr>
                                      <p:tavLst>
                                        <p:tav tm="0">
                                          <p:val>
                                            <p:strVal val="#ppt_x"/>
                                          </p:val>
                                        </p:tav>
                                        <p:tav tm="100000">
                                          <p:val>
                                            <p:strVal val="#ppt_x"/>
                                          </p:val>
                                        </p:tav>
                                      </p:tavLst>
                                    </p:anim>
                                    <p:anim calcmode="lin" valueType="num">
                                      <p:cBhvr>
                                        <p:cTn id="140" dur="1000" fill="hold"/>
                                        <p:tgtEl>
                                          <p:spTgt spid="68"/>
                                        </p:tgtEl>
                                        <p:attrNameLst>
                                          <p:attrName>ppt_y</p:attrName>
                                        </p:attrNameLst>
                                      </p:cBhvr>
                                      <p:tavLst>
                                        <p:tav tm="0">
                                          <p:val>
                                            <p:strVal val="#ppt_y+.1"/>
                                          </p:val>
                                        </p:tav>
                                        <p:tav tm="100000">
                                          <p:val>
                                            <p:strVal val="#ppt_y"/>
                                          </p:val>
                                        </p:tav>
                                      </p:tavLst>
                                    </p:anim>
                                  </p:childTnLst>
                                </p:cTn>
                              </p:par>
                            </p:childTnLst>
                          </p:cTn>
                        </p:par>
                        <p:par>
                          <p:cTn id="141" fill="hold">
                            <p:stCondLst>
                              <p:cond delay="5010"/>
                            </p:stCondLst>
                            <p:childTnLst>
                              <p:par>
                                <p:cTn id="142" presetID="42" presetClass="entr" presetSubtype="0" fill="hold" grpId="0" nodeType="afterEffect">
                                  <p:stCondLst>
                                    <p:cond delay="0"/>
                                  </p:stCondLst>
                                  <p:childTnLst>
                                    <p:set>
                                      <p:cBhvr>
                                        <p:cTn id="143" dur="1" fill="hold">
                                          <p:stCondLst>
                                            <p:cond delay="0"/>
                                          </p:stCondLst>
                                        </p:cTn>
                                        <p:tgtEl>
                                          <p:spTgt spid="85"/>
                                        </p:tgtEl>
                                        <p:attrNameLst>
                                          <p:attrName>style.visibility</p:attrName>
                                        </p:attrNameLst>
                                      </p:cBhvr>
                                      <p:to>
                                        <p:strVal val="visible"/>
                                      </p:to>
                                    </p:set>
                                    <p:animEffect transition="in" filter="fade">
                                      <p:cBhvr>
                                        <p:cTn id="144" dur="500"/>
                                        <p:tgtEl>
                                          <p:spTgt spid="85"/>
                                        </p:tgtEl>
                                      </p:cBhvr>
                                    </p:animEffect>
                                    <p:anim calcmode="lin" valueType="num">
                                      <p:cBhvr>
                                        <p:cTn id="145" dur="500" fill="hold"/>
                                        <p:tgtEl>
                                          <p:spTgt spid="85"/>
                                        </p:tgtEl>
                                        <p:attrNameLst>
                                          <p:attrName>ppt_x</p:attrName>
                                        </p:attrNameLst>
                                      </p:cBhvr>
                                      <p:tavLst>
                                        <p:tav tm="0">
                                          <p:val>
                                            <p:strVal val="#ppt_x"/>
                                          </p:val>
                                        </p:tav>
                                        <p:tav tm="100000">
                                          <p:val>
                                            <p:strVal val="#ppt_x"/>
                                          </p:val>
                                        </p:tav>
                                      </p:tavLst>
                                    </p:anim>
                                    <p:anim calcmode="lin" valueType="num">
                                      <p:cBhvr>
                                        <p:cTn id="146" dur="500" fill="hold"/>
                                        <p:tgtEl>
                                          <p:spTgt spid="85"/>
                                        </p:tgtEl>
                                        <p:attrNameLst>
                                          <p:attrName>ppt_y</p:attrName>
                                        </p:attrNameLst>
                                      </p:cBhvr>
                                      <p:tavLst>
                                        <p:tav tm="0">
                                          <p:val>
                                            <p:strVal val="#ppt_y+.1"/>
                                          </p:val>
                                        </p:tav>
                                        <p:tav tm="100000">
                                          <p:val>
                                            <p:strVal val="#ppt_y"/>
                                          </p:val>
                                        </p:tav>
                                      </p:tavLst>
                                    </p:anim>
                                  </p:childTnLst>
                                </p:cTn>
                              </p:par>
                              <p:par>
                                <p:cTn id="147" presetID="42" presetClass="entr" presetSubtype="0" fill="hold" grpId="0" nodeType="withEffect">
                                  <p:stCondLst>
                                    <p:cond delay="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anim calcmode="lin" valueType="num">
                                      <p:cBhvr>
                                        <p:cTn id="150" dur="1000" fill="hold"/>
                                        <p:tgtEl>
                                          <p:spTgt spid="69"/>
                                        </p:tgtEl>
                                        <p:attrNameLst>
                                          <p:attrName>ppt_x</p:attrName>
                                        </p:attrNameLst>
                                      </p:cBhvr>
                                      <p:tavLst>
                                        <p:tav tm="0">
                                          <p:val>
                                            <p:strVal val="#ppt_x"/>
                                          </p:val>
                                        </p:tav>
                                        <p:tav tm="100000">
                                          <p:val>
                                            <p:strVal val="#ppt_x"/>
                                          </p:val>
                                        </p:tav>
                                      </p:tavLst>
                                    </p:anim>
                                    <p:anim calcmode="lin" valueType="num">
                                      <p:cBhvr>
                                        <p:cTn id="151" dur="1000" fill="hold"/>
                                        <p:tgtEl>
                                          <p:spTgt spid="69"/>
                                        </p:tgtEl>
                                        <p:attrNameLst>
                                          <p:attrName>ppt_y</p:attrName>
                                        </p:attrNameLst>
                                      </p:cBhvr>
                                      <p:tavLst>
                                        <p:tav tm="0">
                                          <p:val>
                                            <p:strVal val="#ppt_y+.1"/>
                                          </p:val>
                                        </p:tav>
                                        <p:tav tm="100000">
                                          <p:val>
                                            <p:strVal val="#ppt_y"/>
                                          </p:val>
                                        </p:tav>
                                      </p:tavLst>
                                    </p:anim>
                                  </p:childTnLst>
                                </p:cTn>
                              </p:par>
                            </p:childTnLst>
                          </p:cTn>
                        </p:par>
                        <p:par>
                          <p:cTn id="152" fill="hold">
                            <p:stCondLst>
                              <p:cond delay="6010"/>
                            </p:stCondLst>
                            <p:childTnLst>
                              <p:par>
                                <p:cTn id="153" presetID="42" presetClass="entr" presetSubtype="0" fill="hold" grpId="0" nodeType="afterEffect">
                                  <p:stCondLst>
                                    <p:cond delay="0"/>
                                  </p:stCondLst>
                                  <p:childTnLst>
                                    <p:set>
                                      <p:cBhvr>
                                        <p:cTn id="154" dur="1" fill="hold">
                                          <p:stCondLst>
                                            <p:cond delay="0"/>
                                          </p:stCondLst>
                                        </p:cTn>
                                        <p:tgtEl>
                                          <p:spTgt spid="86"/>
                                        </p:tgtEl>
                                        <p:attrNameLst>
                                          <p:attrName>style.visibility</p:attrName>
                                        </p:attrNameLst>
                                      </p:cBhvr>
                                      <p:to>
                                        <p:strVal val="visible"/>
                                      </p:to>
                                    </p:set>
                                    <p:animEffect transition="in" filter="fade">
                                      <p:cBhvr>
                                        <p:cTn id="155" dur="500"/>
                                        <p:tgtEl>
                                          <p:spTgt spid="86"/>
                                        </p:tgtEl>
                                      </p:cBhvr>
                                    </p:animEffect>
                                    <p:anim calcmode="lin" valueType="num">
                                      <p:cBhvr>
                                        <p:cTn id="156" dur="500" fill="hold"/>
                                        <p:tgtEl>
                                          <p:spTgt spid="86"/>
                                        </p:tgtEl>
                                        <p:attrNameLst>
                                          <p:attrName>ppt_x</p:attrName>
                                        </p:attrNameLst>
                                      </p:cBhvr>
                                      <p:tavLst>
                                        <p:tav tm="0">
                                          <p:val>
                                            <p:strVal val="#ppt_x"/>
                                          </p:val>
                                        </p:tav>
                                        <p:tav tm="100000">
                                          <p:val>
                                            <p:strVal val="#ppt_x"/>
                                          </p:val>
                                        </p:tav>
                                      </p:tavLst>
                                    </p:anim>
                                    <p:anim calcmode="lin" valueType="num">
                                      <p:cBhvr>
                                        <p:cTn id="157" dur="500" fill="hold"/>
                                        <p:tgtEl>
                                          <p:spTgt spid="8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78"/>
                                        </p:tgtEl>
                                        <p:attrNameLst>
                                          <p:attrName>style.visibility</p:attrName>
                                        </p:attrNameLst>
                                      </p:cBhvr>
                                      <p:to>
                                        <p:strVal val="visible"/>
                                      </p:to>
                                    </p:set>
                                    <p:animEffect transition="in" filter="fade">
                                      <p:cBhvr>
                                        <p:cTn id="160" dur="1000"/>
                                        <p:tgtEl>
                                          <p:spTgt spid="78"/>
                                        </p:tgtEl>
                                      </p:cBhvr>
                                    </p:animEffect>
                                    <p:anim calcmode="lin" valueType="num">
                                      <p:cBhvr>
                                        <p:cTn id="161" dur="1000" fill="hold"/>
                                        <p:tgtEl>
                                          <p:spTgt spid="78"/>
                                        </p:tgtEl>
                                        <p:attrNameLst>
                                          <p:attrName>ppt_x</p:attrName>
                                        </p:attrNameLst>
                                      </p:cBhvr>
                                      <p:tavLst>
                                        <p:tav tm="0">
                                          <p:val>
                                            <p:strVal val="#ppt_x"/>
                                          </p:val>
                                        </p:tav>
                                        <p:tav tm="100000">
                                          <p:val>
                                            <p:strVal val="#ppt_x"/>
                                          </p:val>
                                        </p:tav>
                                      </p:tavLst>
                                    </p:anim>
                                    <p:anim calcmode="lin" valueType="num">
                                      <p:cBhvr>
                                        <p:cTn id="162" dur="1000" fill="hold"/>
                                        <p:tgtEl>
                                          <p:spTgt spid="78"/>
                                        </p:tgtEl>
                                        <p:attrNameLst>
                                          <p:attrName>ppt_y</p:attrName>
                                        </p:attrNameLst>
                                      </p:cBhvr>
                                      <p:tavLst>
                                        <p:tav tm="0">
                                          <p:val>
                                            <p:strVal val="#ppt_y+.1"/>
                                          </p:val>
                                        </p:tav>
                                        <p:tav tm="100000">
                                          <p:val>
                                            <p:strVal val="#ppt_y"/>
                                          </p:val>
                                        </p:tav>
                                      </p:tavLst>
                                    </p:anim>
                                  </p:childTnLst>
                                </p:cTn>
                              </p:par>
                            </p:childTnLst>
                          </p:cTn>
                        </p:par>
                        <p:par>
                          <p:cTn id="163" fill="hold">
                            <p:stCondLst>
                              <p:cond delay="7010"/>
                            </p:stCondLst>
                            <p:childTnLst>
                              <p:par>
                                <p:cTn id="164" presetID="42" presetClass="entr" presetSubtype="0" fill="hold" grpId="0" nodeType="afterEffect">
                                  <p:stCondLst>
                                    <p:cond delay="0"/>
                                  </p:stCondLst>
                                  <p:childTnLst>
                                    <p:set>
                                      <p:cBhvr>
                                        <p:cTn id="165" dur="1" fill="hold">
                                          <p:stCondLst>
                                            <p:cond delay="0"/>
                                          </p:stCondLst>
                                        </p:cTn>
                                        <p:tgtEl>
                                          <p:spTgt spid="76"/>
                                        </p:tgtEl>
                                        <p:attrNameLst>
                                          <p:attrName>style.visibility</p:attrName>
                                        </p:attrNameLst>
                                      </p:cBhvr>
                                      <p:to>
                                        <p:strVal val="visible"/>
                                      </p:to>
                                    </p:set>
                                    <p:animEffect transition="in" filter="fade">
                                      <p:cBhvr>
                                        <p:cTn id="166" dur="500"/>
                                        <p:tgtEl>
                                          <p:spTgt spid="76"/>
                                        </p:tgtEl>
                                      </p:cBhvr>
                                    </p:animEffect>
                                    <p:anim calcmode="lin" valueType="num">
                                      <p:cBhvr>
                                        <p:cTn id="167" dur="500" fill="hold"/>
                                        <p:tgtEl>
                                          <p:spTgt spid="76"/>
                                        </p:tgtEl>
                                        <p:attrNameLst>
                                          <p:attrName>ppt_x</p:attrName>
                                        </p:attrNameLst>
                                      </p:cBhvr>
                                      <p:tavLst>
                                        <p:tav tm="0">
                                          <p:val>
                                            <p:strVal val="#ppt_x"/>
                                          </p:val>
                                        </p:tav>
                                        <p:tav tm="100000">
                                          <p:val>
                                            <p:strVal val="#ppt_x"/>
                                          </p:val>
                                        </p:tav>
                                      </p:tavLst>
                                    </p:anim>
                                    <p:anim calcmode="lin" valueType="num">
                                      <p:cBhvr>
                                        <p:cTn id="168" dur="500" fill="hold"/>
                                        <p:tgtEl>
                                          <p:spTgt spid="76"/>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79"/>
                                        </p:tgtEl>
                                        <p:attrNameLst>
                                          <p:attrName>style.visibility</p:attrName>
                                        </p:attrNameLst>
                                      </p:cBhvr>
                                      <p:to>
                                        <p:strVal val="visible"/>
                                      </p:to>
                                    </p:set>
                                    <p:animEffect transition="in" filter="fade">
                                      <p:cBhvr>
                                        <p:cTn id="171" dur="1000"/>
                                        <p:tgtEl>
                                          <p:spTgt spid="79"/>
                                        </p:tgtEl>
                                      </p:cBhvr>
                                    </p:animEffect>
                                    <p:anim calcmode="lin" valueType="num">
                                      <p:cBhvr>
                                        <p:cTn id="172" dur="1000" fill="hold"/>
                                        <p:tgtEl>
                                          <p:spTgt spid="79"/>
                                        </p:tgtEl>
                                        <p:attrNameLst>
                                          <p:attrName>ppt_x</p:attrName>
                                        </p:attrNameLst>
                                      </p:cBhvr>
                                      <p:tavLst>
                                        <p:tav tm="0">
                                          <p:val>
                                            <p:strVal val="#ppt_x"/>
                                          </p:val>
                                        </p:tav>
                                        <p:tav tm="100000">
                                          <p:val>
                                            <p:strVal val="#ppt_x"/>
                                          </p:val>
                                        </p:tav>
                                      </p:tavLst>
                                    </p:anim>
                                    <p:anim calcmode="lin" valueType="num">
                                      <p:cBhvr>
                                        <p:cTn id="17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P spid="86" grpId="0" animBg="1"/>
      <p:bldP spid="18" grpId="0"/>
      <p:bldP spid="68" grpId="0" animBg="1"/>
      <p:bldP spid="69" grpId="0" animBg="1"/>
      <p:bldP spid="76" grpId="0" animBg="1"/>
      <p:bldP spid="78" grpId="0" animBg="1"/>
      <p:bldP spid="7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339" y="-893"/>
            <a:ext cx="6862499" cy="514687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1771400" y="1085669"/>
            <a:ext cx="5661561" cy="300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6189" eaLnBrk="1" fontAlgn="base" hangingPunct="1">
              <a:spcBef>
                <a:spcPct val="50000"/>
              </a:spcBef>
              <a:spcAft>
                <a:spcPct val="0"/>
              </a:spcAft>
            </a:pPr>
            <a:endParaRPr lang="vi-VN" sz="1350" b="1">
              <a:solidFill>
                <a:srgbClr val="FFFF00"/>
              </a:solidFill>
              <a:latin typeface="Times New Roman" pitchFamily="18" charset="0"/>
              <a:cs typeface="Arial"/>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0774" y="849772"/>
            <a:ext cx="800625" cy="440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698" y="814028"/>
            <a:ext cx="762500" cy="506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1874782" y="748550"/>
            <a:ext cx="5547186" cy="613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6189" fontAlgn="base">
              <a:lnSpc>
                <a:spcPct val="115000"/>
              </a:lnSpc>
              <a:spcBef>
                <a:spcPct val="0"/>
              </a:spcBef>
              <a:spcAft>
                <a:spcPct val="0"/>
              </a:spcAft>
            </a:pPr>
            <a:r>
              <a:rPr lang="nl-NL" sz="3201" b="1" dirty="0">
                <a:solidFill>
                  <a:srgbClr val="000000"/>
                </a:solidFill>
                <a:latin typeface="Times New Roman" pitchFamily="18" charset="0"/>
                <a:ea typeface="Calibri" pitchFamily="34" charset="0"/>
                <a:cs typeface="Times New Roman" pitchFamily="18" charset="0"/>
              </a:rPr>
              <a:t>Hướng dẫn về nhà</a:t>
            </a:r>
            <a:endParaRPr lang="en-US" sz="3201" dirty="0">
              <a:solidFill>
                <a:srgbClr val="000000"/>
              </a:solidFill>
              <a:latin typeface="Times New Roman" pitchFamily="18" charset="0"/>
              <a:ea typeface="Calibri" pitchFamily="34" charset="0"/>
              <a:cs typeface="Times New Roman" pitchFamily="18" charset="0"/>
            </a:endParaRPr>
          </a:p>
        </p:txBody>
      </p:sp>
      <p:sp>
        <p:nvSpPr>
          <p:cNvPr id="8" name="TextBox 7">
            <a:extLst>
              <a:ext uri="{FF2B5EF4-FFF2-40B4-BE49-F238E27FC236}">
                <a16:creationId xmlns:a16="http://schemas.microsoft.com/office/drawing/2014/main" id="{8DB5436B-FEB3-E3FD-62FC-320D2E66EABF}"/>
              </a:ext>
            </a:extLst>
          </p:cNvPr>
          <p:cNvSpPr txBox="1"/>
          <p:nvPr/>
        </p:nvSpPr>
        <p:spPr>
          <a:xfrm>
            <a:off x="1874782" y="1454692"/>
            <a:ext cx="5547185" cy="2247549"/>
          </a:xfrm>
          <a:prstGeom prst="rect">
            <a:avLst/>
          </a:prstGeom>
          <a:noFill/>
        </p:spPr>
        <p:txBody>
          <a:bodyPr wrap="square">
            <a:spAutoFit/>
          </a:bodyPr>
          <a:lstStyle/>
          <a:p>
            <a:r>
              <a:rPr lang="vi-VN" sz="2801" dirty="0">
                <a:latin typeface="+mj-lt"/>
              </a:rPr>
              <a:t>-</a:t>
            </a:r>
            <a:r>
              <a:rPr lang="en-US" sz="2801" dirty="0">
                <a:latin typeface="+mj-lt"/>
              </a:rPr>
              <a:t> </a:t>
            </a:r>
            <a:r>
              <a:rPr lang="vi-VN" sz="2801" dirty="0">
                <a:latin typeface="+mj-lt"/>
              </a:rPr>
              <a:t>HS xem lại và học nội dung đã học.</a:t>
            </a:r>
          </a:p>
          <a:p>
            <a:r>
              <a:rPr lang="vi-VN" sz="2801" dirty="0">
                <a:latin typeface="+mj-lt"/>
              </a:rPr>
              <a:t>-</a:t>
            </a:r>
            <a:r>
              <a:rPr lang="en-US" sz="2801" dirty="0">
                <a:latin typeface="+mj-lt"/>
              </a:rPr>
              <a:t> </a:t>
            </a:r>
            <a:r>
              <a:rPr lang="vi-VN" sz="2801" dirty="0">
                <a:latin typeface="+mj-lt"/>
              </a:rPr>
              <a:t>HS về nhà làm bài tập 2.1 đến 2.7 SBT  </a:t>
            </a:r>
          </a:p>
          <a:p>
            <a:r>
              <a:rPr lang="vi-VN" sz="2801" dirty="0">
                <a:latin typeface="+mj-lt"/>
              </a:rPr>
              <a:t>-</a:t>
            </a:r>
            <a:r>
              <a:rPr lang="en-US" sz="2801" dirty="0">
                <a:latin typeface="+mj-lt"/>
              </a:rPr>
              <a:t> </a:t>
            </a:r>
            <a:r>
              <a:rPr lang="vi-VN" sz="2801" dirty="0">
                <a:latin typeface="+mj-lt"/>
              </a:rPr>
              <a:t>Đọc và tìm hiểu trước nội dung bài tiếp theo</a:t>
            </a:r>
          </a:p>
        </p:txBody>
      </p:sp>
    </p:spTree>
    <p:extLst>
      <p:ext uri="{BB962C8B-B14F-4D97-AF65-F5344CB8AC3E}">
        <p14:creationId xmlns:p14="http://schemas.microsoft.com/office/powerpoint/2010/main" val="5952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5" descr="79360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893"/>
            <a:ext cx="9147175" cy="5146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WordArt 5"/>
          <p:cNvSpPr>
            <a:spLocks noChangeArrowheads="1" noChangeShapeType="1" noTextEdit="1"/>
          </p:cNvSpPr>
          <p:nvPr/>
        </p:nvSpPr>
        <p:spPr bwMode="auto">
          <a:xfrm>
            <a:off x="1828587" y="685357"/>
            <a:ext cx="5775937" cy="915000"/>
          </a:xfrm>
          <a:prstGeom prst="rect">
            <a:avLst/>
          </a:prstGeom>
        </p:spPr>
        <p:txBody>
          <a:bodyPr wrap="none" fromWordArt="1">
            <a:prstTxWarp prst="textPlain">
              <a:avLst>
                <a:gd name="adj" fmla="val 50000"/>
              </a:avLst>
            </a:prstTxWarp>
          </a:bodyPr>
          <a:lstStyle/>
          <a:p>
            <a:pPr algn="ctr" defTabSz="686189" fontAlgn="base">
              <a:spcBef>
                <a:spcPct val="0"/>
              </a:spcBef>
              <a:spcAft>
                <a:spcPct val="0"/>
              </a:spcAft>
            </a:pPr>
            <a:r>
              <a:rPr lang="en-US" sz="2702" b="1" kern="10" dirty="0">
                <a:ln w="19050">
                  <a:solidFill>
                    <a:srgbClr val="FFFF00"/>
                  </a:solidFill>
                  <a:round/>
                  <a:headEnd/>
                  <a:tailEnd/>
                </a:ln>
                <a:solidFill>
                  <a:srgbClr val="FFFFFF"/>
                </a:solidFill>
                <a:effectLst>
                  <a:outerShdw dist="35921" dir="2700000" algn="ctr" rotWithShape="0">
                    <a:srgbClr val="990000"/>
                  </a:outerShdw>
                </a:effectLst>
                <a:latin typeface="Times New Roman"/>
                <a:cs typeface="Times New Roman"/>
              </a:rPr>
              <a:t>CẢM ƠN  QUÝ THẦY CÔ VÀ CÁC EM ĐÃ THAM DỰ TIẾT HỌC </a:t>
            </a:r>
          </a:p>
        </p:txBody>
      </p:sp>
      <p:sp>
        <p:nvSpPr>
          <p:cNvPr id="38918" name="WordArt 6"/>
          <p:cNvSpPr>
            <a:spLocks noChangeArrowheads="1" noChangeShapeType="1" noTextEdit="1"/>
          </p:cNvSpPr>
          <p:nvPr/>
        </p:nvSpPr>
        <p:spPr bwMode="auto">
          <a:xfrm>
            <a:off x="2300384" y="1829107"/>
            <a:ext cx="4589296" cy="828027"/>
          </a:xfrm>
          <a:prstGeom prst="rect">
            <a:avLst/>
          </a:prstGeom>
        </p:spPr>
        <p:txBody>
          <a:bodyPr wrap="none" fromWordArt="1">
            <a:prstTxWarp prst="textPlain">
              <a:avLst>
                <a:gd name="adj" fmla="val 50000"/>
              </a:avLst>
            </a:prstTxWarp>
          </a:bodyPr>
          <a:lstStyle/>
          <a:p>
            <a:pPr algn="ctr" defTabSz="686189" fontAlgn="base">
              <a:spcBef>
                <a:spcPct val="0"/>
              </a:spcBef>
              <a:spcAft>
                <a:spcPct val="0"/>
              </a:spcAft>
            </a:pPr>
            <a:r>
              <a:rPr lang="en-US" sz="2702" b="1" kern="10" dirty="0">
                <a:ln w="19050">
                  <a:solidFill>
                    <a:srgbClr val="00FFFF"/>
                  </a:solidFill>
                  <a:round/>
                  <a:headEnd/>
                  <a:tailEnd/>
                </a:ln>
                <a:solidFill>
                  <a:srgbClr val="9ED3D7"/>
                </a:solidFill>
                <a:latin typeface="Times New Roman"/>
                <a:cs typeface="Times New Roman"/>
              </a:rPr>
              <a:t>CHÚC QUÝ THẦY CÔ SỨC KHỎE! </a:t>
            </a:r>
          </a:p>
        </p:txBody>
      </p:sp>
      <p:sp>
        <p:nvSpPr>
          <p:cNvPr id="38919" name="WordArt 7"/>
          <p:cNvSpPr>
            <a:spLocks noChangeArrowheads="1" noChangeShapeType="1" noTextEdit="1"/>
          </p:cNvSpPr>
          <p:nvPr/>
        </p:nvSpPr>
        <p:spPr bwMode="auto">
          <a:xfrm>
            <a:off x="2686400" y="3208755"/>
            <a:ext cx="3774374" cy="679102"/>
          </a:xfrm>
          <a:prstGeom prst="rect">
            <a:avLst/>
          </a:prstGeom>
        </p:spPr>
        <p:txBody>
          <a:bodyPr wrap="none" fromWordArt="1">
            <a:prstTxWarp prst="textPlain">
              <a:avLst>
                <a:gd name="adj" fmla="val 50000"/>
              </a:avLst>
            </a:prstTxWarp>
          </a:bodyPr>
          <a:lstStyle/>
          <a:p>
            <a:pPr algn="ctr" defTabSz="686189" fontAlgn="base">
              <a:spcBef>
                <a:spcPct val="0"/>
              </a:spcBef>
              <a:spcAft>
                <a:spcPct val="0"/>
              </a:spcAft>
            </a:pPr>
            <a:r>
              <a:rPr lang="pt-BR" sz="2702"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rPr>
              <a:t>CHÚC CÁC EM HỌC TỐT!</a:t>
            </a:r>
            <a:endParaRPr lang="en-US" sz="2702"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33752631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afterEffect">
                                  <p:stCondLst>
                                    <p:cond delay="0"/>
                                  </p:stCondLst>
                                  <p:childTnLst>
                                    <p:animClr clrSpc="hsl" dir="cw">
                                      <p:cBhvr override="childStyle">
                                        <p:cTn id="6" dur="750" fill="hold"/>
                                        <p:tgtEl>
                                          <p:spTgt spid="38917"/>
                                        </p:tgtEl>
                                        <p:attrNameLst>
                                          <p:attrName>style.color</p:attrName>
                                        </p:attrNameLst>
                                      </p:cBhvr>
                                      <p:by>
                                        <p:hsl h="-7200000" s="0" l="0"/>
                                      </p:by>
                                    </p:animClr>
                                    <p:animClr clrSpc="hsl" dir="cw">
                                      <p:cBhvr>
                                        <p:cTn id="7" dur="750" fill="hold"/>
                                        <p:tgtEl>
                                          <p:spTgt spid="38917"/>
                                        </p:tgtEl>
                                        <p:attrNameLst>
                                          <p:attrName>fillcolor</p:attrName>
                                        </p:attrNameLst>
                                      </p:cBhvr>
                                      <p:by>
                                        <p:hsl h="-7200000" s="0" l="0"/>
                                      </p:by>
                                    </p:animClr>
                                    <p:animClr clrSpc="hsl" dir="cw">
                                      <p:cBhvr>
                                        <p:cTn id="8" dur="750" fill="hold"/>
                                        <p:tgtEl>
                                          <p:spTgt spid="38917"/>
                                        </p:tgtEl>
                                        <p:attrNameLst>
                                          <p:attrName>stroke.color</p:attrName>
                                        </p:attrNameLst>
                                      </p:cBhvr>
                                      <p:by>
                                        <p:hsl h="-7200000" s="0" l="0"/>
                                      </p:by>
                                    </p:animClr>
                                    <p:set>
                                      <p:cBhvr>
                                        <p:cTn id="9" dur="750" fill="hold"/>
                                        <p:tgtEl>
                                          <p:spTgt spid="38917"/>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750" fill="hold"/>
                                        <p:tgtEl>
                                          <p:spTgt spid="38919"/>
                                        </p:tgtEl>
                                        <p:attrNameLst>
                                          <p:attrName>style.color</p:attrName>
                                        </p:attrNameLst>
                                      </p:cBhvr>
                                      <p:by>
                                        <p:hsl h="-7200000" s="0" l="0"/>
                                      </p:by>
                                    </p:animClr>
                                    <p:animClr clrSpc="hsl" dir="cw">
                                      <p:cBhvr>
                                        <p:cTn id="12" dur="750" fill="hold"/>
                                        <p:tgtEl>
                                          <p:spTgt spid="38919"/>
                                        </p:tgtEl>
                                        <p:attrNameLst>
                                          <p:attrName>fillcolor</p:attrName>
                                        </p:attrNameLst>
                                      </p:cBhvr>
                                      <p:by>
                                        <p:hsl h="-7200000" s="0" l="0"/>
                                      </p:by>
                                    </p:animClr>
                                    <p:animClr clrSpc="hsl" dir="cw">
                                      <p:cBhvr>
                                        <p:cTn id="13" dur="750" fill="hold"/>
                                        <p:tgtEl>
                                          <p:spTgt spid="38919"/>
                                        </p:tgtEl>
                                        <p:attrNameLst>
                                          <p:attrName>stroke.color</p:attrName>
                                        </p:attrNameLst>
                                      </p:cBhvr>
                                      <p:by>
                                        <p:hsl h="-7200000" s="0" l="0"/>
                                      </p:by>
                                    </p:animClr>
                                    <p:set>
                                      <p:cBhvr>
                                        <p:cTn id="14" dur="750" fill="hold"/>
                                        <p:tgtEl>
                                          <p:spTgt spid="38919"/>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750" fill="hold"/>
                                        <p:tgtEl>
                                          <p:spTgt spid="38918"/>
                                        </p:tgtEl>
                                        <p:attrNameLst>
                                          <p:attrName>style.color</p:attrName>
                                        </p:attrNameLst>
                                      </p:cBhvr>
                                      <p:by>
                                        <p:hsl h="-7200000" s="0" l="0"/>
                                      </p:by>
                                    </p:animClr>
                                    <p:animClr clrSpc="hsl" dir="cw">
                                      <p:cBhvr>
                                        <p:cTn id="17" dur="750" fill="hold"/>
                                        <p:tgtEl>
                                          <p:spTgt spid="38918"/>
                                        </p:tgtEl>
                                        <p:attrNameLst>
                                          <p:attrName>fillcolor</p:attrName>
                                        </p:attrNameLst>
                                      </p:cBhvr>
                                      <p:by>
                                        <p:hsl h="-7200000" s="0" l="0"/>
                                      </p:by>
                                    </p:animClr>
                                    <p:animClr clrSpc="hsl" dir="cw">
                                      <p:cBhvr>
                                        <p:cTn id="18" dur="750" fill="hold"/>
                                        <p:tgtEl>
                                          <p:spTgt spid="38918"/>
                                        </p:tgtEl>
                                        <p:attrNameLst>
                                          <p:attrName>stroke.color</p:attrName>
                                        </p:attrNameLst>
                                      </p:cBhvr>
                                      <p:by>
                                        <p:hsl h="-7200000" s="0" l="0"/>
                                      </p:by>
                                    </p:animClr>
                                    <p:set>
                                      <p:cBhvr>
                                        <p:cTn id="19" dur="750" fill="hold"/>
                                        <p:tgtEl>
                                          <p:spTgt spid="389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18" grpId="0" animBg="1"/>
      <p:bldP spid="389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0" y="-893"/>
            <a:ext cx="9133339" cy="514687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477020" y="2342607"/>
            <a:ext cx="2127435" cy="1932790"/>
            <a:chOff x="2067317" y="1810431"/>
            <a:chExt cx="2488837" cy="2293259"/>
          </a:xfrm>
          <a:effectLst>
            <a:outerShdw blurRad="139700" dist="63500" dir="2700000" algn="tl" rotWithShape="0">
              <a:prstClr val="black">
                <a:alpha val="40000"/>
              </a:prstClr>
            </a:outerShdw>
          </a:effectLst>
        </p:grpSpPr>
        <p:sp>
          <p:nvSpPr>
            <p:cNvPr id="9"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0"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1" name="组合 10"/>
          <p:cNvGrpSpPr/>
          <p:nvPr/>
        </p:nvGrpSpPr>
        <p:grpSpPr>
          <a:xfrm>
            <a:off x="3321121" y="2270680"/>
            <a:ext cx="2246977" cy="2057038"/>
            <a:chOff x="2067317" y="1810431"/>
            <a:chExt cx="2488837" cy="2293259"/>
          </a:xfrm>
          <a:effectLst>
            <a:outerShdw blurRad="139700" dist="63500" dir="2700000" algn="tl" rotWithShape="0">
              <a:prstClr val="black">
                <a:alpha val="40000"/>
              </a:prstClr>
            </a:outerShdw>
          </a:effectLst>
        </p:grpSpPr>
        <p:sp>
          <p:nvSpPr>
            <p:cNvPr id="12" name="圆角矩形 11"/>
            <p:cNvSpPr/>
            <p:nvPr/>
          </p:nvSpPr>
          <p:spPr>
            <a:xfrm rot="2700000">
              <a:off x="2262896" y="1810432"/>
              <a:ext cx="2293258" cy="2293258"/>
            </a:xfrm>
            <a:prstGeom prst="roundRect">
              <a:avLst>
                <a:gd name="adj" fmla="val 12083"/>
              </a:avLst>
            </a:prstGeom>
            <a:solidFill>
              <a:schemeClr val="bg1">
                <a:lumMod val="95000"/>
              </a:schemeClr>
            </a:solidFill>
            <a:ln w="22225" cap="flat" cmpd="sng" algn="ctr">
              <a:noFill/>
              <a:prstDash val="solid"/>
              <a:miter lim="800000"/>
            </a:ln>
            <a:effectLst/>
          </p:spPr>
          <p:txBody>
            <a:bodyPr rtlCol="0" anchor="ctr"/>
            <a:lstStyle/>
            <a:p>
              <a:pPr algn="ctr" defTabSz="914674">
                <a:defRPr/>
              </a:pP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3" name="圆角矩形 12"/>
            <p:cNvSpPr/>
            <p:nvPr/>
          </p:nvSpPr>
          <p:spPr>
            <a:xfrm rot="2700000">
              <a:off x="2067317" y="1810431"/>
              <a:ext cx="2293258" cy="2293258"/>
            </a:xfrm>
            <a:prstGeom prst="roundRect">
              <a:avLst>
                <a:gd name="adj" fmla="val 12083"/>
              </a:avLst>
            </a:prstGeom>
            <a:solidFill>
              <a:srgbClr val="123E61"/>
            </a:soli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grpSp>
        <p:nvGrpSpPr>
          <p:cNvPr id="14" name="组合 13"/>
          <p:cNvGrpSpPr/>
          <p:nvPr/>
        </p:nvGrpSpPr>
        <p:grpSpPr>
          <a:xfrm>
            <a:off x="6328155" y="2308219"/>
            <a:ext cx="2183557" cy="1980908"/>
            <a:chOff x="2067317" y="1810431"/>
            <a:chExt cx="2488837" cy="2293259"/>
          </a:xfrm>
          <a:effectLst>
            <a:outerShdw blurRad="139700" dist="63500" dir="2700000" algn="tl" rotWithShape="0">
              <a:prstClr val="black">
                <a:alpha val="40000"/>
              </a:prstClr>
            </a:outerShdw>
          </a:effectLst>
        </p:grpSpPr>
        <p:sp>
          <p:nvSpPr>
            <p:cNvPr id="15" name="圆角矩形 14"/>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6" name="圆角矩形 15"/>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3" name="TextBox 2"/>
          <p:cNvSpPr txBox="1"/>
          <p:nvPr/>
        </p:nvSpPr>
        <p:spPr>
          <a:xfrm>
            <a:off x="1041607" y="51389"/>
            <a:ext cx="1589449" cy="523402"/>
          </a:xfrm>
          <a:prstGeom prst="rect">
            <a:avLst/>
          </a:prstGeom>
          <a:noFill/>
        </p:spPr>
        <p:txBody>
          <a:bodyPr wrap="none" rtlCol="0">
            <a:spAutoFit/>
          </a:bodyPr>
          <a:lstStyle/>
          <a:p>
            <a:pPr defTabSz="914674">
              <a:defRPr/>
            </a:pPr>
            <a:r>
              <a:rPr lang="en-US" sz="2801" i="1" dirty="0" err="1">
                <a:solidFill>
                  <a:srgbClr val="FF0000"/>
                </a:solidFill>
                <a:latin typeface="Times New Roman" panose="02020603050405020304" pitchFamily="18" charset="0"/>
                <a:cs typeface="Times New Roman" panose="02020603050405020304" pitchFamily="18" charset="0"/>
              </a:rPr>
              <a:t>Chú</a:t>
            </a:r>
            <a:r>
              <a:rPr lang="en-US" sz="2801" i="1" dirty="0">
                <a:solidFill>
                  <a:srgbClr val="FF0000"/>
                </a:solidFill>
                <a:latin typeface="Times New Roman" panose="02020603050405020304" pitchFamily="18" charset="0"/>
                <a:cs typeface="Times New Roman" panose="02020603050405020304" pitchFamily="18" charset="0"/>
              </a:rPr>
              <a:t> </a:t>
            </a:r>
            <a:r>
              <a:rPr lang="en-US" sz="2801" i="1" dirty="0" err="1">
                <a:solidFill>
                  <a:srgbClr val="FF0000"/>
                </a:solidFill>
                <a:latin typeface="Times New Roman" panose="02020603050405020304" pitchFamily="18" charset="0"/>
                <a:cs typeface="Times New Roman" panose="02020603050405020304" pitchFamily="18" charset="0"/>
              </a:rPr>
              <a:t>thích</a:t>
            </a:r>
            <a:endParaRPr lang="en-US" sz="2801" i="1" dirty="0">
              <a:solidFill>
                <a:srgbClr val="FF0000"/>
              </a:solidFill>
              <a:latin typeface="Times New Roman" panose="02020603050405020304" pitchFamily="18" charset="0"/>
              <a:cs typeface="Times New Roman" panose="02020603050405020304" pitchFamily="18" charset="0"/>
            </a:endParaRPr>
          </a:p>
        </p:txBody>
      </p:sp>
      <p:pic>
        <p:nvPicPr>
          <p:cNvPr id="18" name="Picture 4" descr="Trẻ Em, Học Tập, Học Bài, Giáo Dục, Tải hình PNG 109 - Free.Vector6.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2955" y="1650877"/>
            <a:ext cx="2639297" cy="231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Trẻ Em, Mầm Non, Đọc Sách, Học Tập, Cô Bé, Tải hình PNG 342 -  Free.Vector6.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295" y="2308219"/>
            <a:ext cx="2000512" cy="200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8070" y="2041880"/>
            <a:ext cx="1927334" cy="1927334"/>
          </a:xfrm>
          <a:prstGeom prst="rect">
            <a:avLst/>
          </a:prstGeom>
        </p:spPr>
      </p:pic>
      <p:sp>
        <p:nvSpPr>
          <p:cNvPr id="7" name="Cloud Callout 6"/>
          <p:cNvSpPr/>
          <p:nvPr/>
        </p:nvSpPr>
        <p:spPr>
          <a:xfrm>
            <a:off x="784244" y="532052"/>
            <a:ext cx="2629205" cy="126217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1" dirty="0" err="1">
                <a:solidFill>
                  <a:srgbClr val="0000FF"/>
                </a:solidFill>
                <a:latin typeface="Times New Roman" panose="02020603050405020304" pitchFamily="18" charset="0"/>
                <a:cs typeface="Times New Roman" panose="02020603050405020304" pitchFamily="18" charset="0"/>
              </a:rPr>
              <a:t>Hoạt</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động</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cá</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nhân</a:t>
            </a:r>
            <a:endParaRPr lang="en-US" sz="2601" dirty="0">
              <a:solidFill>
                <a:srgbClr val="0000FF"/>
              </a:solidFill>
              <a:latin typeface="Times New Roman" panose="02020603050405020304" pitchFamily="18" charset="0"/>
              <a:cs typeface="Times New Roman" panose="02020603050405020304" pitchFamily="18" charset="0"/>
            </a:endParaRPr>
          </a:p>
        </p:txBody>
      </p:sp>
      <p:sp>
        <p:nvSpPr>
          <p:cNvPr id="30" name="Cloud Callout 29"/>
          <p:cNvSpPr/>
          <p:nvPr/>
        </p:nvSpPr>
        <p:spPr>
          <a:xfrm>
            <a:off x="3677515" y="460380"/>
            <a:ext cx="2629205" cy="126217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1" dirty="0" err="1">
                <a:solidFill>
                  <a:srgbClr val="0000FF"/>
                </a:solidFill>
                <a:latin typeface="Times New Roman" panose="02020603050405020304" pitchFamily="18" charset="0"/>
                <a:cs typeface="Times New Roman" panose="02020603050405020304" pitchFamily="18" charset="0"/>
              </a:rPr>
              <a:t>Hoạt</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động</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cặp</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đôi</a:t>
            </a:r>
            <a:endParaRPr lang="en-US" sz="2601" dirty="0">
              <a:solidFill>
                <a:srgbClr val="0000FF"/>
              </a:solidFill>
              <a:latin typeface="Times New Roman" panose="02020603050405020304" pitchFamily="18" charset="0"/>
              <a:cs typeface="Times New Roman" panose="02020603050405020304" pitchFamily="18" charset="0"/>
            </a:endParaRPr>
          </a:p>
        </p:txBody>
      </p:sp>
      <p:sp>
        <p:nvSpPr>
          <p:cNvPr id="32" name="Cloud Callout 31"/>
          <p:cNvSpPr/>
          <p:nvPr/>
        </p:nvSpPr>
        <p:spPr>
          <a:xfrm>
            <a:off x="6520243" y="532052"/>
            <a:ext cx="2629205" cy="1262170"/>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1" dirty="0" err="1">
                <a:solidFill>
                  <a:srgbClr val="0000FF"/>
                </a:solidFill>
                <a:latin typeface="Times New Roman" panose="02020603050405020304" pitchFamily="18" charset="0"/>
                <a:cs typeface="Times New Roman" panose="02020603050405020304" pitchFamily="18" charset="0"/>
              </a:rPr>
              <a:t>Hoạt</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động</a:t>
            </a:r>
            <a:r>
              <a:rPr lang="en-US" sz="2601" dirty="0">
                <a:solidFill>
                  <a:srgbClr val="0000FF"/>
                </a:solidFill>
                <a:latin typeface="Times New Roman" panose="02020603050405020304" pitchFamily="18" charset="0"/>
                <a:cs typeface="Times New Roman" panose="02020603050405020304" pitchFamily="18" charset="0"/>
              </a:rPr>
              <a:t> </a:t>
            </a:r>
            <a:r>
              <a:rPr lang="en-US" sz="2601" dirty="0" err="1">
                <a:solidFill>
                  <a:srgbClr val="0000FF"/>
                </a:solidFill>
                <a:latin typeface="Times New Roman" panose="02020603050405020304" pitchFamily="18" charset="0"/>
                <a:cs typeface="Times New Roman" panose="02020603050405020304" pitchFamily="18" charset="0"/>
              </a:rPr>
              <a:t>nhóm</a:t>
            </a:r>
            <a:endParaRPr lang="en-US" sz="260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962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childTnLst>
                                </p:cTn>
                              </p:par>
                            </p:childTnLst>
                          </p:cTn>
                        </p:par>
                        <p:par>
                          <p:cTn id="29" fill="hold">
                            <p:stCondLst>
                              <p:cond delay="2000"/>
                            </p:stCondLst>
                            <p:childTnLst>
                              <p:par>
                                <p:cTn id="30" presetID="45"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anim calcmode="lin" valueType="num">
                                      <p:cBhvr>
                                        <p:cTn id="33" dur="2000" fill="hold"/>
                                        <p:tgtEl>
                                          <p:spTgt spid="14"/>
                                        </p:tgtEl>
                                        <p:attrNameLst>
                                          <p:attrName>ppt_w</p:attrName>
                                        </p:attrNameLst>
                                      </p:cBhvr>
                                      <p:tavLst>
                                        <p:tav tm="0" fmla="#ppt_w*sin(2.5*pi*$)">
                                          <p:val>
                                            <p:fltVal val="0"/>
                                          </p:val>
                                        </p:tav>
                                        <p:tav tm="100000">
                                          <p:val>
                                            <p:fltVal val="1"/>
                                          </p:val>
                                        </p:tav>
                                      </p:tavLst>
                                    </p:anim>
                                    <p:anim calcmode="lin" valueType="num">
                                      <p:cBhvr>
                                        <p:cTn id="34" dur="2000" fill="hold"/>
                                        <p:tgtEl>
                                          <p:spTgt spid="14"/>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45" presetClass="entr" presetSubtype="0"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2000"/>
                                        <p:tgtEl>
                                          <p:spTgt spid="32"/>
                                        </p:tgtEl>
                                      </p:cBhvr>
                                    </p:animEffect>
                                    <p:anim calcmode="lin" valueType="num">
                                      <p:cBhvr>
                                        <p:cTn id="44" dur="2000" fill="hold"/>
                                        <p:tgtEl>
                                          <p:spTgt spid="32"/>
                                        </p:tgtEl>
                                        <p:attrNameLst>
                                          <p:attrName>ppt_w</p:attrName>
                                        </p:attrNameLst>
                                      </p:cBhvr>
                                      <p:tavLst>
                                        <p:tav tm="0" fmla="#ppt_w*sin(2.5*pi*$)">
                                          <p:val>
                                            <p:fltVal val="0"/>
                                          </p:val>
                                        </p:tav>
                                        <p:tav tm="100000">
                                          <p:val>
                                            <p:fltVal val="1"/>
                                          </p:val>
                                        </p:tav>
                                      </p:tavLst>
                                    </p:anim>
                                    <p:anim calcmode="lin" valueType="num">
                                      <p:cBhvr>
                                        <p:cTn id="4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749" y="-127609"/>
            <a:ext cx="9280923" cy="613845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623" y="1025692"/>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747" y="725859"/>
            <a:ext cx="2961208" cy="296172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7158" y="4922576"/>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3882" y="4530533"/>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356" y="4327662"/>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162" y="4325753"/>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739204"/>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18" name="TextBox 17"/>
          <p:cNvSpPr txBox="1"/>
          <p:nvPr/>
        </p:nvSpPr>
        <p:spPr>
          <a:xfrm>
            <a:off x="784015" y="1833124"/>
            <a:ext cx="2418404" cy="584775"/>
          </a:xfrm>
          <a:prstGeom prst="rect">
            <a:avLst/>
          </a:prstGeom>
          <a:noFill/>
        </p:spPr>
        <p:txBody>
          <a:bodyPr wrap="square" rtlCol="0">
            <a:spAutoFit/>
          </a:bodyPr>
          <a:lstStyle/>
          <a:p>
            <a:r>
              <a:rPr lang="en-US" sz="3200" dirty="0" err="1">
                <a:solidFill>
                  <a:srgbClr val="0000FF"/>
                </a:solidFill>
                <a:latin typeface="Times New Roman" panose="02020603050405020304" pitchFamily="18" charset="0"/>
                <a:cs typeface="Times New Roman" panose="02020603050405020304" pitchFamily="18" charset="0"/>
              </a:rPr>
              <a:t>Khởi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động</a:t>
            </a:r>
            <a:endParaRPr lang="en-US" sz="3200" dirty="0">
              <a:solidFill>
                <a:srgbClr val="0000FF"/>
              </a:solidFill>
              <a:latin typeface="Times New Roman" panose="02020603050405020304" pitchFamily="18" charset="0"/>
              <a:cs typeface="Times New Roman" panose="02020603050405020304" pitchFamily="18" charset="0"/>
            </a:endParaRPr>
          </a:p>
        </p:txBody>
      </p:sp>
      <p:grpSp>
        <p:nvGrpSpPr>
          <p:cNvPr id="51" name="组合 7">
            <a:extLst>
              <a:ext uri="{FF2B5EF4-FFF2-40B4-BE49-F238E27FC236}">
                <a16:creationId xmlns:a16="http://schemas.microsoft.com/office/drawing/2014/main" id="{2698DB89-E781-088C-9B99-92F4DFD07106}"/>
              </a:ext>
            </a:extLst>
          </p:cNvPr>
          <p:cNvGrpSpPr/>
          <p:nvPr/>
        </p:nvGrpSpPr>
        <p:grpSpPr>
          <a:xfrm>
            <a:off x="1098351" y="3721969"/>
            <a:ext cx="2127435" cy="1932790"/>
            <a:chOff x="2067317" y="1810431"/>
            <a:chExt cx="2488837" cy="2293259"/>
          </a:xfrm>
          <a:effectLst>
            <a:outerShdw blurRad="139700" dist="63500" dir="2700000" algn="tl" rotWithShape="0">
              <a:prstClr val="black">
                <a:alpha val="40000"/>
              </a:prstClr>
            </a:outerShdw>
          </a:effectLst>
        </p:grpSpPr>
        <p:sp>
          <p:nvSpPr>
            <p:cNvPr id="52" name="圆角矩形 8">
              <a:extLst>
                <a:ext uri="{FF2B5EF4-FFF2-40B4-BE49-F238E27FC236}">
                  <a16:creationId xmlns:a16="http://schemas.microsoft.com/office/drawing/2014/main" id="{DFD96371-0973-0E88-15DC-E5A624AF00EB}"/>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Arial"/>
                <a:ea typeface="微软雅黑" panose="020B0503020204020204" pitchFamily="34" charset="-122"/>
                <a:cs typeface="+mn-ea"/>
                <a:sym typeface="+mn-lt"/>
              </a:endParaRPr>
            </a:p>
          </p:txBody>
        </p:sp>
        <p:sp>
          <p:nvSpPr>
            <p:cNvPr id="53" name="圆角矩形 9">
              <a:extLst>
                <a:ext uri="{FF2B5EF4-FFF2-40B4-BE49-F238E27FC236}">
                  <a16:creationId xmlns:a16="http://schemas.microsoft.com/office/drawing/2014/main" id="{0D277F93-B462-49CE-2CEA-F469C1066F56}"/>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Arial"/>
                  <a:ea typeface="微软雅黑" panose="020B0503020204020204" pitchFamily="34" charset="-122"/>
                  <a:cs typeface="+mn-ea"/>
                  <a:sym typeface="+mn-lt"/>
                </a:rPr>
                <a:t> </a:t>
              </a:r>
              <a:endParaRPr lang="zh-CN" altLang="en-US" sz="1500" kern="0" dirty="0">
                <a:solidFill>
                  <a:srgbClr val="14436A"/>
                </a:solidFill>
                <a:latin typeface="Arial"/>
                <a:ea typeface="微软雅黑" panose="020B0503020204020204" pitchFamily="34" charset="-122"/>
                <a:cs typeface="+mn-ea"/>
                <a:sym typeface="+mn-lt"/>
              </a:endParaRPr>
            </a:p>
          </p:txBody>
        </p:sp>
      </p:grpSp>
      <p:pic>
        <p:nvPicPr>
          <p:cNvPr id="54" name="Picture 10" descr="Trẻ Em, Mầm Non, Đọc Sách, Học Tập, Cô Bé, Tải hình PNG 342 -  Free.Vector6.com">
            <a:extLst>
              <a:ext uri="{FF2B5EF4-FFF2-40B4-BE49-F238E27FC236}">
                <a16:creationId xmlns:a16="http://schemas.microsoft.com/office/drawing/2014/main" id="{B27EE655-D155-DB22-474B-F8564D960A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27" y="3687582"/>
            <a:ext cx="2000512" cy="200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7E9E7BF5-A7E3-3E8D-A936-14F82562598F}"/>
              </a:ext>
            </a:extLst>
          </p:cNvPr>
          <p:cNvPicPr>
            <a:picLocks noChangeAspect="1"/>
          </p:cNvPicPr>
          <p:nvPr/>
        </p:nvPicPr>
        <p:blipFill>
          <a:blip r:embed="rId7"/>
          <a:stretch>
            <a:fillRect/>
          </a:stretch>
        </p:blipFill>
        <p:spPr>
          <a:xfrm>
            <a:off x="4569797" y="3307489"/>
            <a:ext cx="4352543" cy="2520627"/>
          </a:xfrm>
          <a:prstGeom prst="rect">
            <a:avLst/>
          </a:prstGeom>
        </p:spPr>
      </p:pic>
      <p:sp>
        <p:nvSpPr>
          <p:cNvPr id="55" name="Cloud Callout 6">
            <a:extLst>
              <a:ext uri="{FF2B5EF4-FFF2-40B4-BE49-F238E27FC236}">
                <a16:creationId xmlns:a16="http://schemas.microsoft.com/office/drawing/2014/main" id="{77913E2C-18FD-0833-C22F-3AAB983735BE}"/>
              </a:ext>
            </a:extLst>
          </p:cNvPr>
          <p:cNvSpPr/>
          <p:nvPr/>
        </p:nvSpPr>
        <p:spPr>
          <a:xfrm>
            <a:off x="2723046" y="-894"/>
            <a:ext cx="6591307" cy="3634562"/>
          </a:xfrm>
          <a:prstGeom prst="cloudCallout">
            <a:avLst>
              <a:gd name="adj1" fmla="val -57503"/>
              <a:gd name="adj2" fmla="val 102004"/>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001" dirty="0">
              <a:solidFill>
                <a:srgbClr val="0000FF"/>
              </a:solidFill>
              <a:latin typeface="Times New Roman" panose="02020603050405020304" pitchFamily="18" charset="0"/>
              <a:cs typeface="Times New Roman" panose="02020603050405020304" pitchFamily="18" charset="0"/>
            </a:endParaRPr>
          </a:p>
          <a:p>
            <a:pPr algn="just"/>
            <a:endParaRPr lang="en-US" sz="2001" dirty="0">
              <a:solidFill>
                <a:srgbClr val="0000FF"/>
              </a:solidFill>
              <a:latin typeface="Times New Roman" panose="02020603050405020304" pitchFamily="18" charset="0"/>
              <a:cs typeface="Times New Roman" panose="02020603050405020304" pitchFamily="18" charset="0"/>
            </a:endParaRPr>
          </a:p>
          <a:p>
            <a:pPr algn="just"/>
            <a:r>
              <a:rPr lang="vi-VN" sz="2801" dirty="0">
                <a:solidFill>
                  <a:srgbClr val="0000FF"/>
                </a:solidFill>
                <a:latin typeface="Times New Roman" panose="02020603050405020304" pitchFamily="18" charset="0"/>
                <a:cs typeface="Times New Roman" panose="02020603050405020304" pitchFamily="18" charset="0"/>
              </a:rPr>
              <a:t>Sau khi </a:t>
            </a:r>
            <a:r>
              <a:rPr lang="vi-VN" sz="2801" dirty="0" err="1">
                <a:solidFill>
                  <a:srgbClr val="0000FF"/>
                </a:solidFill>
                <a:latin typeface="Times New Roman" panose="02020603050405020304" pitchFamily="18" charset="0"/>
                <a:cs typeface="Times New Roman" panose="02020603050405020304" pitchFamily="18" charset="0"/>
              </a:rPr>
              <a:t>kết</a:t>
            </a:r>
            <a:r>
              <a:rPr lang="vi-VN" sz="2801" dirty="0">
                <a:solidFill>
                  <a:srgbClr val="0000FF"/>
                </a:solidFill>
                <a:latin typeface="Times New Roman" panose="02020603050405020304" pitchFamily="18" charset="0"/>
                <a:cs typeface="Times New Roman" panose="02020603050405020304" pitchFamily="18" charset="0"/>
              </a:rPr>
              <a:t> </a:t>
            </a:r>
            <a:r>
              <a:rPr lang="vi-VN" sz="2801" dirty="0" err="1">
                <a:solidFill>
                  <a:srgbClr val="0000FF"/>
                </a:solidFill>
                <a:latin typeface="Times New Roman" panose="02020603050405020304" pitchFamily="18" charset="0"/>
                <a:cs typeface="Times New Roman" panose="02020603050405020304" pitchFamily="18" charset="0"/>
              </a:rPr>
              <a:t>nố</a:t>
            </a:r>
            <a:r>
              <a:rPr lang="en-US" sz="2801" dirty="0" err="1">
                <a:solidFill>
                  <a:srgbClr val="0000FF"/>
                </a:solidFill>
                <a:latin typeface="Times New Roman" panose="02020603050405020304" pitchFamily="18" charset="0"/>
                <a:cs typeface="Times New Roman" panose="02020603050405020304" pitchFamily="18" charset="0"/>
              </a:rPr>
              <a:t>i</a:t>
            </a:r>
            <a:r>
              <a:rPr lang="vi-VN" sz="2801" dirty="0">
                <a:solidFill>
                  <a:srgbClr val="0000FF"/>
                </a:solidFill>
                <a:latin typeface="Times New Roman" panose="02020603050405020304" pitchFamily="18" charset="0"/>
                <a:cs typeface="Times New Roman" panose="02020603050405020304" pitchFamily="18" charset="0"/>
              </a:rPr>
              <a:t> các thiết bị phần cứng như bàn phím, màn hình, chuột vào thân máy tính chưa có </a:t>
            </a:r>
            <a:r>
              <a:rPr lang="en-US" sz="2801" dirty="0">
                <a:solidFill>
                  <a:srgbClr val="0000FF"/>
                </a:solidFill>
                <a:latin typeface="Times New Roman" panose="02020603050405020304" pitchFamily="18" charset="0"/>
                <a:cs typeface="Times New Roman" panose="02020603050405020304" pitchFamily="18" charset="0"/>
              </a:rPr>
              <a:t>  </a:t>
            </a:r>
            <a:r>
              <a:rPr lang="vi-VN" sz="2801" dirty="0">
                <a:solidFill>
                  <a:srgbClr val="0000FF"/>
                </a:solidFill>
                <a:latin typeface="Times New Roman" panose="02020603050405020304" pitchFamily="18" charset="0"/>
                <a:cs typeface="Times New Roman" panose="02020603050405020304" pitchFamily="18" charset="0"/>
              </a:rPr>
              <a:t>bộ xử lí thì máy tính có </a:t>
            </a:r>
            <a:r>
              <a:rPr lang="vi-VN" sz="2801" dirty="0" err="1">
                <a:solidFill>
                  <a:srgbClr val="0000FF"/>
                </a:solidFill>
                <a:latin typeface="Times New Roman" panose="02020603050405020304" pitchFamily="18" charset="0"/>
                <a:cs typeface="Times New Roman" panose="02020603050405020304" pitchFamily="18" charset="0"/>
              </a:rPr>
              <a:t>hoạt</a:t>
            </a:r>
            <a:r>
              <a:rPr lang="vi-VN" sz="2801" dirty="0">
                <a:solidFill>
                  <a:srgbClr val="0000FF"/>
                </a:solidFill>
                <a:latin typeface="Times New Roman" panose="02020603050405020304" pitchFamily="18" charset="0"/>
                <a:cs typeface="Times New Roman" panose="02020603050405020304" pitchFamily="18" charset="0"/>
              </a:rPr>
              <a:t> </a:t>
            </a:r>
            <a:r>
              <a:rPr lang="en-US" sz="2801" dirty="0">
                <a:solidFill>
                  <a:srgbClr val="0000FF"/>
                </a:solidFill>
                <a:latin typeface="Times New Roman" panose="02020603050405020304" pitchFamily="18" charset="0"/>
                <a:cs typeface="Times New Roman" panose="02020603050405020304" pitchFamily="18" charset="0"/>
              </a:rPr>
              <a:t>            </a:t>
            </a:r>
            <a:r>
              <a:rPr lang="vi-VN" sz="2801" dirty="0">
                <a:solidFill>
                  <a:srgbClr val="0000FF"/>
                </a:solidFill>
                <a:latin typeface="Times New Roman" panose="02020603050405020304" pitchFamily="18" charset="0"/>
                <a:cs typeface="Times New Roman" panose="02020603050405020304" pitchFamily="18" charset="0"/>
              </a:rPr>
              <a:t>động bình thường không?</a:t>
            </a:r>
            <a:endParaRPr lang="en-US" sz="2801" dirty="0">
              <a:solidFill>
                <a:srgbClr val="0000FF"/>
              </a:solidFill>
              <a:latin typeface="Times New Roman" panose="02020603050405020304" pitchFamily="18" charset="0"/>
              <a:cs typeface="Times New Roman" panose="02020603050405020304" pitchFamily="18" charset="0"/>
            </a:endParaRPr>
          </a:p>
          <a:p>
            <a:pPr algn="just"/>
            <a:endParaRPr lang="en-US" sz="220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8469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par>
                          <p:cTn id="109" fill="hold">
                            <p:stCondLst>
                              <p:cond delay="2810"/>
                            </p:stCondLst>
                            <p:childTnLst>
                              <p:par>
                                <p:cTn id="110" presetID="22" presetClass="entr" presetSubtype="4" fill="hold"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wipe(down)">
                                      <p:cBhvr>
                                        <p:cTn id="112" dur="500"/>
                                        <p:tgtEl>
                                          <p:spTgt spid="51"/>
                                        </p:tgtEl>
                                      </p:cBhvr>
                                    </p:animEffect>
                                  </p:childTnLst>
                                </p:cTn>
                              </p:par>
                              <p:par>
                                <p:cTn id="113" presetID="22" presetClass="entr" presetSubtype="4"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wipe(down)">
                                      <p:cBhvr>
                                        <p:cTn id="115" dur="500"/>
                                        <p:tgtEl>
                                          <p:spTgt spid="54"/>
                                        </p:tgtEl>
                                      </p:cBhvr>
                                    </p:animEffect>
                                  </p:childTnLst>
                                </p:cTn>
                              </p:par>
                            </p:childTnLst>
                          </p:cTn>
                        </p:par>
                        <p:par>
                          <p:cTn id="116" fill="hold">
                            <p:stCondLst>
                              <p:cond delay="3310"/>
                            </p:stCondLst>
                            <p:childTnLst>
                              <p:par>
                                <p:cTn id="117" presetID="22" presetClass="entr" presetSubtype="4" fill="hold" grpId="0" nodeType="after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down)">
                                      <p:cBhvr>
                                        <p:cTn id="11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 y="-40240"/>
            <a:ext cx="9147174" cy="515660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Users\Administrator\Desktop\微立体创业计划\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956" y="1216518"/>
            <a:ext cx="1967927" cy="19682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18" name="Picture 3" descr="C:\Users\Administrator\Desktop\微立体创业计划\0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340" y="908111"/>
            <a:ext cx="3871086" cy="3871758"/>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3882" y="4530533"/>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356" y="4327662"/>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162" y="4325753"/>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739204"/>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18" name="TextBox 17"/>
          <p:cNvSpPr txBox="1"/>
          <p:nvPr/>
        </p:nvSpPr>
        <p:spPr>
          <a:xfrm>
            <a:off x="1688012" y="2111982"/>
            <a:ext cx="2341486" cy="1200329"/>
          </a:xfrm>
          <a:prstGeom prst="rect">
            <a:avLst/>
          </a:prstGeom>
          <a:noFill/>
        </p:spPr>
        <p:txBody>
          <a:bodyPr wrap="square" rtlCol="0">
            <a:spAutoFit/>
          </a:bodyPr>
          <a:lstStyle/>
          <a:p>
            <a:r>
              <a:rPr lang="en-US" sz="3600" dirty="0" err="1">
                <a:solidFill>
                  <a:srgbClr val="0000FF"/>
                </a:solidFill>
                <a:latin typeface="Times New Roman" panose="02020603050405020304" pitchFamily="18" charset="0"/>
                <a:cs typeface="Times New Roman" panose="02020603050405020304" pitchFamily="18" charset="0"/>
              </a:rPr>
              <a:t>Hình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thành</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kiến</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thức</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3E720F37-D615-9871-03FD-0AAC54F2C09D}"/>
              </a:ext>
            </a:extLst>
          </p:cNvPr>
          <p:cNvSpPr/>
          <p:nvPr/>
        </p:nvSpPr>
        <p:spPr>
          <a:xfrm>
            <a:off x="1001743" y="87758"/>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91196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ppt_w</p:attrName>
                                        </p:attrNameLst>
                                      </p:cBhvr>
                                      <p:tavLst>
                                        <p:tav tm="0">
                                          <p:val>
                                            <p:fltVal val="0"/>
                                          </p:val>
                                        </p:tav>
                                        <p:tav tm="100000">
                                          <p:val>
                                            <p:strVal val="#ppt_w"/>
                                          </p:val>
                                        </p:tav>
                                      </p:tavLst>
                                    </p:anim>
                                    <p:anim calcmode="lin" valueType="num">
                                      <p:cBhvr>
                                        <p:cTn id="8" dur="500" fill="hold"/>
                                        <p:tgtEl>
                                          <p:spTgt spid="117"/>
                                        </p:tgtEl>
                                        <p:attrNameLst>
                                          <p:attrName>ppt_h</p:attrName>
                                        </p:attrNameLst>
                                      </p:cBhvr>
                                      <p:tavLst>
                                        <p:tav tm="0">
                                          <p:val>
                                            <p:fltVal val="0"/>
                                          </p:val>
                                        </p:tav>
                                        <p:tav tm="100000">
                                          <p:val>
                                            <p:strVal val="#ppt_h"/>
                                          </p:val>
                                        </p:tav>
                                      </p:tavLst>
                                    </p:anim>
                                    <p:animEffect transition="in" filter="fade">
                                      <p:cBhvr>
                                        <p:cTn id="9" dur="500"/>
                                        <p:tgtEl>
                                          <p:spTgt spid="117"/>
                                        </p:tgtEl>
                                      </p:cBhvr>
                                    </p:animEffect>
                                  </p:childTnLst>
                                </p:cTn>
                              </p:par>
                              <p:par>
                                <p:cTn id="10" presetID="42" presetClass="entr" presetSubtype="0" fill="hold" nodeType="with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fade">
                                      <p:cBhvr>
                                        <p:cTn id="12" dur="500"/>
                                        <p:tgtEl>
                                          <p:spTgt spid="118"/>
                                        </p:tgtEl>
                                      </p:cBhvr>
                                    </p:animEffect>
                                    <p:anim calcmode="lin" valueType="num">
                                      <p:cBhvr>
                                        <p:cTn id="13" dur="500" fill="hold"/>
                                        <p:tgtEl>
                                          <p:spTgt spid="118"/>
                                        </p:tgtEl>
                                        <p:attrNameLst>
                                          <p:attrName>ppt_x</p:attrName>
                                        </p:attrNameLst>
                                      </p:cBhvr>
                                      <p:tavLst>
                                        <p:tav tm="0">
                                          <p:val>
                                            <p:strVal val="#ppt_x"/>
                                          </p:val>
                                        </p:tav>
                                        <p:tav tm="100000">
                                          <p:val>
                                            <p:strVal val="#ppt_x"/>
                                          </p:val>
                                        </p:tav>
                                      </p:tavLst>
                                    </p:anim>
                                    <p:anim calcmode="lin" valueType="num">
                                      <p:cBhvr>
                                        <p:cTn id="14" dur="500" fill="hold"/>
                                        <p:tgtEl>
                                          <p:spTgt spid="11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3" presetClass="entr" presetSubtype="52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ppt_x</p:attrName>
                                        </p:attrNameLst>
                                      </p:cBhvr>
                                      <p:tavLst>
                                        <p:tav tm="0">
                                          <p:val>
                                            <p:fltVal val="0.5"/>
                                          </p:val>
                                        </p:tav>
                                        <p:tav tm="100000">
                                          <p:val>
                                            <p:strVal val="#ppt_x"/>
                                          </p:val>
                                        </p:tav>
                                      </p:tavLst>
                                    </p:anim>
                                    <p:anim calcmode="lin" valueType="num">
                                      <p:cBhvr>
                                        <p:cTn id="21" dur="500" fill="hold"/>
                                        <p:tgtEl>
                                          <p:spTgt spid="2"/>
                                        </p:tgtEl>
                                        <p:attrNameLst>
                                          <p:attrName>ppt_y</p:attrName>
                                        </p:attrNameLst>
                                      </p:cBhvr>
                                      <p:tavLst>
                                        <p:tav tm="0">
                                          <p:val>
                                            <p:fltVal val="0.5"/>
                                          </p:val>
                                        </p:tav>
                                        <p:tav tm="100000">
                                          <p:val>
                                            <p:strVal val="#ppt_y"/>
                                          </p:val>
                                        </p:tav>
                                      </p:tavLst>
                                    </p:anim>
                                  </p:childTnLst>
                                </p:cTn>
                              </p:par>
                              <p:par>
                                <p:cTn id="22" presetID="23" presetClass="entr" presetSubtype="528" fill="hold" nodeType="withEffect">
                                  <p:stCondLst>
                                    <p:cond delay="30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fltVal val="0.5"/>
                                          </p:val>
                                        </p:tav>
                                        <p:tav tm="100000">
                                          <p:val>
                                            <p:strVal val="#ppt_y"/>
                                          </p:val>
                                        </p:tav>
                                      </p:tavLst>
                                    </p:anim>
                                  </p:childTnLst>
                                </p:cTn>
                              </p:par>
                              <p:par>
                                <p:cTn id="28" presetID="23" presetClass="entr" presetSubtype="528" fill="hold" nodeType="withEffect">
                                  <p:stCondLst>
                                    <p:cond delay="7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 calcmode="lin" valueType="num">
                                      <p:cBhvr>
                                        <p:cTn id="32" dur="500" fill="hold"/>
                                        <p:tgtEl>
                                          <p:spTgt spid="4"/>
                                        </p:tgtEl>
                                        <p:attrNameLst>
                                          <p:attrName>ppt_x</p:attrName>
                                        </p:attrNameLst>
                                      </p:cBhvr>
                                      <p:tavLst>
                                        <p:tav tm="0">
                                          <p:val>
                                            <p:fltVal val="0.5"/>
                                          </p:val>
                                        </p:tav>
                                        <p:tav tm="100000">
                                          <p:val>
                                            <p:strVal val="#ppt_x"/>
                                          </p:val>
                                        </p:tav>
                                      </p:tavLst>
                                    </p:anim>
                                    <p:anim calcmode="lin" valueType="num">
                                      <p:cBhvr>
                                        <p:cTn id="33" dur="500" fill="hold"/>
                                        <p:tgtEl>
                                          <p:spTgt spid="4"/>
                                        </p:tgtEl>
                                        <p:attrNameLst>
                                          <p:attrName>ppt_y</p:attrName>
                                        </p:attrNameLst>
                                      </p:cBhvr>
                                      <p:tavLst>
                                        <p:tav tm="0">
                                          <p:val>
                                            <p:fltVal val="0.5"/>
                                          </p:val>
                                        </p:tav>
                                        <p:tav tm="100000">
                                          <p:val>
                                            <p:strVal val="#ppt_y"/>
                                          </p:val>
                                        </p:tav>
                                      </p:tavLst>
                                    </p:anim>
                                  </p:childTnLst>
                                </p:cTn>
                              </p:par>
                              <p:par>
                                <p:cTn id="34" presetID="23" presetClass="entr" presetSubtype="528" fill="hold" nodeType="withEffect">
                                  <p:stCondLst>
                                    <p:cond delay="30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 calcmode="lin" valueType="num">
                                      <p:cBhvr>
                                        <p:cTn id="38" dur="500" fill="hold"/>
                                        <p:tgtEl>
                                          <p:spTgt spid="5"/>
                                        </p:tgtEl>
                                        <p:attrNameLst>
                                          <p:attrName>ppt_x</p:attrName>
                                        </p:attrNameLst>
                                      </p:cBhvr>
                                      <p:tavLst>
                                        <p:tav tm="0">
                                          <p:val>
                                            <p:fltVal val="0.5"/>
                                          </p:val>
                                        </p:tav>
                                        <p:tav tm="100000">
                                          <p:val>
                                            <p:strVal val="#ppt_x"/>
                                          </p:val>
                                        </p:tav>
                                      </p:tavLst>
                                    </p:anim>
                                    <p:anim calcmode="lin" valueType="num">
                                      <p:cBhvr>
                                        <p:cTn id="39" dur="500" fill="hold"/>
                                        <p:tgtEl>
                                          <p:spTgt spid="5"/>
                                        </p:tgtEl>
                                        <p:attrNameLst>
                                          <p:attrName>ppt_y</p:attrName>
                                        </p:attrNameLst>
                                      </p:cBhvr>
                                      <p:tavLst>
                                        <p:tav tm="0">
                                          <p:val>
                                            <p:fltVal val="0.5"/>
                                          </p:val>
                                        </p:tav>
                                        <p:tav tm="100000">
                                          <p:val>
                                            <p:strVal val="#ppt_y"/>
                                          </p:val>
                                        </p:tav>
                                      </p:tavLst>
                                    </p:anim>
                                  </p:childTnLst>
                                </p:cTn>
                              </p:par>
                              <p:par>
                                <p:cTn id="40" presetID="16" presetClass="entr" presetSubtype="21" fill="hold" grpId="0" nodeType="withEffect">
                                  <p:stCondLst>
                                    <p:cond delay="30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par>
                                <p:cTn id="43" presetID="23" presetClass="entr" presetSubtype="528" fill="hold" nodeType="withEffect">
                                  <p:stCondLst>
                                    <p:cond delay="10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fltVal val="0"/>
                                          </p:val>
                                        </p:tav>
                                        <p:tav tm="100000">
                                          <p:val>
                                            <p:strVal val="#ppt_w"/>
                                          </p:val>
                                        </p:tav>
                                      </p:tavLst>
                                    </p:anim>
                                    <p:anim calcmode="lin" valueType="num">
                                      <p:cBhvr>
                                        <p:cTn id="46" dur="500" fill="hold"/>
                                        <p:tgtEl>
                                          <p:spTgt spid="6"/>
                                        </p:tgtEl>
                                        <p:attrNameLst>
                                          <p:attrName>ppt_h</p:attrName>
                                        </p:attrNameLst>
                                      </p:cBhvr>
                                      <p:tavLst>
                                        <p:tav tm="0">
                                          <p:val>
                                            <p:fltVal val="0"/>
                                          </p:val>
                                        </p:tav>
                                        <p:tav tm="100000">
                                          <p:val>
                                            <p:strVal val="#ppt_h"/>
                                          </p:val>
                                        </p:tav>
                                      </p:tavLst>
                                    </p:anim>
                                    <p:anim calcmode="lin" valueType="num">
                                      <p:cBhvr>
                                        <p:cTn id="47" dur="500" fill="hold"/>
                                        <p:tgtEl>
                                          <p:spTgt spid="6"/>
                                        </p:tgtEl>
                                        <p:attrNameLst>
                                          <p:attrName>ppt_x</p:attrName>
                                        </p:attrNameLst>
                                      </p:cBhvr>
                                      <p:tavLst>
                                        <p:tav tm="0">
                                          <p:val>
                                            <p:fltVal val="0.5"/>
                                          </p:val>
                                        </p:tav>
                                        <p:tav tm="100000">
                                          <p:val>
                                            <p:strVal val="#ppt_x"/>
                                          </p:val>
                                        </p:tav>
                                      </p:tavLst>
                                    </p:anim>
                                    <p:anim calcmode="lin" valueType="num">
                                      <p:cBhvr>
                                        <p:cTn id="48" dur="500" fill="hold"/>
                                        <p:tgtEl>
                                          <p:spTgt spid="6"/>
                                        </p:tgtEl>
                                        <p:attrNameLst>
                                          <p:attrName>ppt_y</p:attrName>
                                        </p:attrNameLst>
                                      </p:cBhvr>
                                      <p:tavLst>
                                        <p:tav tm="0">
                                          <p:val>
                                            <p:fltVal val="0.5"/>
                                          </p:val>
                                        </p:tav>
                                        <p:tav tm="100000">
                                          <p:val>
                                            <p:strVal val="#ppt_y"/>
                                          </p:val>
                                        </p:tav>
                                      </p:tavLst>
                                    </p:anim>
                                  </p:childTnLst>
                                </p:cTn>
                              </p:par>
                              <p:par>
                                <p:cTn id="49" presetID="23" presetClass="entr" presetSubtype="528" fill="hold" nodeType="withEffect">
                                  <p:stCondLst>
                                    <p:cond delay="60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 calcmode="lin" valueType="num">
                                      <p:cBhvr>
                                        <p:cTn id="53" dur="500" fill="hold"/>
                                        <p:tgtEl>
                                          <p:spTgt spid="7"/>
                                        </p:tgtEl>
                                        <p:attrNameLst>
                                          <p:attrName>ppt_x</p:attrName>
                                        </p:attrNameLst>
                                      </p:cBhvr>
                                      <p:tavLst>
                                        <p:tav tm="0">
                                          <p:val>
                                            <p:fltVal val="0.5"/>
                                          </p:val>
                                        </p:tav>
                                        <p:tav tm="100000">
                                          <p:val>
                                            <p:strVal val="#ppt_x"/>
                                          </p:val>
                                        </p:tav>
                                      </p:tavLst>
                                    </p:anim>
                                    <p:anim calcmode="lin" valueType="num">
                                      <p:cBhvr>
                                        <p:cTn id="54" dur="500" fill="hold"/>
                                        <p:tgtEl>
                                          <p:spTgt spid="7"/>
                                        </p:tgtEl>
                                        <p:attrNameLst>
                                          <p:attrName>ppt_y</p:attrName>
                                        </p:attrNameLst>
                                      </p:cBhvr>
                                      <p:tavLst>
                                        <p:tav tm="0">
                                          <p:val>
                                            <p:fltVal val="0.5"/>
                                          </p:val>
                                        </p:tav>
                                        <p:tav tm="100000">
                                          <p:val>
                                            <p:strVal val="#ppt_y"/>
                                          </p:val>
                                        </p:tav>
                                      </p:tavLst>
                                    </p:anim>
                                  </p:childTnLst>
                                </p:cTn>
                              </p:par>
                              <p:par>
                                <p:cTn id="55" presetID="23" presetClass="entr" presetSubtype="528" fill="hold" nodeType="withEffect">
                                  <p:stCondLst>
                                    <p:cond delay="30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 calcmode="lin" valueType="num">
                                      <p:cBhvr>
                                        <p:cTn id="59" dur="500" fill="hold"/>
                                        <p:tgtEl>
                                          <p:spTgt spid="8"/>
                                        </p:tgtEl>
                                        <p:attrNameLst>
                                          <p:attrName>ppt_x</p:attrName>
                                        </p:attrNameLst>
                                      </p:cBhvr>
                                      <p:tavLst>
                                        <p:tav tm="0">
                                          <p:val>
                                            <p:fltVal val="0.5"/>
                                          </p:val>
                                        </p:tav>
                                        <p:tav tm="100000">
                                          <p:val>
                                            <p:strVal val="#ppt_x"/>
                                          </p:val>
                                        </p:tav>
                                      </p:tavLst>
                                    </p:anim>
                                    <p:anim calcmode="lin" valueType="num">
                                      <p:cBhvr>
                                        <p:cTn id="60" dur="500" fill="hold"/>
                                        <p:tgtEl>
                                          <p:spTgt spid="8"/>
                                        </p:tgtEl>
                                        <p:attrNameLst>
                                          <p:attrName>ppt_y</p:attrName>
                                        </p:attrNameLst>
                                      </p:cBhvr>
                                      <p:tavLst>
                                        <p:tav tm="0">
                                          <p:val>
                                            <p:fltVal val="0.5"/>
                                          </p:val>
                                        </p:tav>
                                        <p:tav tm="100000">
                                          <p:val>
                                            <p:strVal val="#ppt_y"/>
                                          </p:val>
                                        </p:tav>
                                      </p:tavLst>
                                    </p:anim>
                                  </p:childTnLst>
                                </p:cTn>
                              </p:par>
                              <p:par>
                                <p:cTn id="61" presetID="23" presetClass="entr" presetSubtype="528" fill="hold" nodeType="withEffect">
                                  <p:stCondLst>
                                    <p:cond delay="30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 calcmode="lin" valueType="num">
                                      <p:cBhvr>
                                        <p:cTn id="65" dur="500" fill="hold"/>
                                        <p:tgtEl>
                                          <p:spTgt spid="9"/>
                                        </p:tgtEl>
                                        <p:attrNameLst>
                                          <p:attrName>ppt_x</p:attrName>
                                        </p:attrNameLst>
                                      </p:cBhvr>
                                      <p:tavLst>
                                        <p:tav tm="0">
                                          <p:val>
                                            <p:fltVal val="0.5"/>
                                          </p:val>
                                        </p:tav>
                                        <p:tav tm="100000">
                                          <p:val>
                                            <p:strVal val="#ppt_x"/>
                                          </p:val>
                                        </p:tav>
                                      </p:tavLst>
                                    </p:anim>
                                    <p:anim calcmode="lin" valueType="num">
                                      <p:cBhvr>
                                        <p:cTn id="66" dur="500" fill="hold"/>
                                        <p:tgtEl>
                                          <p:spTgt spid="9"/>
                                        </p:tgtEl>
                                        <p:attrNameLst>
                                          <p:attrName>ppt_y</p:attrName>
                                        </p:attrNameLst>
                                      </p:cBhvr>
                                      <p:tavLst>
                                        <p:tav tm="0">
                                          <p:val>
                                            <p:fltVal val="0.5"/>
                                          </p:val>
                                        </p:tav>
                                        <p:tav tm="100000">
                                          <p:val>
                                            <p:strVal val="#ppt_y"/>
                                          </p:val>
                                        </p:tav>
                                      </p:tavLst>
                                    </p:anim>
                                  </p:childTnLst>
                                </p:cTn>
                              </p:par>
                              <p:par>
                                <p:cTn id="67" presetID="23" presetClass="entr" presetSubtype="528" fill="hold" nodeType="withEffect">
                                  <p:stCondLst>
                                    <p:cond delay="6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 calcmode="lin" valueType="num">
                                      <p:cBhvr>
                                        <p:cTn id="71" dur="500" fill="hold"/>
                                        <p:tgtEl>
                                          <p:spTgt spid="10"/>
                                        </p:tgtEl>
                                        <p:attrNameLst>
                                          <p:attrName>ppt_x</p:attrName>
                                        </p:attrNameLst>
                                      </p:cBhvr>
                                      <p:tavLst>
                                        <p:tav tm="0">
                                          <p:val>
                                            <p:fltVal val="0.5"/>
                                          </p:val>
                                        </p:tav>
                                        <p:tav tm="100000">
                                          <p:val>
                                            <p:strVal val="#ppt_x"/>
                                          </p:val>
                                        </p:tav>
                                      </p:tavLst>
                                    </p:anim>
                                    <p:anim calcmode="lin" valueType="num">
                                      <p:cBhvr>
                                        <p:cTn id="72" dur="500" fill="hold"/>
                                        <p:tgtEl>
                                          <p:spTgt spid="10"/>
                                        </p:tgtEl>
                                        <p:attrNameLst>
                                          <p:attrName>ppt_y</p:attrName>
                                        </p:attrNameLst>
                                      </p:cBhvr>
                                      <p:tavLst>
                                        <p:tav tm="0">
                                          <p:val>
                                            <p:fltVal val="0.5"/>
                                          </p:val>
                                        </p:tav>
                                        <p:tav tm="100000">
                                          <p:val>
                                            <p:strVal val="#ppt_y"/>
                                          </p:val>
                                        </p:tav>
                                      </p:tavLst>
                                    </p:anim>
                                  </p:childTnLst>
                                </p:cTn>
                              </p:par>
                              <p:par>
                                <p:cTn id="73" presetID="23" presetClass="entr" presetSubtype="528" fill="hold" nodeType="withEffect">
                                  <p:stCondLst>
                                    <p:cond delay="600"/>
                                  </p:stCondLst>
                                  <p:childTnLst>
                                    <p:set>
                                      <p:cBhvr>
                                        <p:cTn id="74" dur="1" fill="hold">
                                          <p:stCondLst>
                                            <p:cond delay="0"/>
                                          </p:stCondLst>
                                        </p:cTn>
                                        <p:tgtEl>
                                          <p:spTgt spid="11"/>
                                        </p:tgtEl>
                                        <p:attrNameLst>
                                          <p:attrName>style.visibility</p:attrName>
                                        </p:attrNameLst>
                                      </p:cBhvr>
                                      <p:to>
                                        <p:strVal val="visible"/>
                                      </p:to>
                                    </p:set>
                                    <p:anim calcmode="lin" valueType="num">
                                      <p:cBhvr>
                                        <p:cTn id="75" dur="500" fill="hold"/>
                                        <p:tgtEl>
                                          <p:spTgt spid="11"/>
                                        </p:tgtEl>
                                        <p:attrNameLst>
                                          <p:attrName>ppt_w</p:attrName>
                                        </p:attrNameLst>
                                      </p:cBhvr>
                                      <p:tavLst>
                                        <p:tav tm="0">
                                          <p:val>
                                            <p:fltVal val="0"/>
                                          </p:val>
                                        </p:tav>
                                        <p:tav tm="100000">
                                          <p:val>
                                            <p:strVal val="#ppt_w"/>
                                          </p:val>
                                        </p:tav>
                                      </p:tavLst>
                                    </p:anim>
                                    <p:anim calcmode="lin" valueType="num">
                                      <p:cBhvr>
                                        <p:cTn id="76" dur="500" fill="hold"/>
                                        <p:tgtEl>
                                          <p:spTgt spid="11"/>
                                        </p:tgtEl>
                                        <p:attrNameLst>
                                          <p:attrName>ppt_h</p:attrName>
                                        </p:attrNameLst>
                                      </p:cBhvr>
                                      <p:tavLst>
                                        <p:tav tm="0">
                                          <p:val>
                                            <p:fltVal val="0"/>
                                          </p:val>
                                        </p:tav>
                                        <p:tav tm="100000">
                                          <p:val>
                                            <p:strVal val="#ppt_h"/>
                                          </p:val>
                                        </p:tav>
                                      </p:tavLst>
                                    </p:anim>
                                    <p:anim calcmode="lin" valueType="num">
                                      <p:cBhvr>
                                        <p:cTn id="77" dur="500" fill="hold"/>
                                        <p:tgtEl>
                                          <p:spTgt spid="11"/>
                                        </p:tgtEl>
                                        <p:attrNameLst>
                                          <p:attrName>ppt_x</p:attrName>
                                        </p:attrNameLst>
                                      </p:cBhvr>
                                      <p:tavLst>
                                        <p:tav tm="0">
                                          <p:val>
                                            <p:fltVal val="0.5"/>
                                          </p:val>
                                        </p:tav>
                                        <p:tav tm="100000">
                                          <p:val>
                                            <p:strVal val="#ppt_x"/>
                                          </p:val>
                                        </p:tav>
                                      </p:tavLst>
                                    </p:anim>
                                    <p:anim calcmode="lin" valueType="num">
                                      <p:cBhvr>
                                        <p:cTn id="78" dur="500" fill="hold"/>
                                        <p:tgtEl>
                                          <p:spTgt spid="11"/>
                                        </p:tgtEl>
                                        <p:attrNameLst>
                                          <p:attrName>ppt_y</p:attrName>
                                        </p:attrNameLst>
                                      </p:cBhvr>
                                      <p:tavLst>
                                        <p:tav tm="0">
                                          <p:val>
                                            <p:fltVal val="0.5"/>
                                          </p:val>
                                        </p:tav>
                                        <p:tav tm="100000">
                                          <p:val>
                                            <p:strVal val="#ppt_y"/>
                                          </p:val>
                                        </p:tav>
                                      </p:tavLst>
                                    </p:anim>
                                  </p:childTnLst>
                                </p:cTn>
                              </p:par>
                              <p:par>
                                <p:cTn id="79" presetID="23" presetClass="entr" presetSubtype="528" fill="hold"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3" presetClass="entr" presetSubtype="528" fill="hold" nodeType="withEffect">
                                  <p:stCondLst>
                                    <p:cond delay="600"/>
                                  </p:stCondLst>
                                  <p:childTnLst>
                                    <p:set>
                                      <p:cBhvr>
                                        <p:cTn id="86" dur="1" fill="hold">
                                          <p:stCondLst>
                                            <p:cond delay="0"/>
                                          </p:stCondLst>
                                        </p:cTn>
                                        <p:tgtEl>
                                          <p:spTgt spid="13"/>
                                        </p:tgtEl>
                                        <p:attrNameLst>
                                          <p:attrName>style.visibility</p:attrName>
                                        </p:attrNameLst>
                                      </p:cBhvr>
                                      <p:to>
                                        <p:strVal val="visible"/>
                                      </p:to>
                                    </p:set>
                                    <p:anim calcmode="lin" valueType="num">
                                      <p:cBhvr>
                                        <p:cTn id="87" dur="500" fill="hold"/>
                                        <p:tgtEl>
                                          <p:spTgt spid="13"/>
                                        </p:tgtEl>
                                        <p:attrNameLst>
                                          <p:attrName>ppt_w</p:attrName>
                                        </p:attrNameLst>
                                      </p:cBhvr>
                                      <p:tavLst>
                                        <p:tav tm="0">
                                          <p:val>
                                            <p:fltVal val="0"/>
                                          </p:val>
                                        </p:tav>
                                        <p:tav tm="100000">
                                          <p:val>
                                            <p:strVal val="#ppt_w"/>
                                          </p:val>
                                        </p:tav>
                                      </p:tavLst>
                                    </p:anim>
                                    <p:anim calcmode="lin" valueType="num">
                                      <p:cBhvr>
                                        <p:cTn id="88" dur="500" fill="hold"/>
                                        <p:tgtEl>
                                          <p:spTgt spid="13"/>
                                        </p:tgtEl>
                                        <p:attrNameLst>
                                          <p:attrName>ppt_h</p:attrName>
                                        </p:attrNameLst>
                                      </p:cBhvr>
                                      <p:tavLst>
                                        <p:tav tm="0">
                                          <p:val>
                                            <p:fltVal val="0"/>
                                          </p:val>
                                        </p:tav>
                                        <p:tav tm="100000">
                                          <p:val>
                                            <p:strVal val="#ppt_h"/>
                                          </p:val>
                                        </p:tav>
                                      </p:tavLst>
                                    </p:anim>
                                    <p:anim calcmode="lin" valueType="num">
                                      <p:cBhvr>
                                        <p:cTn id="89" dur="500" fill="hold"/>
                                        <p:tgtEl>
                                          <p:spTgt spid="13"/>
                                        </p:tgtEl>
                                        <p:attrNameLst>
                                          <p:attrName>ppt_x</p:attrName>
                                        </p:attrNameLst>
                                      </p:cBhvr>
                                      <p:tavLst>
                                        <p:tav tm="0">
                                          <p:val>
                                            <p:fltVal val="0.5"/>
                                          </p:val>
                                        </p:tav>
                                        <p:tav tm="100000">
                                          <p:val>
                                            <p:strVal val="#ppt_x"/>
                                          </p:val>
                                        </p:tav>
                                      </p:tavLst>
                                    </p:anim>
                                    <p:anim calcmode="lin" valueType="num">
                                      <p:cBhvr>
                                        <p:cTn id="90" dur="500" fill="hold"/>
                                        <p:tgtEl>
                                          <p:spTgt spid="13"/>
                                        </p:tgtEl>
                                        <p:attrNameLst>
                                          <p:attrName>ppt_y</p:attrName>
                                        </p:attrNameLst>
                                      </p:cBhvr>
                                      <p:tavLst>
                                        <p:tav tm="0">
                                          <p:val>
                                            <p:fltVal val="0.5"/>
                                          </p:val>
                                        </p:tav>
                                        <p:tav tm="100000">
                                          <p:val>
                                            <p:strVal val="#ppt_y"/>
                                          </p:val>
                                        </p:tav>
                                      </p:tavLst>
                                    </p:anim>
                                  </p:childTnLst>
                                </p:cTn>
                              </p:par>
                              <p:par>
                                <p:cTn id="91" presetID="23" presetClass="entr" presetSubtype="528" fill="hold" nodeType="withEffect">
                                  <p:stCondLst>
                                    <p:cond delay="60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 fill="hold"/>
                                        <p:tgtEl>
                                          <p:spTgt spid="14"/>
                                        </p:tgtEl>
                                        <p:attrNameLst>
                                          <p:attrName>ppt_w</p:attrName>
                                        </p:attrNameLst>
                                      </p:cBhvr>
                                      <p:tavLst>
                                        <p:tav tm="0">
                                          <p:val>
                                            <p:fltVal val="0"/>
                                          </p:val>
                                        </p:tav>
                                        <p:tav tm="100000">
                                          <p:val>
                                            <p:strVal val="#ppt_w"/>
                                          </p:val>
                                        </p:tav>
                                      </p:tavLst>
                                    </p:anim>
                                    <p:anim calcmode="lin" valueType="num">
                                      <p:cBhvr>
                                        <p:cTn id="94" dur="500" fill="hold"/>
                                        <p:tgtEl>
                                          <p:spTgt spid="14"/>
                                        </p:tgtEl>
                                        <p:attrNameLst>
                                          <p:attrName>ppt_h</p:attrName>
                                        </p:attrNameLst>
                                      </p:cBhvr>
                                      <p:tavLst>
                                        <p:tav tm="0">
                                          <p:val>
                                            <p:fltVal val="0"/>
                                          </p:val>
                                        </p:tav>
                                        <p:tav tm="100000">
                                          <p:val>
                                            <p:strVal val="#ppt_h"/>
                                          </p:val>
                                        </p:tav>
                                      </p:tavLst>
                                    </p:anim>
                                    <p:anim calcmode="lin" valueType="num">
                                      <p:cBhvr>
                                        <p:cTn id="95" dur="500" fill="hold"/>
                                        <p:tgtEl>
                                          <p:spTgt spid="14"/>
                                        </p:tgtEl>
                                        <p:attrNameLst>
                                          <p:attrName>ppt_x</p:attrName>
                                        </p:attrNameLst>
                                      </p:cBhvr>
                                      <p:tavLst>
                                        <p:tav tm="0">
                                          <p:val>
                                            <p:fltVal val="0.5"/>
                                          </p:val>
                                        </p:tav>
                                        <p:tav tm="100000">
                                          <p:val>
                                            <p:strVal val="#ppt_x"/>
                                          </p:val>
                                        </p:tav>
                                      </p:tavLst>
                                    </p:anim>
                                    <p:anim calcmode="lin" valueType="num">
                                      <p:cBhvr>
                                        <p:cTn id="96" dur="500" fill="hold"/>
                                        <p:tgtEl>
                                          <p:spTgt spid="14"/>
                                        </p:tgtEl>
                                        <p:attrNameLst>
                                          <p:attrName>ppt_y</p:attrName>
                                        </p:attrNameLst>
                                      </p:cBhvr>
                                      <p:tavLst>
                                        <p:tav tm="0">
                                          <p:val>
                                            <p:fltVal val="0.5"/>
                                          </p:val>
                                        </p:tav>
                                        <p:tav tm="100000">
                                          <p:val>
                                            <p:strVal val="#ppt_y"/>
                                          </p:val>
                                        </p:tav>
                                      </p:tavLst>
                                    </p:anim>
                                  </p:childTnLst>
                                </p:cTn>
                              </p:par>
                              <p:par>
                                <p:cTn id="97" presetID="26" presetClass="emph" presetSubtype="0" repeatCount="3000" fill="hold" nodeType="withEffect">
                                  <p:stCondLst>
                                    <p:cond delay="600"/>
                                  </p:stCondLst>
                                  <p:childTnLst>
                                    <p:animEffect transition="out" filter="fade">
                                      <p:cBhvr>
                                        <p:cTn id="98" dur="500" tmFilter="0, 0; .2, .5; .8, .5; 1, 0"/>
                                        <p:tgtEl>
                                          <p:spTgt spid="2"/>
                                        </p:tgtEl>
                                      </p:cBhvr>
                                    </p:animEffect>
                                    <p:animScale>
                                      <p:cBhvr>
                                        <p:cTn id="99" dur="250" autoRev="1" fill="hold"/>
                                        <p:tgtEl>
                                          <p:spTgt spid="2"/>
                                        </p:tgtEl>
                                      </p:cBhvr>
                                      <p:by x="105000" y="105000"/>
                                    </p:animScale>
                                  </p:childTnLst>
                                </p:cTn>
                              </p:par>
                              <p:par>
                                <p:cTn id="100" presetID="26" presetClass="emph" presetSubtype="0" repeatCount="3000" fill="hold" nodeType="withEffect">
                                  <p:stCondLst>
                                    <p:cond delay="710"/>
                                  </p:stCondLst>
                                  <p:childTnLst>
                                    <p:animEffect transition="out" filter="fade">
                                      <p:cBhvr>
                                        <p:cTn id="101" dur="500" tmFilter="0, 0; .2, .5; .8, .5; 1, 0"/>
                                        <p:tgtEl>
                                          <p:spTgt spid="9"/>
                                        </p:tgtEl>
                                      </p:cBhvr>
                                    </p:animEffect>
                                    <p:animScale>
                                      <p:cBhvr>
                                        <p:cTn id="102" dur="250" autoRev="1" fill="hold"/>
                                        <p:tgtEl>
                                          <p:spTgt spid="9"/>
                                        </p:tgtEl>
                                      </p:cBhvr>
                                      <p:by x="105000" y="105000"/>
                                    </p:animScale>
                                  </p:childTnLst>
                                </p:cTn>
                              </p:par>
                              <p:par>
                                <p:cTn id="103" presetID="26" presetClass="emph" presetSubtype="0" repeatCount="3000" fill="hold" nodeType="withEffect">
                                  <p:stCondLst>
                                    <p:cond delay="410"/>
                                  </p:stCondLst>
                                  <p:childTnLst>
                                    <p:animEffect transition="out" filter="fade">
                                      <p:cBhvr>
                                        <p:cTn id="104" dur="500" tmFilter="0, 0; .2, .5; .8, .5; 1, 0"/>
                                        <p:tgtEl>
                                          <p:spTgt spid="11"/>
                                        </p:tgtEl>
                                      </p:cBhvr>
                                    </p:animEffect>
                                    <p:animScale>
                                      <p:cBhvr>
                                        <p:cTn id="105" dur="250" autoRev="1" fill="hold"/>
                                        <p:tgtEl>
                                          <p:spTgt spid="11"/>
                                        </p:tgtEl>
                                      </p:cBhvr>
                                      <p:by x="105000" y="105000"/>
                                    </p:animScale>
                                  </p:childTnLst>
                                </p:cTn>
                              </p:par>
                              <p:par>
                                <p:cTn id="106" presetID="26" presetClass="emph" presetSubtype="0" repeatCount="3000" fill="hold" nodeType="withEffect">
                                  <p:stCondLst>
                                    <p:cond delay="810"/>
                                  </p:stCondLst>
                                  <p:childTnLst>
                                    <p:animEffect transition="out" filter="fade">
                                      <p:cBhvr>
                                        <p:cTn id="107" dur="500" tmFilter="0, 0; .2, .5; .8, .5; 1, 0"/>
                                        <p:tgtEl>
                                          <p:spTgt spid="12"/>
                                        </p:tgtEl>
                                      </p:cBhvr>
                                    </p:animEffect>
                                    <p:animScale>
                                      <p:cBhvr>
                                        <p:cTn id="10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grpSp>
        <p:nvGrpSpPr>
          <p:cNvPr id="4" name="组合 13">
            <a:extLst>
              <a:ext uri="{FF2B5EF4-FFF2-40B4-BE49-F238E27FC236}">
                <a16:creationId xmlns:a16="http://schemas.microsoft.com/office/drawing/2014/main" id="{9D3E354B-8223-89F8-6C4D-1E8C17E32350}"/>
              </a:ext>
            </a:extLst>
          </p:cNvPr>
          <p:cNvGrpSpPr/>
          <p:nvPr/>
        </p:nvGrpSpPr>
        <p:grpSpPr>
          <a:xfrm>
            <a:off x="215591" y="-893"/>
            <a:ext cx="1162769" cy="1164737"/>
            <a:chOff x="2067317" y="1810431"/>
            <a:chExt cx="2488837" cy="2293259"/>
          </a:xfrm>
          <a:effectLst>
            <a:outerShdw blurRad="139700" dist="63500" dir="2700000" algn="tl" rotWithShape="0">
              <a:prstClr val="black">
                <a:alpha val="40000"/>
              </a:prstClr>
            </a:outerShdw>
          </a:effectLst>
        </p:grpSpPr>
        <p:sp>
          <p:nvSpPr>
            <p:cNvPr id="5" name="圆角矩形 14">
              <a:extLst>
                <a:ext uri="{FF2B5EF4-FFF2-40B4-BE49-F238E27FC236}">
                  <a16:creationId xmlns:a16="http://schemas.microsoft.com/office/drawing/2014/main" id="{743BE3F5-4E31-478E-538E-C4A3F6F83246}"/>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圆角矩形 15">
              <a:extLst>
                <a:ext uri="{FF2B5EF4-FFF2-40B4-BE49-F238E27FC236}">
                  <a16:creationId xmlns:a16="http://schemas.microsoft.com/office/drawing/2014/main" id="{E8E04596-1E84-C1AB-5400-154D6C0342C9}"/>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7" name="Picture 6" descr="A picture containing toy, doll&#10;&#10;Description automatically generated">
            <a:extLst>
              <a:ext uri="{FF2B5EF4-FFF2-40B4-BE49-F238E27FC236}">
                <a16:creationId xmlns:a16="http://schemas.microsoft.com/office/drawing/2014/main" id="{8593E81F-14C0-34AE-7F2F-E34BF0A4B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22" y="-893"/>
            <a:ext cx="922770" cy="922770"/>
          </a:xfrm>
          <a:prstGeom prst="rect">
            <a:avLst/>
          </a:prstGeom>
        </p:spPr>
      </p:pic>
      <p:sp>
        <p:nvSpPr>
          <p:cNvPr id="10" name="Rectangle: Rounded Corners 15">
            <a:extLst>
              <a:ext uri="{FF2B5EF4-FFF2-40B4-BE49-F238E27FC236}">
                <a16:creationId xmlns:a16="http://schemas.microsoft.com/office/drawing/2014/main" id="{955AD759-D001-DFBA-6002-F20CBB1C3B7C}"/>
              </a:ext>
            </a:extLst>
          </p:cNvPr>
          <p:cNvSpPr/>
          <p:nvPr/>
        </p:nvSpPr>
        <p:spPr>
          <a:xfrm>
            <a:off x="579749" y="4118451"/>
            <a:ext cx="7928181" cy="846681"/>
          </a:xfrm>
          <a:prstGeom prst="roundRect">
            <a:avLst/>
          </a:prstGeom>
          <a:solidFill>
            <a:srgbClr val="DDEAD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1" b="1" dirty="0" err="1">
                <a:solidFill>
                  <a:srgbClr val="0000FF"/>
                </a:solidFill>
                <a:latin typeface="Times New Roman" panose="02020603050405020304" pitchFamily="18" charset="0"/>
                <a:cs typeface="Times New Roman" panose="02020603050405020304" pitchFamily="18" charset="0"/>
              </a:rPr>
              <a:t>Em</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hãy</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nêu</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ba</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công</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việc</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thể</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hiện</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chức</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năng</a:t>
            </a:r>
            <a:r>
              <a:rPr lang="en-US" sz="2801" b="1" dirty="0">
                <a:solidFill>
                  <a:srgbClr val="0000FF"/>
                </a:solidFill>
                <a:latin typeface="Times New Roman" panose="02020603050405020304" pitchFamily="18" charset="0"/>
                <a:cs typeface="Times New Roman" panose="02020603050405020304" pitchFamily="18" charset="0"/>
              </a:rPr>
              <a:t> </a:t>
            </a:r>
          </a:p>
          <a:p>
            <a:pPr algn="ctr"/>
            <a:r>
              <a:rPr lang="en-US" sz="2801" b="1" dirty="0" err="1">
                <a:solidFill>
                  <a:srgbClr val="0000FF"/>
                </a:solidFill>
                <a:latin typeface="Times New Roman" panose="02020603050405020304" pitchFamily="18" charset="0"/>
                <a:cs typeface="Times New Roman" panose="02020603050405020304" pitchFamily="18" charset="0"/>
              </a:rPr>
              <a:t>điều</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hành</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nhóm</a:t>
            </a:r>
            <a:r>
              <a:rPr lang="en-US" sz="2801" b="1" dirty="0">
                <a:solidFill>
                  <a:srgbClr val="0000FF"/>
                </a:solidFill>
                <a:latin typeface="Times New Roman" panose="02020603050405020304" pitchFamily="18" charset="0"/>
                <a:cs typeface="Times New Roman" panose="02020603050405020304" pitchFamily="18" charset="0"/>
              </a:rPr>
              <a:t> </a:t>
            </a:r>
            <a:r>
              <a:rPr lang="en-US" sz="2801" b="1" dirty="0" err="1">
                <a:solidFill>
                  <a:srgbClr val="0000FF"/>
                </a:solidFill>
                <a:latin typeface="Times New Roman" panose="02020603050405020304" pitchFamily="18" charset="0"/>
                <a:cs typeface="Times New Roman" panose="02020603050405020304" pitchFamily="18" charset="0"/>
              </a:rPr>
              <a:t>của</a:t>
            </a:r>
            <a:r>
              <a:rPr lang="en-US" sz="2801" b="1" dirty="0">
                <a:solidFill>
                  <a:srgbClr val="0000FF"/>
                </a:solidFill>
                <a:latin typeface="Times New Roman" panose="02020603050405020304" pitchFamily="18" charset="0"/>
                <a:cs typeface="Times New Roman" panose="02020603050405020304" pitchFamily="18" charset="0"/>
              </a:rPr>
              <a:t> An?</a:t>
            </a:r>
          </a:p>
        </p:txBody>
      </p:sp>
      <p:sp>
        <p:nvSpPr>
          <p:cNvPr id="2" name="TextBox 1">
            <a:extLst>
              <a:ext uri="{FF2B5EF4-FFF2-40B4-BE49-F238E27FC236}">
                <a16:creationId xmlns:a16="http://schemas.microsoft.com/office/drawing/2014/main" id="{EFB072D6-644D-6F50-7F2D-1C3BDE44CC5C}"/>
              </a:ext>
            </a:extLst>
          </p:cNvPr>
          <p:cNvSpPr txBox="1"/>
          <p:nvPr/>
        </p:nvSpPr>
        <p:spPr>
          <a:xfrm>
            <a:off x="842661" y="362235"/>
            <a:ext cx="7678448" cy="3816429"/>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Hoạt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i="1" dirty="0" err="1">
                <a:solidFill>
                  <a:srgbClr val="FF0000"/>
                </a:solidFill>
                <a:latin typeface="Times New Roman" panose="02020603050405020304" pitchFamily="18" charset="0"/>
                <a:cs typeface="Times New Roman" panose="02020603050405020304" pitchFamily="18" charset="0"/>
              </a:rPr>
              <a:t>Điều</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hành</a:t>
            </a:r>
            <a:endParaRPr lang="en-US" sz="2400" b="1" i="1" dirty="0">
              <a:solidFill>
                <a:srgbClr val="FF0000"/>
              </a:solidFill>
              <a:latin typeface="Times New Roman" panose="02020603050405020304" pitchFamily="18" charset="0"/>
              <a:cs typeface="Times New Roman" panose="02020603050405020304" pitchFamily="18" charset="0"/>
            </a:endParaRPr>
          </a:p>
          <a:p>
            <a:pPr algn="just"/>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a:t>
            </a:r>
            <a:r>
              <a:rPr lang="en-US" sz="2200"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Sổ</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lưu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niệm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An </a:t>
            </a:r>
            <a:r>
              <a:rPr lang="en-US" sz="2200" dirty="0" err="1">
                <a:latin typeface="Times New Roman" panose="02020603050405020304" pitchFamily="18" charset="0"/>
                <a:cs typeface="Times New Roman" panose="02020603050405020304" pitchFamily="18" charset="0"/>
              </a:rPr>
              <a:t>đóng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trò</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trưởng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An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đây</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Mô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nội</a:t>
            </a:r>
            <a:r>
              <a:rPr lang="en-US" sz="2200" dirty="0">
                <a:latin typeface="Times New Roman" panose="02020603050405020304" pitchFamily="18" charset="0"/>
                <a:cs typeface="Times New Roman" panose="02020603050405020304" pitchFamily="18" charset="0"/>
              </a:rPr>
              <a:t> dung </a:t>
            </a:r>
            <a:r>
              <a:rPr lang="en-US" sz="2200" dirty="0" err="1">
                <a:latin typeface="Times New Roman" panose="02020603050405020304" pitchFamily="18" charset="0"/>
                <a:cs typeface="Times New Roman" panose="02020603050405020304" pitchFamily="18" charset="0"/>
              </a:rPr>
              <a:t>sổ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đồ</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duy</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Quản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dõi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Định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đoạn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lưu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niệm</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Phân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nhiệm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sản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phẩm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mềm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chiếu</a:t>
            </a:r>
            <a:r>
              <a:rPr lang="en-US" sz="2200" dirty="0">
                <a:latin typeface="Times New Roman" panose="02020603050405020304" pitchFamily="18" charset="0"/>
                <a:cs typeface="Times New Roman" panose="02020603050405020304" pitchFamily="18" charset="0"/>
              </a:rPr>
              <a:t>.</a:t>
            </a:r>
          </a:p>
          <a:p>
            <a:pPr marL="343003" indent="-343003" algn="just">
              <a:buAutoNum type="alphaLcParenR"/>
            </a:pP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thông</a:t>
            </a:r>
            <a:r>
              <a:rPr lang="en-US" sz="2200" dirty="0">
                <a:latin typeface="Times New Roman" panose="02020603050405020304" pitchFamily="18" charset="0"/>
                <a:cs typeface="Times New Roman" panose="02020603050405020304" pitchFamily="18" charset="0"/>
              </a:rPr>
              <a:t> tin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cô</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317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pic>
        <p:nvPicPr>
          <p:cNvPr id="9" name="Picture 8">
            <a:extLst>
              <a:ext uri="{FF2B5EF4-FFF2-40B4-BE49-F238E27FC236}">
                <a16:creationId xmlns:a16="http://schemas.microsoft.com/office/drawing/2014/main" id="{BD7D5F7F-FBC0-FCE9-0E44-C094520AB58F}"/>
              </a:ext>
            </a:extLst>
          </p:cNvPr>
          <p:cNvPicPr>
            <a:picLocks noChangeAspect="1"/>
          </p:cNvPicPr>
          <p:nvPr/>
        </p:nvPicPr>
        <p:blipFill>
          <a:blip r:embed="rId5"/>
          <a:stretch>
            <a:fillRect/>
          </a:stretch>
        </p:blipFill>
        <p:spPr>
          <a:xfrm>
            <a:off x="533235" y="111741"/>
            <a:ext cx="8080705" cy="4921606"/>
          </a:xfrm>
          <a:prstGeom prst="rect">
            <a:avLst/>
          </a:prstGeom>
        </p:spPr>
      </p:pic>
      <p:grpSp>
        <p:nvGrpSpPr>
          <p:cNvPr id="4" name="组合 13">
            <a:extLst>
              <a:ext uri="{FF2B5EF4-FFF2-40B4-BE49-F238E27FC236}">
                <a16:creationId xmlns:a16="http://schemas.microsoft.com/office/drawing/2014/main" id="{9D3E354B-8223-89F8-6C4D-1E8C17E32350}"/>
              </a:ext>
            </a:extLst>
          </p:cNvPr>
          <p:cNvGrpSpPr/>
          <p:nvPr/>
        </p:nvGrpSpPr>
        <p:grpSpPr>
          <a:xfrm>
            <a:off x="215591" y="-893"/>
            <a:ext cx="1162769" cy="1164737"/>
            <a:chOff x="2067317" y="1810431"/>
            <a:chExt cx="2488837" cy="2293259"/>
          </a:xfrm>
          <a:effectLst>
            <a:outerShdw blurRad="139700" dist="63500" dir="2700000" algn="tl" rotWithShape="0">
              <a:prstClr val="black">
                <a:alpha val="40000"/>
              </a:prstClr>
            </a:outerShdw>
          </a:effectLst>
        </p:grpSpPr>
        <p:sp>
          <p:nvSpPr>
            <p:cNvPr id="5" name="圆角矩形 14">
              <a:extLst>
                <a:ext uri="{FF2B5EF4-FFF2-40B4-BE49-F238E27FC236}">
                  <a16:creationId xmlns:a16="http://schemas.microsoft.com/office/drawing/2014/main" id="{743BE3F5-4E31-478E-538E-C4A3F6F83246}"/>
                </a:ext>
              </a:extLst>
            </p:cNvPr>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algn="ctr" defTabSz="914674">
                <a:defRPr/>
              </a:pP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6" name="圆角矩形 15">
              <a:extLst>
                <a:ext uri="{FF2B5EF4-FFF2-40B4-BE49-F238E27FC236}">
                  <a16:creationId xmlns:a16="http://schemas.microsoft.com/office/drawing/2014/main" id="{E8E04596-1E84-C1AB-5400-154D6C0342C9}"/>
                </a:ext>
              </a:extLst>
            </p:cNvPr>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algn="ctr" defTabSz="914674">
                <a:defRPr/>
              </a:pPr>
              <a:r>
                <a:rPr lang="en-US" altLang="zh-CN" sz="1500" kern="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rPr>
                <a:t> </a:t>
              </a:r>
              <a:endParaRPr lang="zh-CN" altLang="en-US" sz="1500" kern="0" dirty="0">
                <a:solidFill>
                  <a:srgbClr val="14436A"/>
                </a:solidFill>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pic>
        <p:nvPicPr>
          <p:cNvPr id="7" name="Picture 6" descr="A picture containing toy, doll&#10;&#10;Description automatically generated">
            <a:extLst>
              <a:ext uri="{FF2B5EF4-FFF2-40B4-BE49-F238E27FC236}">
                <a16:creationId xmlns:a16="http://schemas.microsoft.com/office/drawing/2014/main" id="{8593E81F-14C0-34AE-7F2F-E34BF0A4B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831" y="11316"/>
            <a:ext cx="922770" cy="922770"/>
          </a:xfrm>
          <a:prstGeom prst="rect">
            <a:avLst/>
          </a:prstGeom>
        </p:spPr>
      </p:pic>
      <p:sp>
        <p:nvSpPr>
          <p:cNvPr id="11" name="Rectangle: Rounded Corners 10">
            <a:extLst>
              <a:ext uri="{FF2B5EF4-FFF2-40B4-BE49-F238E27FC236}">
                <a16:creationId xmlns:a16="http://schemas.microsoft.com/office/drawing/2014/main" id="{2ADC3CBF-BE60-2039-7258-CD8DC61807CC}"/>
              </a:ext>
            </a:extLst>
          </p:cNvPr>
          <p:cNvSpPr/>
          <p:nvPr/>
        </p:nvSpPr>
        <p:spPr>
          <a:xfrm>
            <a:off x="842661" y="1895016"/>
            <a:ext cx="7152494" cy="324149"/>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1" dirty="0"/>
          </a:p>
        </p:txBody>
      </p:sp>
      <p:sp>
        <p:nvSpPr>
          <p:cNvPr id="12" name="Rectangle: Rounded Corners 11">
            <a:extLst>
              <a:ext uri="{FF2B5EF4-FFF2-40B4-BE49-F238E27FC236}">
                <a16:creationId xmlns:a16="http://schemas.microsoft.com/office/drawing/2014/main" id="{48E30F0C-25F7-555D-35C6-B475388840ED}"/>
              </a:ext>
            </a:extLst>
          </p:cNvPr>
          <p:cNvSpPr/>
          <p:nvPr/>
        </p:nvSpPr>
        <p:spPr>
          <a:xfrm>
            <a:off x="842662" y="2555287"/>
            <a:ext cx="7332576" cy="324149"/>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1" dirty="0"/>
          </a:p>
        </p:txBody>
      </p:sp>
      <p:sp>
        <p:nvSpPr>
          <p:cNvPr id="13" name="Rectangle: Rounded Corners 12">
            <a:extLst>
              <a:ext uri="{FF2B5EF4-FFF2-40B4-BE49-F238E27FC236}">
                <a16:creationId xmlns:a16="http://schemas.microsoft.com/office/drawing/2014/main" id="{B229D34F-41E1-1826-8CD1-DBD2E4AD342F}"/>
              </a:ext>
            </a:extLst>
          </p:cNvPr>
          <p:cNvSpPr/>
          <p:nvPr/>
        </p:nvSpPr>
        <p:spPr>
          <a:xfrm>
            <a:off x="839516" y="3215558"/>
            <a:ext cx="7587837" cy="670185"/>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1" dirty="0"/>
          </a:p>
        </p:txBody>
      </p:sp>
      <p:pic>
        <p:nvPicPr>
          <p:cNvPr id="2" name="Đồng hồ đếm ngược 3 phút gây sốc  3 Minutes">
            <a:hlinkClick r:id="" action="ppaction://media"/>
            <a:extLst>
              <a:ext uri="{FF2B5EF4-FFF2-40B4-BE49-F238E27FC236}">
                <a16:creationId xmlns:a16="http://schemas.microsoft.com/office/drawing/2014/main" id="{594434C7-0E96-ED4C-00C9-14045EAEB88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584886" y="9922"/>
            <a:ext cx="1562288" cy="878787"/>
          </a:xfrm>
          <a:prstGeom prst="rect">
            <a:avLst/>
          </a:prstGeom>
        </p:spPr>
      </p:pic>
    </p:spTree>
    <p:extLst>
      <p:ext uri="{BB962C8B-B14F-4D97-AF65-F5344CB8AC3E}">
        <p14:creationId xmlns:p14="http://schemas.microsoft.com/office/powerpoint/2010/main" val="527710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 y="-40240"/>
            <a:ext cx="9147174" cy="515660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3882" y="4530533"/>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182356" y="4327662"/>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466922" y="3832102"/>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421162" y="4325753"/>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275636" y="4607351"/>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739204"/>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47" name="Oval 46">
            <a:extLst>
              <a:ext uri="{FF2B5EF4-FFF2-40B4-BE49-F238E27FC236}">
                <a16:creationId xmlns:a16="http://schemas.microsoft.com/office/drawing/2014/main" id="{3E720F37-D615-9871-03FD-0AAC54F2C09D}"/>
              </a:ext>
            </a:extLst>
          </p:cNvPr>
          <p:cNvSpPr/>
          <p:nvPr/>
        </p:nvSpPr>
        <p:spPr>
          <a:xfrm>
            <a:off x="1001743" y="87758"/>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pic>
        <p:nvPicPr>
          <p:cNvPr id="45" name="Picture 44">
            <a:extLst>
              <a:ext uri="{FF2B5EF4-FFF2-40B4-BE49-F238E27FC236}">
                <a16:creationId xmlns:a16="http://schemas.microsoft.com/office/drawing/2014/main" id="{F73EC2B6-6E48-0215-CE47-EAD5C34AF4F3}"/>
              </a:ext>
            </a:extLst>
          </p:cNvPr>
          <p:cNvPicPr>
            <a:picLocks noChangeAspect="1"/>
          </p:cNvPicPr>
          <p:nvPr/>
        </p:nvPicPr>
        <p:blipFill>
          <a:blip r:embed="rId4"/>
          <a:stretch>
            <a:fillRect/>
          </a:stretch>
        </p:blipFill>
        <p:spPr>
          <a:xfrm>
            <a:off x="5034958" y="1197829"/>
            <a:ext cx="3443372" cy="3187121"/>
          </a:xfrm>
          <a:prstGeom prst="rect">
            <a:avLst/>
          </a:prstGeom>
        </p:spPr>
      </p:pic>
      <p:sp>
        <p:nvSpPr>
          <p:cNvPr id="46" name="Rectangle: Rounded Corners 15">
            <a:extLst>
              <a:ext uri="{FF2B5EF4-FFF2-40B4-BE49-F238E27FC236}">
                <a16:creationId xmlns:a16="http://schemas.microsoft.com/office/drawing/2014/main" id="{54E531B6-196C-1FCE-CF4B-C736AF69522B}"/>
              </a:ext>
            </a:extLst>
          </p:cNvPr>
          <p:cNvSpPr/>
          <p:nvPr/>
        </p:nvSpPr>
        <p:spPr>
          <a:xfrm>
            <a:off x="668845" y="1139455"/>
            <a:ext cx="3752317" cy="1685117"/>
          </a:xfrm>
          <a:prstGeom prst="roundRect">
            <a:avLst/>
          </a:prstGeom>
          <a:solidFill>
            <a:srgbClr val="DDEAD6"/>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quan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hệ</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giữa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phần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tham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gia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vận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hành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máy</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tính</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1B90EB1-7BE3-33C4-0E76-DB4B3407CF48}"/>
              </a:ext>
            </a:extLst>
          </p:cNvPr>
          <p:cNvPicPr>
            <a:picLocks noChangeAspect="1"/>
          </p:cNvPicPr>
          <p:nvPr/>
        </p:nvPicPr>
        <p:blipFill>
          <a:blip r:embed="rId5"/>
          <a:stretch>
            <a:fillRect/>
          </a:stretch>
        </p:blipFill>
        <p:spPr>
          <a:xfrm>
            <a:off x="1349905" y="2990413"/>
            <a:ext cx="2236779" cy="1823559"/>
          </a:xfrm>
          <a:prstGeom prst="rect">
            <a:avLst/>
          </a:prstGeom>
        </p:spPr>
      </p:pic>
    </p:spTree>
    <p:extLst>
      <p:ext uri="{BB962C8B-B14F-4D97-AF65-F5344CB8AC3E}">
        <p14:creationId xmlns:p14="http://schemas.microsoft.com/office/powerpoint/2010/main" val="18539997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ppt_x</p:attrName>
                                        </p:attrNameLst>
                                      </p:cBhvr>
                                      <p:tavLst>
                                        <p:tav tm="0">
                                          <p:val>
                                            <p:fltVal val="0.5"/>
                                          </p:val>
                                        </p:tav>
                                        <p:tav tm="100000">
                                          <p:val>
                                            <p:strVal val="#ppt_x"/>
                                          </p:val>
                                        </p:tav>
                                      </p:tavLst>
                                    </p:anim>
                                    <p:anim calcmode="lin" valueType="num">
                                      <p:cBhvr>
                                        <p:cTn id="34" dur="500" fill="hold"/>
                                        <p:tgtEl>
                                          <p:spTgt spid="6"/>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ppt_x</p:attrName>
                                        </p:attrNameLst>
                                      </p:cBhvr>
                                      <p:tavLst>
                                        <p:tav tm="0">
                                          <p:val>
                                            <p:fltVal val="0.5"/>
                                          </p:val>
                                        </p:tav>
                                        <p:tav tm="100000">
                                          <p:val>
                                            <p:strVal val="#ppt_x"/>
                                          </p:val>
                                        </p:tav>
                                      </p:tavLst>
                                    </p:anim>
                                    <p:anim calcmode="lin" valueType="num">
                                      <p:cBhvr>
                                        <p:cTn id="58" dur="500" fill="hold"/>
                                        <p:tgtEl>
                                          <p:spTgt spid="10"/>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ppt_x</p:attrName>
                                        </p:attrNameLst>
                                      </p:cBhvr>
                                      <p:tavLst>
                                        <p:tav tm="0">
                                          <p:val>
                                            <p:fltVal val="0.5"/>
                                          </p:val>
                                        </p:tav>
                                        <p:tav tm="100000">
                                          <p:val>
                                            <p:strVal val="#ppt_x"/>
                                          </p:val>
                                        </p:tav>
                                      </p:tavLst>
                                    </p:anim>
                                    <p:anim calcmode="lin" valueType="num">
                                      <p:cBhvr>
                                        <p:cTn id="76" dur="500" fill="hold"/>
                                        <p:tgtEl>
                                          <p:spTgt spid="13"/>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 calcmode="lin" valueType="num">
                                      <p:cBhvr>
                                        <p:cTn id="81" dur="500" fill="hold"/>
                                        <p:tgtEl>
                                          <p:spTgt spid="14"/>
                                        </p:tgtEl>
                                        <p:attrNameLst>
                                          <p:attrName>ppt_x</p:attrName>
                                        </p:attrNameLst>
                                      </p:cBhvr>
                                      <p:tavLst>
                                        <p:tav tm="0">
                                          <p:val>
                                            <p:fltVal val="0.5"/>
                                          </p:val>
                                        </p:tav>
                                        <p:tav tm="100000">
                                          <p:val>
                                            <p:strVal val="#ppt_x"/>
                                          </p:val>
                                        </p:tav>
                                      </p:tavLst>
                                    </p:anim>
                                    <p:anim calcmode="lin" valueType="num">
                                      <p:cBhvr>
                                        <p:cTn id="82" dur="500" fill="hold"/>
                                        <p:tgtEl>
                                          <p:spTgt spid="14"/>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2"/>
                                        </p:tgtEl>
                                      </p:cBhvr>
                                    </p:animEffect>
                                    <p:animScale>
                                      <p:cBhvr>
                                        <p:cTn id="85" dur="250" autoRev="1" fill="hold"/>
                                        <p:tgtEl>
                                          <p:spTgt spid="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11"/>
                                        </p:tgtEl>
                                      </p:cBhvr>
                                    </p:animEffect>
                                    <p:animScale>
                                      <p:cBhvr>
                                        <p:cTn id="91" dur="250" autoRev="1" fill="hold"/>
                                        <p:tgtEl>
                                          <p:spTgt spid="11"/>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par>
                                <p:cTn id="95" presetID="42"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8" name="Picture 224" descr="100+ Hình nền Slide đẹp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 y="-11518"/>
            <a:ext cx="9147174" cy="515660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24"/>
          <p:cNvGrpSpPr/>
          <p:nvPr/>
        </p:nvGrpSpPr>
        <p:grpSpPr>
          <a:xfrm>
            <a:off x="6570720" y="4392281"/>
            <a:ext cx="1026379" cy="1026557"/>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27" name="椭圆 12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3" name="组合 127"/>
          <p:cNvGrpSpPr/>
          <p:nvPr/>
        </p:nvGrpSpPr>
        <p:grpSpPr>
          <a:xfrm>
            <a:off x="4732690" y="4653260"/>
            <a:ext cx="538538" cy="538631"/>
            <a:chOff x="304800" y="673100"/>
            <a:chExt cx="4000500" cy="4000500"/>
          </a:xfrm>
          <a:effectLst>
            <a:outerShdw blurRad="444500" dist="254000" dir="8100000" algn="tr" rotWithShape="0">
              <a:prstClr val="black">
                <a:alpha val="50000"/>
              </a:prstClr>
            </a:outerShdw>
          </a:effectLst>
        </p:grpSpPr>
        <p:sp>
          <p:nvSpPr>
            <p:cNvPr id="129" name="同心圆 12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0" name="椭圆 129"/>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4" name="组合 130"/>
          <p:cNvGrpSpPr/>
          <p:nvPr/>
        </p:nvGrpSpPr>
        <p:grpSpPr>
          <a:xfrm>
            <a:off x="5438576" y="4922577"/>
            <a:ext cx="747257" cy="747387"/>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3" name="椭圆 13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5" name="组合 133"/>
          <p:cNvGrpSpPr/>
          <p:nvPr/>
        </p:nvGrpSpPr>
        <p:grpSpPr>
          <a:xfrm>
            <a:off x="7761482" y="4732632"/>
            <a:ext cx="541056" cy="541150"/>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6" name="椭圆 13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6" name="组合 136"/>
          <p:cNvGrpSpPr/>
          <p:nvPr/>
        </p:nvGrpSpPr>
        <p:grpSpPr>
          <a:xfrm>
            <a:off x="766705" y="5041347"/>
            <a:ext cx="588959" cy="589061"/>
            <a:chOff x="304800" y="673100"/>
            <a:chExt cx="4000500" cy="4000500"/>
          </a:xfrm>
          <a:effectLst>
            <a:outerShdw blurRad="444500" dist="254000" dir="8100000" algn="tr" rotWithShape="0">
              <a:prstClr val="black">
                <a:alpha val="50000"/>
              </a:prstClr>
            </a:outerShdw>
          </a:effectLst>
        </p:grpSpPr>
        <p:sp>
          <p:nvSpPr>
            <p:cNvPr id="138" name="同心圆 13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39" name="椭圆 138"/>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7" name="组合 139"/>
          <p:cNvGrpSpPr/>
          <p:nvPr/>
        </p:nvGrpSpPr>
        <p:grpSpPr>
          <a:xfrm>
            <a:off x="3968431" y="5174948"/>
            <a:ext cx="252535" cy="252579"/>
            <a:chOff x="304800" y="673100"/>
            <a:chExt cx="4000500" cy="4000500"/>
          </a:xfrm>
          <a:effectLst>
            <a:outerShdw blurRad="444500" dist="254000" dir="8100000" algn="tr" rotWithShape="0">
              <a:prstClr val="black">
                <a:alpha val="50000"/>
              </a:prstClr>
            </a:outerShdw>
          </a:effectLst>
        </p:grpSpPr>
        <p:sp>
          <p:nvSpPr>
            <p:cNvPr id="141" name="同心圆 14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2" name="椭圆 14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8" name="组合 142"/>
          <p:cNvGrpSpPr/>
          <p:nvPr/>
        </p:nvGrpSpPr>
        <p:grpSpPr>
          <a:xfrm>
            <a:off x="3213934" y="4983512"/>
            <a:ext cx="529167" cy="529259"/>
            <a:chOff x="304800" y="673100"/>
            <a:chExt cx="4000500" cy="4000500"/>
          </a:xfrm>
          <a:effectLst>
            <a:outerShdw blurRad="444500" dist="254000" dir="8100000" algn="tr" rotWithShape="0">
              <a:prstClr val="black">
                <a:alpha val="50000"/>
              </a:prstClr>
            </a:outerShdw>
          </a:effectLst>
        </p:grpSpPr>
        <p:sp>
          <p:nvSpPr>
            <p:cNvPr id="144" name="同心圆 14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5" name="椭圆 144"/>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9" name="组合 145"/>
          <p:cNvGrpSpPr/>
          <p:nvPr/>
        </p:nvGrpSpPr>
        <p:grpSpPr>
          <a:xfrm>
            <a:off x="8516433" y="4074559"/>
            <a:ext cx="1045317" cy="1045499"/>
            <a:chOff x="304800" y="673100"/>
            <a:chExt cx="4000500" cy="4000500"/>
          </a:xfrm>
          <a:effectLst>
            <a:outerShdw blurRad="444500" dist="254000" dir="8100000" algn="tr" rotWithShape="0">
              <a:prstClr val="black">
                <a:alpha val="50000"/>
              </a:prstClr>
            </a:outerShdw>
          </a:effectLst>
        </p:grpSpPr>
        <p:sp>
          <p:nvSpPr>
            <p:cNvPr id="147" name="同心圆 1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48" name="椭圆 1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0" name="组合 148"/>
          <p:cNvGrpSpPr/>
          <p:nvPr/>
        </p:nvGrpSpPr>
        <p:grpSpPr>
          <a:xfrm>
            <a:off x="4370644" y="5027239"/>
            <a:ext cx="223118" cy="223157"/>
            <a:chOff x="304800" y="673100"/>
            <a:chExt cx="4000500" cy="4000500"/>
          </a:xfrm>
          <a:effectLst>
            <a:outerShdw blurRad="444500" dist="254000" dir="8100000" algn="tr" rotWithShape="0">
              <a:prstClr val="black">
                <a:alpha val="50000"/>
              </a:prstClr>
            </a:outerShdw>
          </a:effectLst>
        </p:grpSpPr>
        <p:sp>
          <p:nvSpPr>
            <p:cNvPr id="150" name="同心圆 14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1" name="椭圆 150"/>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1" name="组合 151"/>
          <p:cNvGrpSpPr/>
          <p:nvPr/>
        </p:nvGrpSpPr>
        <p:grpSpPr>
          <a:xfrm>
            <a:off x="1943812" y="4706886"/>
            <a:ext cx="962910" cy="963077"/>
            <a:chOff x="304800" y="673100"/>
            <a:chExt cx="4000500" cy="4000500"/>
          </a:xfrm>
          <a:effectLst>
            <a:outerShdw blurRad="444500" dist="254000" dir="8100000" algn="tr" rotWithShape="0">
              <a:prstClr val="black">
                <a:alpha val="50000"/>
              </a:prstClr>
            </a:outerShdw>
          </a:effectLst>
        </p:grpSpPr>
        <p:sp>
          <p:nvSpPr>
            <p:cNvPr id="153" name="同心圆 15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4" name="椭圆 153"/>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 lastClr="FFFFFF"/>
                  </a:solidFill>
                  <a:ea typeface="微软雅黑" panose="020B0503020204020204" pitchFamily="34" charset="-122"/>
                  <a:cs typeface="+mn-ea"/>
                  <a:sym typeface="+mn-lt"/>
                </a:rPr>
                <a:t> </a:t>
              </a:r>
              <a:endParaRPr lang="zh-CN" altLang="en-US" sz="2501" kern="0" dirty="0">
                <a:solidFill>
                  <a:sysClr val="window" lastClr="FFFFFF"/>
                </a:solidFill>
                <a:ea typeface="微软雅黑" panose="020B0503020204020204" pitchFamily="34" charset="-122"/>
                <a:cs typeface="+mn-ea"/>
                <a:sym typeface="+mn-lt"/>
              </a:endParaRPr>
            </a:p>
          </p:txBody>
        </p:sp>
      </p:grpSp>
      <p:grpSp>
        <p:nvGrpSpPr>
          <p:cNvPr id="12" name="组合 154"/>
          <p:cNvGrpSpPr/>
          <p:nvPr/>
        </p:nvGrpSpPr>
        <p:grpSpPr>
          <a:xfrm>
            <a:off x="1397552" y="4942757"/>
            <a:ext cx="520283" cy="520373"/>
            <a:chOff x="304800" y="673100"/>
            <a:chExt cx="4000500" cy="4000500"/>
          </a:xfrm>
          <a:effectLst>
            <a:outerShdw blurRad="444500" dist="254000" dir="8100000" algn="tr" rotWithShape="0">
              <a:prstClr val="black">
                <a:alpha val="50000"/>
              </a:prstClr>
            </a:outerShdw>
          </a:effectLst>
        </p:grpSpPr>
        <p:sp>
          <p:nvSpPr>
            <p:cNvPr id="156" name="同心圆 15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57" name="椭圆 156"/>
            <p:cNvSpPr/>
            <p:nvPr/>
          </p:nvSpPr>
          <p:spPr>
            <a:xfrm>
              <a:off x="392112" y="760412"/>
              <a:ext cx="3825874" cy="3825874"/>
            </a:xfrm>
            <a:prstGeom prst="ellipse">
              <a:avLst/>
            </a:prstGeom>
            <a:solidFill>
              <a:srgbClr val="123E61"/>
            </a:soli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3" name="组合 157"/>
          <p:cNvGrpSpPr/>
          <p:nvPr/>
        </p:nvGrpSpPr>
        <p:grpSpPr>
          <a:xfrm>
            <a:off x="291179" y="4922576"/>
            <a:ext cx="316932" cy="316987"/>
            <a:chOff x="304800" y="673100"/>
            <a:chExt cx="4000500" cy="4000500"/>
          </a:xfrm>
          <a:effectLst>
            <a:outerShdw blurRad="444500" dist="254000" dir="8100000" algn="tr" rotWithShape="0">
              <a:prstClr val="black">
                <a:alpha val="50000"/>
              </a:prstClr>
            </a:outerShdw>
          </a:effectLst>
        </p:grpSpPr>
        <p:sp>
          <p:nvSpPr>
            <p:cNvPr id="159" name="同心圆 15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0" name="椭圆 15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grpSp>
        <p:nvGrpSpPr>
          <p:cNvPr id="14" name="组合 160"/>
          <p:cNvGrpSpPr/>
          <p:nvPr/>
        </p:nvGrpSpPr>
        <p:grpSpPr>
          <a:xfrm>
            <a:off x="117184" y="4739204"/>
            <a:ext cx="158465" cy="158493"/>
            <a:chOff x="304800" y="673100"/>
            <a:chExt cx="4000500" cy="4000500"/>
          </a:xfrm>
          <a:effectLst>
            <a:outerShdw blurRad="444500" dist="254000" dir="8100000" algn="tr" rotWithShape="0">
              <a:prstClr val="black">
                <a:alpha val="50000"/>
              </a:prstClr>
            </a:outerShdw>
          </a:effectLst>
        </p:grpSpPr>
        <p:sp>
          <p:nvSpPr>
            <p:cNvPr id="162" name="同心圆 16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14674">
                <a:defRPr/>
              </a:pPr>
              <a:endParaRPr lang="zh-CN" altLang="en-US" sz="2501" kern="0" dirty="0">
                <a:solidFill>
                  <a:sysClr val="windowText" lastClr="000000"/>
                </a:solidFill>
                <a:ea typeface="微软雅黑" panose="020B0503020204020204" pitchFamily="34" charset="-122"/>
                <a:cs typeface="+mn-ea"/>
                <a:sym typeface="+mn-lt"/>
              </a:endParaRPr>
            </a:p>
          </p:txBody>
        </p:sp>
        <p:sp>
          <p:nvSpPr>
            <p:cNvPr id="163" name="椭圆 16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14674">
                <a:defRPr/>
              </a:pPr>
              <a:r>
                <a:rPr lang="en-US" altLang="zh-CN" sz="2501" kern="0">
                  <a:solidFill>
                    <a:sysClr val="windowText" lastClr="000000"/>
                  </a:solidFill>
                  <a:ea typeface="微软雅黑" panose="020B0503020204020204" pitchFamily="34" charset="-122"/>
                  <a:cs typeface="+mn-ea"/>
                  <a:sym typeface="+mn-lt"/>
                </a:rPr>
                <a:t> </a:t>
              </a:r>
              <a:endParaRPr lang="zh-CN" altLang="en-US" sz="2501" kern="0" dirty="0">
                <a:solidFill>
                  <a:sysClr val="windowText" lastClr="000000"/>
                </a:solidFill>
                <a:ea typeface="微软雅黑" panose="020B0503020204020204" pitchFamily="34" charset="-122"/>
                <a:cs typeface="+mn-ea"/>
                <a:sym typeface="+mn-lt"/>
              </a:endParaRPr>
            </a:p>
          </p:txBody>
        </p:sp>
      </p:grpSp>
      <p:sp>
        <p:nvSpPr>
          <p:cNvPr id="19" name="Rectangle 2"/>
          <p:cNvSpPr>
            <a:spLocks noChangeArrowheads="1"/>
          </p:cNvSpPr>
          <p:nvPr/>
        </p:nvSpPr>
        <p:spPr bwMode="auto">
          <a:xfrm flipV="1">
            <a:off x="946905" y="322074"/>
            <a:ext cx="14406601"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72" tIns="45736" rIns="91472" bIns="45736" numCol="1" anchor="ctr" anchorCtr="0" compatLnSpc="1">
            <a:prstTxWarp prst="textNoShape">
              <a:avLst/>
            </a:prstTxWarp>
            <a:spAutoFit/>
          </a:bodyPr>
          <a:lstStyle/>
          <a:p>
            <a:endParaRPr lang="en-US" sz="1801"/>
          </a:p>
        </p:txBody>
      </p:sp>
      <p:sp>
        <p:nvSpPr>
          <p:cNvPr id="27" name="Rectangle 8"/>
          <p:cNvSpPr>
            <a:spLocks noChangeArrowheads="1"/>
          </p:cNvSpPr>
          <p:nvPr/>
        </p:nvSpPr>
        <p:spPr bwMode="auto">
          <a:xfrm>
            <a:off x="4771422" y="3197486"/>
            <a:ext cx="184795" cy="36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72" tIns="45736" rIns="91472" bIns="45736" numCol="1" anchor="ctr" anchorCtr="0" compatLnSpc="1">
            <a:prstTxWarp prst="textNoShape">
              <a:avLst/>
            </a:prstTxWarp>
            <a:spAutoFit/>
          </a:bodyPr>
          <a:lstStyle/>
          <a:p>
            <a:endParaRPr lang="en-US" sz="1801"/>
          </a:p>
        </p:txBody>
      </p:sp>
      <p:sp>
        <p:nvSpPr>
          <p:cNvPr id="47" name="Oval 46">
            <a:extLst>
              <a:ext uri="{FF2B5EF4-FFF2-40B4-BE49-F238E27FC236}">
                <a16:creationId xmlns:a16="http://schemas.microsoft.com/office/drawing/2014/main" id="{3E720F37-D615-9871-03FD-0AAC54F2C09D}"/>
              </a:ext>
            </a:extLst>
          </p:cNvPr>
          <p:cNvSpPr/>
          <p:nvPr/>
        </p:nvSpPr>
        <p:spPr>
          <a:xfrm>
            <a:off x="1001743" y="87758"/>
            <a:ext cx="7275333" cy="102034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1" b="1" dirty="0" err="1">
                <a:solidFill>
                  <a:schemeClr val="tx1"/>
                </a:solidFill>
                <a:latin typeface="Times New Roman" panose="02020603050405020304" pitchFamily="18" charset="0"/>
                <a:cs typeface="Times New Roman" panose="02020603050405020304" pitchFamily="18" charset="0"/>
              </a:rPr>
              <a:t>Tiết</a:t>
            </a:r>
            <a:r>
              <a:rPr lang="en-US" sz="3201" b="1" dirty="0">
                <a:solidFill>
                  <a:schemeClr val="tx1"/>
                </a:solidFill>
                <a:latin typeface="Times New Roman" panose="02020603050405020304" pitchFamily="18" charset="0"/>
                <a:cs typeface="Times New Roman" panose="02020603050405020304" pitchFamily="18" charset="0"/>
              </a:rPr>
              <a:t> 3: </a:t>
            </a:r>
            <a:r>
              <a:rPr lang="en-US" sz="3201" b="1" dirty="0" err="1">
                <a:solidFill>
                  <a:schemeClr val="tx1"/>
                </a:solidFill>
                <a:latin typeface="Times New Roman" panose="02020603050405020304" pitchFamily="18" charset="0"/>
                <a:cs typeface="Times New Roman" panose="02020603050405020304" pitchFamily="18" charset="0"/>
              </a:rPr>
              <a:t>Bài</a:t>
            </a:r>
            <a:r>
              <a:rPr lang="en-US" sz="3201" b="1" dirty="0">
                <a:solidFill>
                  <a:schemeClr val="tx1"/>
                </a:solidFill>
                <a:latin typeface="Times New Roman" panose="02020603050405020304" pitchFamily="18" charset="0"/>
                <a:cs typeface="Times New Roman" panose="02020603050405020304" pitchFamily="18" charset="0"/>
              </a:rPr>
              <a:t> 2: </a:t>
            </a:r>
          </a:p>
          <a:p>
            <a:pPr algn="ctr"/>
            <a:r>
              <a:rPr lang="en-US" sz="3201" b="1" dirty="0">
                <a:solidFill>
                  <a:schemeClr val="tx1"/>
                </a:solidFill>
                <a:latin typeface="Times New Roman" panose="02020603050405020304" pitchFamily="18" charset="0"/>
                <a:cs typeface="Times New Roman" panose="02020603050405020304" pitchFamily="18" charset="0"/>
              </a:rPr>
              <a:t>PHẦN MỀM MÁY TÍNH</a:t>
            </a:r>
            <a:endParaRPr lang="en-US" sz="3201" dirty="0">
              <a:solidFill>
                <a:schemeClr val="tx1"/>
              </a:solidFill>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A70390AA-7CDA-8883-E091-05E3EB024F09}"/>
              </a:ext>
            </a:extLst>
          </p:cNvPr>
          <p:cNvSpPr txBox="1"/>
          <p:nvPr/>
        </p:nvSpPr>
        <p:spPr>
          <a:xfrm>
            <a:off x="318058" y="1153102"/>
            <a:ext cx="8443793" cy="3539430"/>
          </a:xfrm>
          <a:prstGeom prst="rect">
            <a:avLst/>
          </a:prstGeom>
          <a:noFill/>
        </p:spPr>
        <p:txBody>
          <a:bodyPr wrap="square">
            <a:spAutoFit/>
          </a:bodyPr>
          <a:lstStyle/>
          <a:p>
            <a:pPr algn="just"/>
            <a:r>
              <a:rPr lang="vi-VN" sz="2800" b="1" dirty="0">
                <a:latin typeface="+mj-lt"/>
              </a:rPr>
              <a:t>I. Hệ điều hành:</a:t>
            </a:r>
          </a:p>
          <a:p>
            <a:pPr algn="just"/>
            <a:r>
              <a:rPr lang="vi-VN" sz="2800" dirty="0">
                <a:latin typeface="+mj-lt"/>
              </a:rPr>
              <a:t>- Là hệ thống phần mền quản lí, điều khiển hoạt động của máy tính, cung cấp cho con người môi trường tương tác với máy tính và chạy các phần mềm ứng dụng</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vi-VN" sz="2800" dirty="0">
                <a:latin typeface="+mj-lt"/>
              </a:rPr>
              <a:t>điều hành dành cho máy tính như Windows, Linus, macOS, … </a:t>
            </a:r>
            <a:endParaRPr lang="en-US" sz="2800" dirty="0">
              <a:latin typeface="+mj-lt"/>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vi-VN" sz="2800" dirty="0">
                <a:latin typeface="+mj-lt"/>
              </a:rPr>
              <a:t>điều hành dành cho điện thoại thông minh và máy tính bảng như iOS, Android,…</a:t>
            </a:r>
          </a:p>
        </p:txBody>
      </p:sp>
      <p:pic>
        <p:nvPicPr>
          <p:cNvPr id="16" name="Picture 15">
            <a:extLst>
              <a:ext uri="{FF2B5EF4-FFF2-40B4-BE49-F238E27FC236}">
                <a16:creationId xmlns:a16="http://schemas.microsoft.com/office/drawing/2014/main" id="{D9AF9BD2-21D6-D708-6DCF-C225079D3BAC}"/>
              </a:ext>
            </a:extLst>
          </p:cNvPr>
          <p:cNvPicPr>
            <a:picLocks noChangeAspect="1"/>
          </p:cNvPicPr>
          <p:nvPr/>
        </p:nvPicPr>
        <p:blipFill>
          <a:blip r:embed="rId4"/>
          <a:stretch>
            <a:fillRect/>
          </a:stretch>
        </p:blipFill>
        <p:spPr>
          <a:xfrm>
            <a:off x="200020" y="334534"/>
            <a:ext cx="1808588" cy="808348"/>
          </a:xfrm>
          <a:prstGeom prst="rect">
            <a:avLst/>
          </a:prstGeom>
        </p:spPr>
      </p:pic>
      <p:pic>
        <p:nvPicPr>
          <p:cNvPr id="17" name="Picture 16">
            <a:extLst>
              <a:ext uri="{FF2B5EF4-FFF2-40B4-BE49-F238E27FC236}">
                <a16:creationId xmlns:a16="http://schemas.microsoft.com/office/drawing/2014/main" id="{8EFEEE92-27A7-64EF-98E5-7BE94B12D11B}"/>
              </a:ext>
            </a:extLst>
          </p:cNvPr>
          <p:cNvPicPr>
            <a:picLocks noChangeAspect="1"/>
          </p:cNvPicPr>
          <p:nvPr/>
        </p:nvPicPr>
        <p:blipFill>
          <a:blip r:embed="rId5"/>
          <a:stretch>
            <a:fillRect/>
          </a:stretch>
        </p:blipFill>
        <p:spPr>
          <a:xfrm>
            <a:off x="7083909" y="169458"/>
            <a:ext cx="1830354" cy="1163619"/>
          </a:xfrm>
          <a:prstGeom prst="rect">
            <a:avLst/>
          </a:prstGeom>
        </p:spPr>
      </p:pic>
    </p:spTree>
    <p:extLst>
      <p:ext uri="{BB962C8B-B14F-4D97-AF65-F5344CB8AC3E}">
        <p14:creationId xmlns:p14="http://schemas.microsoft.com/office/powerpoint/2010/main" val="33901931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30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70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ppt_x</p:attrName>
                                        </p:attrNameLst>
                                      </p:cBhvr>
                                      <p:tavLst>
                                        <p:tav tm="0">
                                          <p:val>
                                            <p:fltVal val="0.5"/>
                                          </p:val>
                                        </p:tav>
                                        <p:tav tm="100000">
                                          <p:val>
                                            <p:strVal val="#ppt_x"/>
                                          </p:val>
                                        </p:tav>
                                      </p:tavLst>
                                    </p:anim>
                                    <p:anim calcmode="lin" valueType="num">
                                      <p:cBhvr>
                                        <p:cTn id="22" dur="500" fill="hold"/>
                                        <p:tgtEl>
                                          <p:spTgt spid="4"/>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par>
                                <p:cTn id="29" presetID="23" presetClass="entr" presetSubtype="528" fill="hold" nodeType="withEffect">
                                  <p:stCondLst>
                                    <p:cond delay="10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 calcmode="lin" valueType="num">
                                      <p:cBhvr>
                                        <p:cTn id="33" dur="500" fill="hold"/>
                                        <p:tgtEl>
                                          <p:spTgt spid="6"/>
                                        </p:tgtEl>
                                        <p:attrNameLst>
                                          <p:attrName>ppt_x</p:attrName>
                                        </p:attrNameLst>
                                      </p:cBhvr>
                                      <p:tavLst>
                                        <p:tav tm="0">
                                          <p:val>
                                            <p:fltVal val="0.5"/>
                                          </p:val>
                                        </p:tav>
                                        <p:tav tm="100000">
                                          <p:val>
                                            <p:strVal val="#ppt_x"/>
                                          </p:val>
                                        </p:tav>
                                      </p:tavLst>
                                    </p:anim>
                                    <p:anim calcmode="lin" valueType="num">
                                      <p:cBhvr>
                                        <p:cTn id="34" dur="500" fill="hold"/>
                                        <p:tgtEl>
                                          <p:spTgt spid="6"/>
                                        </p:tgtEl>
                                        <p:attrNameLst>
                                          <p:attrName>ppt_y</p:attrName>
                                        </p:attrNameLst>
                                      </p:cBhvr>
                                      <p:tavLst>
                                        <p:tav tm="0">
                                          <p:val>
                                            <p:fltVal val="0.5"/>
                                          </p:val>
                                        </p:tav>
                                        <p:tav tm="100000">
                                          <p:val>
                                            <p:strVal val="#ppt_y"/>
                                          </p:val>
                                        </p:tav>
                                      </p:tavLst>
                                    </p:anim>
                                  </p:childTnLst>
                                </p:cTn>
                              </p:par>
                              <p:par>
                                <p:cTn id="35" presetID="23" presetClass="entr" presetSubtype="528" fill="hold" nodeType="withEffect">
                                  <p:stCondLst>
                                    <p:cond delay="60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ppt_x</p:attrName>
                                        </p:attrNameLst>
                                      </p:cBhvr>
                                      <p:tavLst>
                                        <p:tav tm="0">
                                          <p:val>
                                            <p:fltVal val="0.5"/>
                                          </p:val>
                                        </p:tav>
                                        <p:tav tm="100000">
                                          <p:val>
                                            <p:strVal val="#ppt_x"/>
                                          </p:val>
                                        </p:tav>
                                      </p:tavLst>
                                    </p:anim>
                                    <p:anim calcmode="lin" valueType="num">
                                      <p:cBhvr>
                                        <p:cTn id="40" dur="500" fill="hold"/>
                                        <p:tgtEl>
                                          <p:spTgt spid="7"/>
                                        </p:tgtEl>
                                        <p:attrNameLst>
                                          <p:attrName>ppt_y</p:attrName>
                                        </p:attrNameLst>
                                      </p:cBhvr>
                                      <p:tavLst>
                                        <p:tav tm="0">
                                          <p:val>
                                            <p:fltVal val="0.5"/>
                                          </p:val>
                                        </p:tav>
                                        <p:tav tm="100000">
                                          <p:val>
                                            <p:strVal val="#ppt_y"/>
                                          </p:val>
                                        </p:tav>
                                      </p:tavLst>
                                    </p:anim>
                                  </p:childTnLst>
                                </p:cTn>
                              </p:par>
                              <p:par>
                                <p:cTn id="41" presetID="23" presetClass="entr" presetSubtype="528" fill="hold" nodeType="withEffect">
                                  <p:stCondLst>
                                    <p:cond delay="30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ppt_x</p:attrName>
                                        </p:attrNameLst>
                                      </p:cBhvr>
                                      <p:tavLst>
                                        <p:tav tm="0">
                                          <p:val>
                                            <p:fltVal val="0.5"/>
                                          </p:val>
                                        </p:tav>
                                        <p:tav tm="100000">
                                          <p:val>
                                            <p:strVal val="#ppt_x"/>
                                          </p:val>
                                        </p:tav>
                                      </p:tavLst>
                                    </p:anim>
                                    <p:anim calcmode="lin" valueType="num">
                                      <p:cBhvr>
                                        <p:cTn id="46" dur="500" fill="hold"/>
                                        <p:tgtEl>
                                          <p:spTgt spid="8"/>
                                        </p:tgtEl>
                                        <p:attrNameLst>
                                          <p:attrName>ppt_y</p:attrName>
                                        </p:attrNameLst>
                                      </p:cBhvr>
                                      <p:tavLst>
                                        <p:tav tm="0">
                                          <p:val>
                                            <p:fltVal val="0.5"/>
                                          </p:val>
                                        </p:tav>
                                        <p:tav tm="100000">
                                          <p:val>
                                            <p:strVal val="#ppt_y"/>
                                          </p:val>
                                        </p:tav>
                                      </p:tavLst>
                                    </p:anim>
                                  </p:childTnLst>
                                </p:cTn>
                              </p:par>
                              <p:par>
                                <p:cTn id="47" presetID="23" presetClass="entr" presetSubtype="528" fill="hold" nodeType="withEffect">
                                  <p:stCondLst>
                                    <p:cond delay="30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ppt_x</p:attrName>
                                        </p:attrNameLst>
                                      </p:cBhvr>
                                      <p:tavLst>
                                        <p:tav tm="0">
                                          <p:val>
                                            <p:fltVal val="0.5"/>
                                          </p:val>
                                        </p:tav>
                                        <p:tav tm="100000">
                                          <p:val>
                                            <p:strVal val="#ppt_x"/>
                                          </p:val>
                                        </p:tav>
                                      </p:tavLst>
                                    </p:anim>
                                    <p:anim calcmode="lin" valueType="num">
                                      <p:cBhvr>
                                        <p:cTn id="52" dur="500" fill="hold"/>
                                        <p:tgtEl>
                                          <p:spTgt spid="9"/>
                                        </p:tgtEl>
                                        <p:attrNameLst>
                                          <p:attrName>ppt_y</p:attrName>
                                        </p:attrNameLst>
                                      </p:cBhvr>
                                      <p:tavLst>
                                        <p:tav tm="0">
                                          <p:val>
                                            <p:fltVal val="0.5"/>
                                          </p:val>
                                        </p:tav>
                                        <p:tav tm="100000">
                                          <p:val>
                                            <p:strVal val="#ppt_y"/>
                                          </p:val>
                                        </p:tav>
                                      </p:tavLst>
                                    </p:anim>
                                  </p:childTnLst>
                                </p:cTn>
                              </p:par>
                              <p:par>
                                <p:cTn id="53" presetID="23" presetClass="entr" presetSubtype="528" fill="hold" nodeType="withEffect">
                                  <p:stCondLst>
                                    <p:cond delay="6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ppt_x</p:attrName>
                                        </p:attrNameLst>
                                      </p:cBhvr>
                                      <p:tavLst>
                                        <p:tav tm="0">
                                          <p:val>
                                            <p:fltVal val="0.5"/>
                                          </p:val>
                                        </p:tav>
                                        <p:tav tm="100000">
                                          <p:val>
                                            <p:strVal val="#ppt_x"/>
                                          </p:val>
                                        </p:tav>
                                      </p:tavLst>
                                    </p:anim>
                                    <p:anim calcmode="lin" valueType="num">
                                      <p:cBhvr>
                                        <p:cTn id="58" dur="500" fill="hold"/>
                                        <p:tgtEl>
                                          <p:spTgt spid="10"/>
                                        </p:tgtEl>
                                        <p:attrNameLst>
                                          <p:attrName>ppt_y</p:attrName>
                                        </p:attrNameLst>
                                      </p:cBhvr>
                                      <p:tavLst>
                                        <p:tav tm="0">
                                          <p:val>
                                            <p:fltVal val="0.5"/>
                                          </p:val>
                                        </p:tav>
                                        <p:tav tm="100000">
                                          <p:val>
                                            <p:strVal val="#ppt_y"/>
                                          </p:val>
                                        </p:tav>
                                      </p:tavLst>
                                    </p:anim>
                                  </p:childTnLst>
                                </p:cTn>
                              </p:par>
                              <p:par>
                                <p:cTn id="59" presetID="23" presetClass="entr" presetSubtype="528" fill="hold" nodeType="withEffect">
                                  <p:stCondLst>
                                    <p:cond delay="6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ppt_x</p:attrName>
                                        </p:attrNameLst>
                                      </p:cBhvr>
                                      <p:tavLst>
                                        <p:tav tm="0">
                                          <p:val>
                                            <p:fltVal val="0.5"/>
                                          </p:val>
                                        </p:tav>
                                        <p:tav tm="100000">
                                          <p:val>
                                            <p:strVal val="#ppt_x"/>
                                          </p:val>
                                        </p:tav>
                                      </p:tavLst>
                                    </p:anim>
                                    <p:anim calcmode="lin" valueType="num">
                                      <p:cBhvr>
                                        <p:cTn id="64" dur="500" fill="hold"/>
                                        <p:tgtEl>
                                          <p:spTgt spid="11"/>
                                        </p:tgtEl>
                                        <p:attrNameLst>
                                          <p:attrName>ppt_y</p:attrName>
                                        </p:attrNameLst>
                                      </p:cBhvr>
                                      <p:tavLst>
                                        <p:tav tm="0">
                                          <p:val>
                                            <p:fltVal val="0.5"/>
                                          </p:val>
                                        </p:tav>
                                        <p:tav tm="100000">
                                          <p:val>
                                            <p:strVal val="#ppt_y"/>
                                          </p:val>
                                        </p:tav>
                                      </p:tavLst>
                                    </p:anim>
                                  </p:childTnLst>
                                </p:cTn>
                              </p:par>
                              <p:par>
                                <p:cTn id="65" presetID="23" presetClass="entr" presetSubtype="528" fill="hold" nodeType="withEffect">
                                  <p:stCondLst>
                                    <p:cond delay="30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23" presetClass="entr" presetSubtype="528" fill="hold" nodeType="withEffect">
                                  <p:stCondLst>
                                    <p:cond delay="60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 calcmode="lin" valueType="num">
                                      <p:cBhvr>
                                        <p:cTn id="75" dur="500" fill="hold"/>
                                        <p:tgtEl>
                                          <p:spTgt spid="13"/>
                                        </p:tgtEl>
                                        <p:attrNameLst>
                                          <p:attrName>ppt_x</p:attrName>
                                        </p:attrNameLst>
                                      </p:cBhvr>
                                      <p:tavLst>
                                        <p:tav tm="0">
                                          <p:val>
                                            <p:fltVal val="0.5"/>
                                          </p:val>
                                        </p:tav>
                                        <p:tav tm="100000">
                                          <p:val>
                                            <p:strVal val="#ppt_x"/>
                                          </p:val>
                                        </p:tav>
                                      </p:tavLst>
                                    </p:anim>
                                    <p:anim calcmode="lin" valueType="num">
                                      <p:cBhvr>
                                        <p:cTn id="76" dur="500" fill="hold"/>
                                        <p:tgtEl>
                                          <p:spTgt spid="13"/>
                                        </p:tgtEl>
                                        <p:attrNameLst>
                                          <p:attrName>ppt_y</p:attrName>
                                        </p:attrNameLst>
                                      </p:cBhvr>
                                      <p:tavLst>
                                        <p:tav tm="0">
                                          <p:val>
                                            <p:fltVal val="0.5"/>
                                          </p:val>
                                        </p:tav>
                                        <p:tav tm="100000">
                                          <p:val>
                                            <p:strVal val="#ppt_y"/>
                                          </p:val>
                                        </p:tav>
                                      </p:tavLst>
                                    </p:anim>
                                  </p:childTnLst>
                                </p:cTn>
                              </p:par>
                              <p:par>
                                <p:cTn id="77" presetID="23" presetClass="entr" presetSubtype="528" fill="hold" nodeType="withEffect">
                                  <p:stCondLst>
                                    <p:cond delay="600"/>
                                  </p:stCondLst>
                                  <p:childTnLst>
                                    <p:set>
                                      <p:cBhvr>
                                        <p:cTn id="78" dur="1" fill="hold">
                                          <p:stCondLst>
                                            <p:cond delay="0"/>
                                          </p:stCondLst>
                                        </p:cTn>
                                        <p:tgtEl>
                                          <p:spTgt spid="14"/>
                                        </p:tgtEl>
                                        <p:attrNameLst>
                                          <p:attrName>style.visibility</p:attrName>
                                        </p:attrNameLst>
                                      </p:cBhvr>
                                      <p:to>
                                        <p:strVal val="visible"/>
                                      </p:to>
                                    </p:set>
                                    <p:anim calcmode="lin" valueType="num">
                                      <p:cBhvr>
                                        <p:cTn id="79" dur="500" fill="hold"/>
                                        <p:tgtEl>
                                          <p:spTgt spid="14"/>
                                        </p:tgtEl>
                                        <p:attrNameLst>
                                          <p:attrName>ppt_w</p:attrName>
                                        </p:attrNameLst>
                                      </p:cBhvr>
                                      <p:tavLst>
                                        <p:tav tm="0">
                                          <p:val>
                                            <p:fltVal val="0"/>
                                          </p:val>
                                        </p:tav>
                                        <p:tav tm="100000">
                                          <p:val>
                                            <p:strVal val="#ppt_w"/>
                                          </p:val>
                                        </p:tav>
                                      </p:tavLst>
                                    </p:anim>
                                    <p:anim calcmode="lin" valueType="num">
                                      <p:cBhvr>
                                        <p:cTn id="80" dur="500" fill="hold"/>
                                        <p:tgtEl>
                                          <p:spTgt spid="14"/>
                                        </p:tgtEl>
                                        <p:attrNameLst>
                                          <p:attrName>ppt_h</p:attrName>
                                        </p:attrNameLst>
                                      </p:cBhvr>
                                      <p:tavLst>
                                        <p:tav tm="0">
                                          <p:val>
                                            <p:fltVal val="0"/>
                                          </p:val>
                                        </p:tav>
                                        <p:tav tm="100000">
                                          <p:val>
                                            <p:strVal val="#ppt_h"/>
                                          </p:val>
                                        </p:tav>
                                      </p:tavLst>
                                    </p:anim>
                                    <p:anim calcmode="lin" valueType="num">
                                      <p:cBhvr>
                                        <p:cTn id="81" dur="500" fill="hold"/>
                                        <p:tgtEl>
                                          <p:spTgt spid="14"/>
                                        </p:tgtEl>
                                        <p:attrNameLst>
                                          <p:attrName>ppt_x</p:attrName>
                                        </p:attrNameLst>
                                      </p:cBhvr>
                                      <p:tavLst>
                                        <p:tav tm="0">
                                          <p:val>
                                            <p:fltVal val="0.5"/>
                                          </p:val>
                                        </p:tav>
                                        <p:tav tm="100000">
                                          <p:val>
                                            <p:strVal val="#ppt_x"/>
                                          </p:val>
                                        </p:tav>
                                      </p:tavLst>
                                    </p:anim>
                                    <p:anim calcmode="lin" valueType="num">
                                      <p:cBhvr>
                                        <p:cTn id="82" dur="500" fill="hold"/>
                                        <p:tgtEl>
                                          <p:spTgt spid="14"/>
                                        </p:tgtEl>
                                        <p:attrNameLst>
                                          <p:attrName>ppt_y</p:attrName>
                                        </p:attrNameLst>
                                      </p:cBhvr>
                                      <p:tavLst>
                                        <p:tav tm="0">
                                          <p:val>
                                            <p:fltVal val="0.5"/>
                                          </p:val>
                                        </p:tav>
                                        <p:tav tm="100000">
                                          <p:val>
                                            <p:strVal val="#ppt_y"/>
                                          </p:val>
                                        </p:tav>
                                      </p:tavLst>
                                    </p:anim>
                                  </p:childTnLst>
                                </p:cTn>
                              </p:par>
                              <p:par>
                                <p:cTn id="83" presetID="26" presetClass="emph" presetSubtype="0" repeatCount="3000" fill="hold" nodeType="withEffect">
                                  <p:stCondLst>
                                    <p:cond delay="600"/>
                                  </p:stCondLst>
                                  <p:childTnLst>
                                    <p:animEffect transition="out" filter="fade">
                                      <p:cBhvr>
                                        <p:cTn id="84" dur="500" tmFilter="0, 0; .2, .5; .8, .5; 1, 0"/>
                                        <p:tgtEl>
                                          <p:spTgt spid="2"/>
                                        </p:tgtEl>
                                      </p:cBhvr>
                                    </p:animEffect>
                                    <p:animScale>
                                      <p:cBhvr>
                                        <p:cTn id="85" dur="250" autoRev="1" fill="hold"/>
                                        <p:tgtEl>
                                          <p:spTgt spid="2"/>
                                        </p:tgtEl>
                                      </p:cBhvr>
                                      <p:by x="105000" y="105000"/>
                                    </p:animScale>
                                  </p:childTnLst>
                                </p:cTn>
                              </p:par>
                              <p:par>
                                <p:cTn id="86" presetID="26" presetClass="emph" presetSubtype="0" repeatCount="3000" fill="hold" nodeType="withEffect">
                                  <p:stCondLst>
                                    <p:cond delay="710"/>
                                  </p:stCondLst>
                                  <p:childTnLst>
                                    <p:animEffect transition="out" filter="fade">
                                      <p:cBhvr>
                                        <p:cTn id="87" dur="500" tmFilter="0, 0; .2, .5; .8, .5; 1, 0"/>
                                        <p:tgtEl>
                                          <p:spTgt spid="9"/>
                                        </p:tgtEl>
                                      </p:cBhvr>
                                    </p:animEffect>
                                    <p:animScale>
                                      <p:cBhvr>
                                        <p:cTn id="88" dur="250" autoRev="1" fill="hold"/>
                                        <p:tgtEl>
                                          <p:spTgt spid="9"/>
                                        </p:tgtEl>
                                      </p:cBhvr>
                                      <p:by x="105000" y="105000"/>
                                    </p:animScale>
                                  </p:childTnLst>
                                </p:cTn>
                              </p:par>
                              <p:par>
                                <p:cTn id="89" presetID="26" presetClass="emph" presetSubtype="0" repeatCount="3000" fill="hold" nodeType="withEffect">
                                  <p:stCondLst>
                                    <p:cond delay="410"/>
                                  </p:stCondLst>
                                  <p:childTnLst>
                                    <p:animEffect transition="out" filter="fade">
                                      <p:cBhvr>
                                        <p:cTn id="90" dur="500" tmFilter="0, 0; .2, .5; .8, .5; 1, 0"/>
                                        <p:tgtEl>
                                          <p:spTgt spid="11"/>
                                        </p:tgtEl>
                                      </p:cBhvr>
                                    </p:animEffect>
                                    <p:animScale>
                                      <p:cBhvr>
                                        <p:cTn id="91" dur="250" autoRev="1" fill="hold"/>
                                        <p:tgtEl>
                                          <p:spTgt spid="11"/>
                                        </p:tgtEl>
                                      </p:cBhvr>
                                      <p:by x="105000" y="105000"/>
                                    </p:animScale>
                                  </p:childTnLst>
                                </p:cTn>
                              </p:par>
                              <p:par>
                                <p:cTn id="92" presetID="26" presetClass="emph" presetSubtype="0" repeatCount="3000" fill="hold" nodeType="withEffect">
                                  <p:stCondLst>
                                    <p:cond delay="810"/>
                                  </p:stCondLst>
                                  <p:childTnLst>
                                    <p:animEffect transition="out" filter="fade">
                                      <p:cBhvr>
                                        <p:cTn id="93" dur="500" tmFilter="0, 0; .2, .5; .8, .5; 1, 0"/>
                                        <p:tgtEl>
                                          <p:spTgt spid="12"/>
                                        </p:tgtEl>
                                      </p:cBhvr>
                                    </p:animEffect>
                                    <p:animScale>
                                      <p:cBhvr>
                                        <p:cTn id="94" dur="250" autoRev="1" fill="hold"/>
                                        <p:tgtEl>
                                          <p:spTgt spid="12"/>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9">
                                            <p:txEl>
                                              <p:pRg st="1" end="1"/>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9">
                                            <p:txEl>
                                              <p:pRg st="2" end="2"/>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9">
                                            <p:txEl>
                                              <p:pRg st="3" end="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 name="INKNOELEADERBOARD" val="-342571066"/>
</p:tagLst>
</file>

<file path=ppt/theme/theme1.xml><?xml version="1.0" encoding="utf-8"?>
<a:theme xmlns:a="http://schemas.openxmlformats.org/drawingml/2006/main" name="1_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2181</TotalTime>
  <Words>916</Words>
  <Application>Microsoft Office PowerPoint</Application>
  <PresentationFormat>Custom</PresentationFormat>
  <Paragraphs>238</Paragraphs>
  <Slides>21</Slides>
  <Notes>12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微软雅黑</vt:lpstr>
      <vt:lpstr>宋体</vt:lpstr>
      <vt:lpstr>Arial</vt:lpstr>
      <vt:lpstr>Calibri</vt:lpstr>
      <vt:lpstr>Calibri Light</vt:lpstr>
      <vt:lpstr>等线</vt:lpstr>
      <vt:lpstr>Tahoma</vt:lpstr>
      <vt:lpstr>Times New Roman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T460</cp:lastModifiedBy>
  <cp:revision>435</cp:revision>
  <dcterms:created xsi:type="dcterms:W3CDTF">2017-04-06T01:11:23Z</dcterms:created>
  <dcterms:modified xsi:type="dcterms:W3CDTF">2022-07-05T13:32:53Z</dcterms:modified>
</cp:coreProperties>
</file>