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  <p:sldMasterId id="2147484028" r:id="rId2"/>
  </p:sldMasterIdLst>
  <p:notesMasterIdLst>
    <p:notesMasterId r:id="rId28"/>
  </p:notesMasterIdLst>
  <p:sldIdLst>
    <p:sldId id="311" r:id="rId3"/>
    <p:sldId id="287" r:id="rId4"/>
    <p:sldId id="319" r:id="rId5"/>
    <p:sldId id="346" r:id="rId6"/>
    <p:sldId id="351" r:id="rId7"/>
    <p:sldId id="372" r:id="rId8"/>
    <p:sldId id="347" r:id="rId9"/>
    <p:sldId id="356" r:id="rId10"/>
    <p:sldId id="354" r:id="rId11"/>
    <p:sldId id="355" r:id="rId12"/>
    <p:sldId id="357" r:id="rId13"/>
    <p:sldId id="371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49" r:id="rId24"/>
    <p:sldId id="344" r:id="rId25"/>
    <p:sldId id="341" r:id="rId26"/>
    <p:sldId id="342" r:id="rId27"/>
  </p:sldIdLst>
  <p:sldSz cx="9147175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FFB1"/>
    <a:srgbClr val="DDEAD6"/>
    <a:srgbClr val="0000FF"/>
    <a:srgbClr val="000066"/>
    <a:srgbClr val="FF0000"/>
    <a:srgbClr val="96BE80"/>
    <a:srgbClr val="C6DCBA"/>
    <a:srgbClr val="123E61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584" y="52"/>
      </p:cViewPr>
      <p:guideLst>
        <p:guide orient="horz" pos="162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2022/7/9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111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760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28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53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119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620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3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4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3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6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45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581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98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635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415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80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932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318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436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389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563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7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4" y="4768745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5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4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8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177343" y="171503"/>
            <a:ext cx="8792489" cy="4802082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8" y="212965"/>
            <a:ext cx="442452" cy="390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5989" y="15310"/>
            <a:ext cx="474365" cy="1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177343" y="171503"/>
            <a:ext cx="8792489" cy="4802082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8" y="212965"/>
            <a:ext cx="442452" cy="390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5989" y="15310"/>
            <a:ext cx="474365" cy="1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812C2390-52E8-4565-956E-601D085DAC1F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D8354F81-B5C0-4468-A639-C6473D688B4E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34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889C76A2-D200-4290-BF40-8E15CA0596A3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46C9AC9B-9BF8-4B8A-8FF4-16C5C02ECE3D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889C76A2-D200-4290-BF40-8E15CA0596A3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46C9AC9B-9BF8-4B8A-8FF4-16C5C02ECE3D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1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E668AC82-3240-4E7D-B3EC-B2863BA3D679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D235547F-4F0A-4D8B-8179-141912DD942D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C718C3FE-701C-4AD0-AF85-2C9C2A4A4FFD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CA5BF29B-E299-4470-AE38-781C224C0DBA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8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8CF5DBDB-78C4-4D41-A9B0-12154163D511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02C58C92-F97C-46D4-A885-02A127D8DC84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68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B56B2239-8CC0-4F0E-9021-DABBB93AB185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E03553C6-10EA-4608-8D77-FD516F221D94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32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C7785FA0-7831-48F8-B8F5-A4F02B557358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18A10D1D-0EBF-40E0-B683-8BF433AEB466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9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6DC1B418-8A18-48E5-8695-7405AC4B9734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973DECF5-BD7D-48B2-AAF4-026DDBFAAB47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57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8559D845-4B41-4B6E-BB59-B4FB2C16D5B7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4197E3FF-F906-4486-B87D-11DD96C97CE3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11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AD79DE48-B1FD-4846-94EE-22A5223EEDC7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DC10CDAD-1087-4208-BCF4-DF600C50BE5A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82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>
              <a:defRPr/>
            </a:pPr>
            <a:fld id="{4998CC50-F2EB-48E0-B7C8-9BA2682375A3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>
              <a:defRPr/>
            </a:pPr>
            <a:fld id="{5CAE13BB-DB79-4C19-AB2C-596F7C8A67EB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5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4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407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514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5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fld id="{D10F2C41-D146-4299-8CF7-AAADEF542A8B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fld id="{16F86329-3CF8-4C14-BDA1-626E503EBA06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51" r:id="rId2"/>
    <p:sldLayoutId id="2147484016" r:id="rId3"/>
    <p:sldLayoutId id="2147484059" r:id="rId4"/>
    <p:sldLayoutId id="2147484058" r:id="rId5"/>
    <p:sldLayoutId id="2147484057" r:id="rId6"/>
    <p:sldLayoutId id="2147484056" r:id="rId7"/>
    <p:sldLayoutId id="2147484055" r:id="rId8"/>
    <p:sldLayoutId id="2147484054" r:id="rId9"/>
    <p:sldLayoutId id="2147484053" r:id="rId10"/>
    <p:sldLayoutId id="2147484052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61" r:id="rId17"/>
    <p:sldLayoutId id="2147484042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60" r:id="rId24"/>
    <p:sldLayoutId id="2147484050" r:id="rId25"/>
    <p:sldLayoutId id="2147484049" r:id="rId26"/>
    <p:sldLayoutId id="2147484048" r:id="rId27"/>
    <p:sldLayoutId id="2147484047" r:id="rId28"/>
    <p:sldLayoutId id="2147484046" r:id="rId29"/>
    <p:sldLayoutId id="2147484045" r:id="rId30"/>
    <p:sldLayoutId id="2147484043" r:id="rId31"/>
    <p:sldLayoutId id="2147484041" r:id="rId32"/>
    <p:sldLayoutId id="2147483803" r:id="rId33"/>
    <p:sldLayoutId id="2147483802" r:id="rId34"/>
    <p:sldLayoutId id="2147483801" r:id="rId35"/>
    <p:sldLayoutId id="2147483799" r:id="rId36"/>
    <p:sldLayoutId id="2147483797" r:id="rId37"/>
    <p:sldLayoutId id="2147483796" r:id="rId38"/>
    <p:sldLayoutId id="2147483795" r:id="rId39"/>
    <p:sldLayoutId id="2147483794" r:id="rId40"/>
    <p:sldLayoutId id="2147483793" r:id="rId41"/>
    <p:sldLayoutId id="2147483789" r:id="rId42"/>
    <p:sldLayoutId id="2147483788" r:id="rId43"/>
    <p:sldLayoutId id="2147483787" r:id="rId44"/>
    <p:sldLayoutId id="2147483708" r:id="rId45"/>
    <p:sldLayoutId id="2147483662" r:id="rId46"/>
    <p:sldLayoutId id="2147483663" r:id="rId47"/>
    <p:sldLayoutId id="2147483664" r:id="rId48"/>
    <p:sldLayoutId id="2147483665" r:id="rId49"/>
    <p:sldLayoutId id="2147484040" r:id="rId50"/>
    <p:sldLayoutId id="2147484044" r:id="rId5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fld id="{D10F2C41-D146-4299-8CF7-AAADEF542A8B}" type="datetimeFigureOut">
              <a:rPr lang="en-GB" smtClean="0"/>
              <a:pPr defTabSz="514407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407">
              <a:defRPr/>
            </a:pPr>
            <a:fld id="{16F86329-3CF8-4C14-BDA1-626E503EBA06}" type="slidenum">
              <a:rPr lang="en-GB" smtClean="0"/>
              <a:pPr defTabSz="51440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62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12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22.xml"/><Relationship Id="rId5" Type="http://schemas.openxmlformats.org/officeDocument/2006/relationships/slide" Target="slide18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" y="67195"/>
            <a:ext cx="8606036" cy="4760301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870194" y="4327537"/>
            <a:ext cx="1907749" cy="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643299" y="2923675"/>
            <a:ext cx="278660" cy="16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673308" y="900588"/>
            <a:ext cx="3172437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514407" fontAlgn="base">
              <a:spcBef>
                <a:spcPct val="50000"/>
              </a:spcBef>
              <a:spcAft>
                <a:spcPct val="0"/>
              </a:spcAft>
            </a:pPr>
            <a:endParaRPr lang="vi-VN" altLang="en-US" sz="1575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1350979" y="-225238"/>
            <a:ext cx="6381596" cy="1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endParaRPr lang="en-US" sz="15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9734113" y="900585"/>
            <a:ext cx="0" cy="34269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endParaRPr lang="en-US" sz="15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-640937" y="900591"/>
            <a:ext cx="0" cy="342966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endParaRPr lang="en-US" sz="15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360603" y="5453358"/>
            <a:ext cx="63719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endParaRPr lang="en-US" sz="15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0390" y="3515706"/>
            <a:ext cx="857416" cy="8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13347" y="2968588"/>
            <a:ext cx="4265221" cy="132343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1440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40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51440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55" y="547553"/>
            <a:ext cx="1540668" cy="18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34" y="772625"/>
            <a:ext cx="696649" cy="6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37" y="703003"/>
            <a:ext cx="1457606" cy="11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2080" y="2296279"/>
            <a:ext cx="705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CÁC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6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692861" y="5258182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222032" y="546007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5317684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493779" y="3516777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602170" y="5298385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114183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336860" y="666036"/>
            <a:ext cx="4640883" cy="14762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6975" y="2752564"/>
            <a:ext cx="8191088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613481" y="595071"/>
            <a:ext cx="6552728" cy="18650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7123" y="2675619"/>
            <a:ext cx="8407333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111" y="2752564"/>
            <a:ext cx="871296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463141" y="533717"/>
            <a:ext cx="6876764" cy="1958723"/>
          </a:xfrm>
          <a:prstGeom prst="cloudCallout">
            <a:avLst>
              <a:gd name="adj1" fmla="val -26743"/>
              <a:gd name="adj2" fmla="val 4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grpSp>
        <p:nvGrpSpPr>
          <p:cNvPr id="52" name="组合 10"/>
          <p:cNvGrpSpPr/>
          <p:nvPr/>
        </p:nvGrpSpPr>
        <p:grpSpPr>
          <a:xfrm rot="993173">
            <a:off x="7588500" y="503365"/>
            <a:ext cx="1567553" cy="116911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5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51" y="-199764"/>
            <a:ext cx="2022688" cy="17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872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" y="-21319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692861" y="5258182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222032" y="546007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5317684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493779" y="3516777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602170" y="5298385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55748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45377CB-9E9B-4323-A1C4-A53607260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909"/>
          <a:stretch/>
        </p:blipFill>
        <p:spPr>
          <a:xfrm>
            <a:off x="109092" y="653315"/>
            <a:ext cx="9019344" cy="33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6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1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" y="0"/>
            <a:ext cx="9146096" cy="51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5498878" y="2977675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7556190" y="289942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5453786" y="3564813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493779" y="3516777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3557757" y="2371839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6541025" y="3060919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0DFF55A-37E0-4629-B4D4-F2EC9CF4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4" y="770572"/>
            <a:ext cx="3490335" cy="9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76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454583" y="1242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5-Point Star 50">
            <a:hlinkClick r:id="rId3" action="ppaction://hlinksldjump"/>
          </p:cNvPr>
          <p:cNvSpPr/>
          <p:nvPr/>
        </p:nvSpPr>
        <p:spPr>
          <a:xfrm>
            <a:off x="1006411" y="817058"/>
            <a:ext cx="994940" cy="898193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/>
          <p:cNvSpPr txBox="1"/>
          <p:nvPr/>
        </p:nvSpPr>
        <p:spPr>
          <a:xfrm>
            <a:off x="2354683" y="11683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5-Point Star 52">
            <a:hlinkClick r:id="rId4" action="ppaction://hlinksldjump"/>
          </p:cNvPr>
          <p:cNvSpPr/>
          <p:nvPr/>
        </p:nvSpPr>
        <p:spPr>
          <a:xfrm>
            <a:off x="2001351" y="1883332"/>
            <a:ext cx="1119360" cy="108525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4828603" y="76363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5-Point Star 54">
            <a:hlinkClick r:id="rId5" action="ppaction://hlinksldjump"/>
          </p:cNvPr>
          <p:cNvSpPr/>
          <p:nvPr/>
        </p:nvSpPr>
        <p:spPr>
          <a:xfrm>
            <a:off x="4479819" y="1365854"/>
            <a:ext cx="1029872" cy="1145274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/>
          <p:cNvSpPr txBox="1"/>
          <p:nvPr/>
        </p:nvSpPr>
        <p:spPr>
          <a:xfrm>
            <a:off x="7165876" y="18190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5-Point Star 56">
            <a:hlinkClick r:id="rId6" action="ppaction://hlinksldjump"/>
          </p:cNvPr>
          <p:cNvSpPr/>
          <p:nvPr/>
        </p:nvSpPr>
        <p:spPr>
          <a:xfrm>
            <a:off x="6857964" y="2351384"/>
            <a:ext cx="955983" cy="10852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3709491" y="218275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5-Point Star 58">
            <a:hlinkClick r:id="rId7" action="ppaction://hlinksldjump"/>
          </p:cNvPr>
          <p:cNvSpPr/>
          <p:nvPr/>
        </p:nvSpPr>
        <p:spPr>
          <a:xfrm>
            <a:off x="3451441" y="2807287"/>
            <a:ext cx="904034" cy="845377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/>
          <p:cNvSpPr txBox="1"/>
          <p:nvPr/>
        </p:nvSpPr>
        <p:spPr>
          <a:xfrm>
            <a:off x="6268763" y="2322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5-Point Star 60">
            <a:hlinkClick r:id="rId8" action="ppaction://hlinksldjump"/>
          </p:cNvPr>
          <p:cNvSpPr/>
          <p:nvPr/>
        </p:nvSpPr>
        <p:spPr>
          <a:xfrm>
            <a:off x="5776845" y="736340"/>
            <a:ext cx="1389030" cy="1085257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701705" y="167418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5-Point Star 62">
            <a:hlinkClick r:id="rId9" action="ppaction://hlinksldjump"/>
          </p:cNvPr>
          <p:cNvSpPr/>
          <p:nvPr/>
        </p:nvSpPr>
        <p:spPr>
          <a:xfrm>
            <a:off x="433127" y="2317044"/>
            <a:ext cx="978132" cy="83332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3607673" y="795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" name="5-Point Star 64">
            <a:hlinkClick r:id="rId10" action="ppaction://hlinksldjump"/>
          </p:cNvPr>
          <p:cNvSpPr/>
          <p:nvPr/>
        </p:nvSpPr>
        <p:spPr>
          <a:xfrm>
            <a:off x="3241439" y="678492"/>
            <a:ext cx="1077133" cy="99395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1" dirty="0">
                <a:solidFill>
                  <a:schemeClr val="tx1"/>
                </a:solidFill>
              </a:rPr>
              <a:t>Bye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27648" y="3637143"/>
            <a:ext cx="6794211" cy="1085256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66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6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6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66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6602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85" y="2312151"/>
            <a:ext cx="112515" cy="995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38" y="1002327"/>
            <a:ext cx="185795" cy="16435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15" y="1400067"/>
            <a:ext cx="154904" cy="1370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20" y="1417323"/>
            <a:ext cx="130750" cy="1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8" y="3647424"/>
            <a:ext cx="1243925" cy="1243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1" dirty="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" y="0"/>
            <a:ext cx="9147174" cy="2788568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A.Linux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B.Gmail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UnikeyNT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D. Windows 8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		F. Windows Media Player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330" y="2777238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15" y="1562102"/>
            <a:ext cx="213872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UnikeyNT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10" y="1969100"/>
            <a:ext cx="1241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023" y="1115634"/>
            <a:ext cx="140936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B.Gmail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5500" y="1996480"/>
            <a:ext cx="390215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Windows Media Player</a:t>
            </a:r>
          </a:p>
        </p:txBody>
      </p:sp>
    </p:spTree>
    <p:extLst>
      <p:ext uri="{BB962C8B-B14F-4D97-AF65-F5344CB8AC3E}">
        <p14:creationId xmlns:p14="http://schemas.microsoft.com/office/powerpoint/2010/main" val="32916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8" y="3462194"/>
            <a:ext cx="1429155" cy="1429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0" y="88268"/>
            <a:ext cx="9147175" cy="234026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Media Player. 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.mp3  			B. jpg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D. .mp4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.txt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327" y="2260825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127" y="996788"/>
            <a:ext cx="153118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.mp3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710" y="1451048"/>
            <a:ext cx="113043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1519" y="1433058"/>
            <a:ext cx="153118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.mp4  </a:t>
            </a:r>
          </a:p>
        </p:txBody>
      </p:sp>
    </p:spTree>
    <p:extLst>
      <p:ext uri="{BB962C8B-B14F-4D97-AF65-F5344CB8AC3E}">
        <p14:creationId xmlns:p14="http://schemas.microsoft.com/office/powerpoint/2010/main" val="40860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9" y="3915948"/>
            <a:ext cx="1248884" cy="12488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-106933" y="-127756"/>
            <a:ext cx="9685076" cy="4104457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327" y="3805458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119" y="2356520"/>
            <a:ext cx="8666788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7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8" y="3544652"/>
            <a:ext cx="1346697" cy="13466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28109" y="88268"/>
            <a:ext cx="8629954" cy="216549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sb3   			B. mp3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	D. 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327" y="2260825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1639" y="1175350"/>
            <a:ext cx="1241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mp3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" y="3436640"/>
            <a:ext cx="1454709" cy="1454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517219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28109" y="0"/>
            <a:ext cx="8701961" cy="225376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57" y="2741234"/>
            <a:ext cx="5481351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5175" y="1276400"/>
            <a:ext cx="357822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3655791"/>
            <a:ext cx="1235558" cy="1235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33127" y="0"/>
            <a:ext cx="8496943" cy="225376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552" y="3076579"/>
            <a:ext cx="5968302" cy="10801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8327" y="2260825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4107" cy="51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5" y="886381"/>
            <a:ext cx="2522050" cy="25224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720716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01522" y="5352016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527355" y="5362225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3975865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333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3824361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632279" y="5417721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493779" y="3300778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314617" y="5366855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602170" y="3956565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388194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244079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3980791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754888" y="1413487"/>
            <a:ext cx="127" cy="2146307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585612" y="1049981"/>
            <a:ext cx="355312" cy="375292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75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587928" y="1813016"/>
            <a:ext cx="355312" cy="373835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75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589478" y="2628724"/>
            <a:ext cx="330819" cy="330811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75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428131" y="888602"/>
            <a:ext cx="640311" cy="64050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442459" y="1710260"/>
            <a:ext cx="640311" cy="64050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428131" y="2543923"/>
            <a:ext cx="640311" cy="64050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-456313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2825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13097" y="1498201"/>
            <a:ext cx="184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187894" y="928335"/>
            <a:ext cx="2652279" cy="691847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187896" y="1759299"/>
            <a:ext cx="4814183" cy="676184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599061" y="3382393"/>
            <a:ext cx="330819" cy="330811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75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428131" y="3357499"/>
            <a:ext cx="640311" cy="64050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4</a:t>
            </a:r>
            <a:endParaRPr kumimoji="1"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187898" y="2552116"/>
            <a:ext cx="2784361" cy="676185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187894" y="3344306"/>
            <a:ext cx="2758283" cy="713831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1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10"/>
                            </p:stCondLst>
                            <p:childTnLst>
                              <p:par>
                                <p:cTn id="10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1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1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1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1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" y="3822234"/>
            <a:ext cx="1198581" cy="1198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361119" y="124272"/>
            <a:ext cx="8496943" cy="2129489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2456" y="2876941"/>
            <a:ext cx="6775527" cy="1243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 Paint.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bmp, jpg,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gif…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8327" y="2260825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3" y="3904692"/>
            <a:ext cx="1242358" cy="12423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428758"/>
            <a:ext cx="5716764" cy="428757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21854" y="4580261"/>
            <a:ext cx="1406053" cy="4899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0" y="-19744"/>
            <a:ext cx="9290111" cy="414821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1360" y="3796680"/>
            <a:ext cx="5250519" cy="623398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6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135" y="1600436"/>
            <a:ext cx="771236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0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7175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692861" y="5258182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222032" y="546007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5317684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237730" y="4224252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602170" y="5298385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AC4981-D7B3-4F03-9777-ECF4EFED3D8B}"/>
              </a:ext>
            </a:extLst>
          </p:cNvPr>
          <p:cNvSpPr/>
          <p:nvPr/>
        </p:nvSpPr>
        <p:spPr>
          <a:xfrm>
            <a:off x="649151" y="1117283"/>
            <a:ext cx="8066055" cy="20313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tải Scratch để cài đặt lên máy tính, tại sao cần phải chọn phiên bản phù hợp với hệ điều hành trên máy tính của em?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A1AA1A4-8B09-405E-9B2B-CCDD8355A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11" y="144112"/>
            <a:ext cx="3490335" cy="9524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155" y="3184612"/>
            <a:ext cx="8030051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50597" y="-1010132"/>
            <a:ext cx="3322232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rgbClr val="FF0000"/>
                </a:solidFill>
                <a:latin typeface="Times New Roman"/>
              </a:rPr>
              <a:t>TỔNG KẾT BÀI HỌC</a:t>
            </a:r>
          </a:p>
        </p:txBody>
      </p:sp>
      <p:sp>
        <p:nvSpPr>
          <p:cNvPr id="5" name="Oval 4"/>
          <p:cNvSpPr/>
          <p:nvPr/>
        </p:nvSpPr>
        <p:spPr>
          <a:xfrm>
            <a:off x="-106933" y="1672444"/>
            <a:ext cx="2412268" cy="18882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54365" y="484312"/>
            <a:ext cx="1747214" cy="11107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9631" y="304291"/>
            <a:ext cx="4177544" cy="678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urved Connector 14"/>
          <p:cNvCxnSpPr>
            <a:cxnSpLocks/>
            <a:stCxn id="5" idx="5"/>
            <a:endCxn id="19" idx="1"/>
          </p:cNvCxnSpPr>
          <p:nvPr/>
        </p:nvCxnSpPr>
        <p:spPr>
          <a:xfrm rot="16200000" flipH="1">
            <a:off x="1837267" y="3398963"/>
            <a:ext cx="779871" cy="550270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02337" y="3508648"/>
            <a:ext cx="1747214" cy="11107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urved Connector 19"/>
          <p:cNvCxnSpPr>
            <a:cxnSpLocks/>
            <a:stCxn id="5" idx="7"/>
            <a:endCxn id="9" idx="1"/>
          </p:cNvCxnSpPr>
          <p:nvPr/>
        </p:nvCxnSpPr>
        <p:spPr>
          <a:xfrm rot="5400000" flipH="1" flipV="1">
            <a:off x="1898580" y="1093186"/>
            <a:ext cx="909273" cy="802298"/>
          </a:xfrm>
          <a:prstGeom prst="curvedConnector2">
            <a:avLst/>
          </a:prstGeom>
          <a:ln w="57150">
            <a:tailEnd type="triangle"/>
          </a:ln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25615" y="3004592"/>
            <a:ext cx="4321560" cy="6840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9630" y="1024372"/>
            <a:ext cx="4177545" cy="5807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5615" y="3751675"/>
            <a:ext cx="4321560" cy="405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9631" y="1636440"/>
            <a:ext cx="4177544" cy="718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Windows, Mac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Linux,….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25615" y="4219727"/>
            <a:ext cx="4321560" cy="405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UnikeyNT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Gmail,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6" name="Straight Connector 15"/>
          <p:cNvCxnSpPr>
            <a:cxnSpLocks/>
            <a:stCxn id="9" idx="3"/>
            <a:endCxn id="3" idx="1"/>
          </p:cNvCxnSpPr>
          <p:nvPr/>
        </p:nvCxnSpPr>
        <p:spPr>
          <a:xfrm>
            <a:off x="4501579" y="1039698"/>
            <a:ext cx="468051" cy="275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9" idx="3"/>
            <a:endCxn id="13" idx="1"/>
          </p:cNvCxnSpPr>
          <p:nvPr/>
        </p:nvCxnSpPr>
        <p:spPr>
          <a:xfrm flipV="1">
            <a:off x="4501579" y="643690"/>
            <a:ext cx="468052" cy="396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9" idx="3"/>
            <a:endCxn id="22" idx="1"/>
          </p:cNvCxnSpPr>
          <p:nvPr/>
        </p:nvCxnSpPr>
        <p:spPr>
          <a:xfrm>
            <a:off x="4501579" y="1039698"/>
            <a:ext cx="468052" cy="955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19" idx="3"/>
            <a:endCxn id="24" idx="1"/>
          </p:cNvCxnSpPr>
          <p:nvPr/>
        </p:nvCxnSpPr>
        <p:spPr>
          <a:xfrm>
            <a:off x="4249551" y="4064034"/>
            <a:ext cx="576064" cy="358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19" idx="3"/>
            <a:endCxn id="21" idx="1"/>
          </p:cNvCxnSpPr>
          <p:nvPr/>
        </p:nvCxnSpPr>
        <p:spPr>
          <a:xfrm flipV="1">
            <a:off x="4249551" y="3954198"/>
            <a:ext cx="576064" cy="109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9" idx="3"/>
            <a:endCxn id="23" idx="1"/>
          </p:cNvCxnSpPr>
          <p:nvPr/>
        </p:nvCxnSpPr>
        <p:spPr>
          <a:xfrm flipV="1">
            <a:off x="4249551" y="3346630"/>
            <a:ext cx="576064" cy="7174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 animBg="1"/>
      <p:bldP spid="9" grpId="0" animBg="1"/>
      <p:bldP spid="13" grpId="0" animBg="1"/>
      <p:bldP spid="19" grpId="0" animBg="1"/>
      <p:bldP spid="23" grpId="0" animBg="1"/>
      <p:bldP spid="3" grpId="0" animBg="1"/>
      <p:bldP spid="21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" y="-12578"/>
            <a:ext cx="8820979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472920" y="1457905"/>
            <a:ext cx="4244206" cy="2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514407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012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52" y="1168388"/>
            <a:ext cx="600191" cy="3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1" y="1168388"/>
            <a:ext cx="571609" cy="3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2555135" y="944020"/>
            <a:ext cx="4158465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14407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7203" y="1615681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lvl="0" indent="-285750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hành để ôn lại các thao tác với tệp và thư mục: Tạo, sao chép, xóa, di chuyển, đổi tên,.. đã học ở tiểu học.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8" y="643364"/>
            <a:ext cx="6857207" cy="38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515796" y="1157809"/>
            <a:ext cx="4329947" cy="685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869481" y="2015225"/>
            <a:ext cx="3440379" cy="620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158854" y="3049486"/>
            <a:ext cx="2829471" cy="509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407" fontAlgn="base">
              <a:spcBef>
                <a:spcPct val="0"/>
              </a:spcBef>
              <a:spcAft>
                <a:spcPct val="0"/>
              </a:spcAft>
            </a:pPr>
            <a:r>
              <a:rPr lang="pt-BR" sz="2025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025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07" cy="50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990700" y="2374393"/>
            <a:ext cx="1594838" cy="144892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4677" y="2346253"/>
            <a:ext cx="1684453" cy="154206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13847" y="2374396"/>
            <a:ext cx="1652302" cy="1484992"/>
            <a:chOff x="3035182" y="1810430"/>
            <a:chExt cx="251223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3254164" y="1810430"/>
              <a:ext cx="2293253" cy="2293259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3035183" y="1810429"/>
              <a:ext cx="2293258" cy="2293260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25833" y="-1086628"/>
            <a:ext cx="1241045" cy="415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99" i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sz="2099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99" i="1" dirty="0" err="1">
                <a:solidFill>
                  <a:srgbClr val="FF0000"/>
                </a:solidFill>
                <a:latin typeface="Times New Roman"/>
              </a:rPr>
              <a:t>thích</a:t>
            </a:r>
            <a:endParaRPr lang="en-US" sz="2099" i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62" y="1881614"/>
            <a:ext cx="1978557" cy="17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75" y="2366653"/>
            <a:ext cx="1499690" cy="15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71" y="2174733"/>
            <a:ext cx="1444832" cy="144483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5135" y="736340"/>
            <a:ext cx="2904625" cy="1144722"/>
          </a:xfrm>
          <a:prstGeom prst="cloudCallout">
            <a:avLst>
              <a:gd name="adj1" fmla="val -3781"/>
              <a:gd name="adj2" fmla="val 7997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409760" y="790623"/>
            <a:ext cx="2603987" cy="1144721"/>
          </a:xfrm>
          <a:prstGeom prst="cloudCallout">
            <a:avLst>
              <a:gd name="adj1" fmla="val -4373"/>
              <a:gd name="adj2" fmla="val 64996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032906" y="643355"/>
            <a:ext cx="2885466" cy="1345719"/>
          </a:xfrm>
          <a:prstGeom prst="cloudCallout">
            <a:avLst>
              <a:gd name="adj1" fmla="val 12177"/>
              <a:gd name="adj2" fmla="val 65331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5" y="0"/>
            <a:ext cx="9174520" cy="51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57" y="-271772"/>
            <a:ext cx="2344928" cy="17577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30"/>
          <p:cNvGrpSpPr/>
          <p:nvPr/>
        </p:nvGrpSpPr>
        <p:grpSpPr>
          <a:xfrm>
            <a:off x="5222032" y="546007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5317684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8091199" y="4113057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8347003" y="3501357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181099" y="52264"/>
            <a:ext cx="150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1701" y="2107056"/>
            <a:ext cx="4240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3421459" y="79803"/>
            <a:ext cx="4694497" cy="1325658"/>
          </a:xfrm>
          <a:prstGeom prst="cloudCallout">
            <a:avLst>
              <a:gd name="adj1" fmla="val -65361"/>
              <a:gd name="adj2" fmla="val 458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2" tIns="34287" rIns="68572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9" name="Picture 48"/>
          <p:cNvPicPr/>
          <p:nvPr/>
        </p:nvPicPr>
        <p:blipFill>
          <a:blip r:embed="rId5"/>
          <a:stretch>
            <a:fillRect/>
          </a:stretch>
        </p:blipFill>
        <p:spPr>
          <a:xfrm>
            <a:off x="3407482" y="-28209"/>
            <a:ext cx="5018533" cy="13821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0810" y="4389584"/>
            <a:ext cx="83752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Scratch: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03" y="1420416"/>
            <a:ext cx="7015126" cy="609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Microsoft Word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103" y="2085328"/>
            <a:ext cx="86468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Google chrome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402" y="2698557"/>
            <a:ext cx="854272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nhắn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Internet.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349" y="3760676"/>
            <a:ext cx="55803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Mindmap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20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433127" y="502460"/>
            <a:ext cx="8284696" cy="1493466"/>
            <a:chOff x="1762714" y="1519412"/>
            <a:chExt cx="10100455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7999" y="1519412"/>
              <a:ext cx="10085170" cy="1990674"/>
              <a:chOff x="1442719" y="3140126"/>
              <a:chExt cx="1008517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453808" y="3289365"/>
                <a:ext cx="10074081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rgbClr val="F8FFB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PHẦN MỀM MÁY TÍNH (TT)</a:t>
                </a:r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19" y="3140126"/>
                <a:ext cx="3074807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EC42D-815B-4892-AB46-0F1E09B1F77C}"/>
                </a:ext>
              </a:extLst>
            </p:cNvPr>
            <p:cNvSpPr/>
            <p:nvPr/>
          </p:nvSpPr>
          <p:spPr>
            <a:xfrm>
              <a:off x="1762714" y="2145446"/>
              <a:ext cx="3160440" cy="779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244"/>
              <a:r>
                <a:rPr lang="en-US" sz="3200" b="1" dirty="0" err="1">
                  <a:ln w="1905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Tiết</a:t>
              </a:r>
              <a:r>
                <a:rPr lang="en-US" sz="3200" b="1" dirty="0">
                  <a:ln w="1905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2: BÀI 2   </a:t>
              </a:r>
            </a:p>
          </p:txBody>
        </p:sp>
      </p:grpSp>
      <p:pic>
        <p:nvPicPr>
          <p:cNvPr id="14" name="Picture 13" descr="different types of software coderus branded image">
            <a:extLst>
              <a:ext uri="{FF2B5EF4-FFF2-40B4-BE49-F238E27FC236}">
                <a16:creationId xmlns:a16="http://schemas.microsoft.com/office/drawing/2014/main" id="{212F2CEE-E2FC-4ADC-8484-981161401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8" y="1821534"/>
            <a:ext cx="5129744" cy="34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4" y="2313039"/>
            <a:ext cx="2522050" cy="25224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3167" y="2680556"/>
            <a:ext cx="170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" y="-21319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5378500" y="5035046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980770" y="4917753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014501" y="5135300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8232575" y="5002972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025900" y="3362154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8951561" y="2033824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91752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13"/>
          <p:cNvGrpSpPr/>
          <p:nvPr/>
        </p:nvGrpSpPr>
        <p:grpSpPr>
          <a:xfrm>
            <a:off x="7581193" y="443914"/>
            <a:ext cx="1636910" cy="135510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67" y="160276"/>
            <a:ext cx="1444832" cy="14448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2BC946-218F-49DF-8838-D2BE23230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5" y="1824117"/>
            <a:ext cx="7525382" cy="200856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98E869B-F65A-4254-A3E0-2B78A1C9C21C}"/>
              </a:ext>
            </a:extLst>
          </p:cNvPr>
          <p:cNvSpPr/>
          <p:nvPr/>
        </p:nvSpPr>
        <p:spPr>
          <a:xfrm>
            <a:off x="128302" y="664332"/>
            <a:ext cx="7541629" cy="11944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ghép mỗi loại tệp ở cột bên trái với một phần mở rộng tệp phù hợp ở cột bên 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545" y="3796680"/>
            <a:ext cx="7525382" cy="1081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4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1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4" grpId="0" animBg="1"/>
      <p:bldP spid="54" grpId="1" uiExpand="1" build="allAtOnce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Đồng hồ đếm ngược 3 phút - 3 minutes timer - Hai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1987" y="2107585"/>
            <a:ext cx="609600" cy="609600"/>
          </a:xfrm>
          <a:prstGeom prst="rect">
            <a:avLst/>
          </a:prstGeom>
        </p:spPr>
      </p:pic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" y="-21319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5378500" y="5035046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980770" y="4917753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014501" y="5135300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8232575" y="5002972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025900" y="3362154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8951561" y="2033824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91752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13"/>
          <p:cNvGrpSpPr/>
          <p:nvPr/>
        </p:nvGrpSpPr>
        <p:grpSpPr>
          <a:xfrm>
            <a:off x="7524446" y="137421"/>
            <a:ext cx="1636910" cy="135510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24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4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7" y="-240440"/>
            <a:ext cx="1444832" cy="14448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2BC946-218F-49DF-8838-D2BE23230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0" y="1788082"/>
            <a:ext cx="7345363" cy="200856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98E869B-F65A-4254-A3E0-2B78A1C9C21C}"/>
              </a:ext>
            </a:extLst>
          </p:cNvPr>
          <p:cNvSpPr/>
          <p:nvPr/>
        </p:nvSpPr>
        <p:spPr>
          <a:xfrm>
            <a:off x="92297" y="592324"/>
            <a:ext cx="7433618" cy="11944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ghép mỗi loại tệp ở cột bên trái với một phần mở rộng tệp phù hợp ở cột bên 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27" y="3796680"/>
            <a:ext cx="7453688" cy="1081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56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83" y="2083642"/>
            <a:ext cx="2846138" cy="15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" y="-16260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5378500" y="5035046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980770" y="4917753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014501" y="5135300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8232575" y="5002972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025900" y="3362154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8951561" y="2033824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114183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2BC946-218F-49DF-8838-D2BE23230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03" y="1924472"/>
            <a:ext cx="8402198" cy="255628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98E869B-F65A-4254-A3E0-2B78A1C9C21C}"/>
              </a:ext>
            </a:extLst>
          </p:cNvPr>
          <p:cNvSpPr/>
          <p:nvPr/>
        </p:nvSpPr>
        <p:spPr>
          <a:xfrm>
            <a:off x="272318" y="664332"/>
            <a:ext cx="8346983" cy="11944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ghép mỗi loại tệp ở cột bên trái với một phần mở rộng tệp phù hợp ở cột bên 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07241" y="2320516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9" name="Oval 58"/>
          <p:cNvSpPr/>
          <p:nvPr/>
        </p:nvSpPr>
        <p:spPr>
          <a:xfrm>
            <a:off x="3823669" y="2694951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0" name="Oval 59"/>
          <p:cNvSpPr/>
          <p:nvPr/>
        </p:nvSpPr>
        <p:spPr>
          <a:xfrm>
            <a:off x="3823669" y="3040596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" name="Oval 60"/>
          <p:cNvSpPr/>
          <p:nvPr/>
        </p:nvSpPr>
        <p:spPr>
          <a:xfrm>
            <a:off x="3807241" y="3400636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2" name="Oval 61"/>
          <p:cNvSpPr/>
          <p:nvPr/>
        </p:nvSpPr>
        <p:spPr>
          <a:xfrm>
            <a:off x="3781499" y="3739067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Oval 62"/>
          <p:cNvSpPr/>
          <p:nvPr/>
        </p:nvSpPr>
        <p:spPr>
          <a:xfrm>
            <a:off x="3807241" y="4135111"/>
            <a:ext cx="605902" cy="3096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959417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1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4" grpId="0" animBg="1"/>
      <p:bldP spid="54" grpId="1" uiExpand="1" build="allAtOnce" animBg="1"/>
      <p:bldP spid="20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" y="19744"/>
            <a:ext cx="91811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070745" y="3936717"/>
            <a:ext cx="769429" cy="7695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692861" y="5258182"/>
            <a:ext cx="403716" cy="4037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222032" y="5460077"/>
            <a:ext cx="560184" cy="5602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6963407" y="5317684"/>
            <a:ext cx="405605" cy="405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1719752" y="5549114"/>
            <a:ext cx="441515" cy="441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4116526" y="5166182"/>
            <a:ext cx="189313" cy="189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530647" y="3888274"/>
            <a:ext cx="396692" cy="3967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9493779" y="3516777"/>
            <a:ext cx="783626" cy="783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59327" y="3886843"/>
            <a:ext cx="167261" cy="1672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602170" y="5298385"/>
            <a:ext cx="721848" cy="7219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2101271" y="5223768"/>
            <a:ext cx="390031" cy="3900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-638272" y="5460076"/>
            <a:ext cx="237590" cy="2376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-768708" y="5322612"/>
            <a:ext cx="118795" cy="118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87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875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1854834" y="885510"/>
            <a:ext cx="107999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21899" y="3041073"/>
            <a:ext cx="13854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2" tIns="34287" rIns="68572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443429" y="2026986"/>
            <a:ext cx="8306621" cy="1598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3430" y="847263"/>
            <a:ext cx="8306621" cy="1081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289111" y="-19744"/>
            <a:ext cx="47587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54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2080460266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1385</Words>
  <Application>Microsoft Office PowerPoint</Application>
  <PresentationFormat>Custom</PresentationFormat>
  <Paragraphs>294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469</cp:revision>
  <dcterms:created xsi:type="dcterms:W3CDTF">2017-04-06T01:11:23Z</dcterms:created>
  <dcterms:modified xsi:type="dcterms:W3CDTF">2022-07-09T02:52:15Z</dcterms:modified>
</cp:coreProperties>
</file>