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0" r:id="rId1"/>
  </p:sldMasterIdLst>
  <p:notesMasterIdLst>
    <p:notesMasterId r:id="rId33"/>
  </p:notesMasterIdLst>
  <p:sldIdLst>
    <p:sldId id="311" r:id="rId2"/>
    <p:sldId id="287" r:id="rId3"/>
    <p:sldId id="319" r:id="rId4"/>
    <p:sldId id="376" r:id="rId5"/>
    <p:sldId id="377" r:id="rId6"/>
    <p:sldId id="350" r:id="rId7"/>
    <p:sldId id="348" r:id="rId8"/>
    <p:sldId id="351" r:id="rId9"/>
    <p:sldId id="379" r:id="rId10"/>
    <p:sldId id="380" r:id="rId11"/>
    <p:sldId id="382" r:id="rId12"/>
    <p:sldId id="381" r:id="rId13"/>
    <p:sldId id="383" r:id="rId14"/>
    <p:sldId id="373" r:id="rId15"/>
    <p:sldId id="359" r:id="rId16"/>
    <p:sldId id="358" r:id="rId17"/>
    <p:sldId id="360" r:id="rId18"/>
    <p:sldId id="378" r:id="rId19"/>
    <p:sldId id="357" r:id="rId20"/>
    <p:sldId id="356" r:id="rId21"/>
    <p:sldId id="361" r:id="rId22"/>
    <p:sldId id="363" r:id="rId23"/>
    <p:sldId id="364" r:id="rId24"/>
    <p:sldId id="365" r:id="rId25"/>
    <p:sldId id="366" r:id="rId26"/>
    <p:sldId id="367" r:id="rId27"/>
    <p:sldId id="368" r:id="rId28"/>
    <p:sldId id="369" r:id="rId29"/>
    <p:sldId id="374" r:id="rId30"/>
    <p:sldId id="371" r:id="rId31"/>
    <p:sldId id="372" r:id="rId32"/>
  </p:sldIdLst>
  <p:sldSz cx="9147175" cy="5145088"/>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userDrawn="1">
          <p15:clr>
            <a:srgbClr val="A4A3A4"/>
          </p15:clr>
        </p15:guide>
        <p15:guide id="2" pos="28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8FFB1"/>
    <a:srgbClr val="DDEAD6"/>
    <a:srgbClr val="000066"/>
    <a:srgbClr val="FF0000"/>
    <a:srgbClr val="96BE80"/>
    <a:srgbClr val="C6DCBA"/>
    <a:srgbClr val="123E61"/>
    <a:srgbClr val="EFEFEF"/>
    <a:srgbClr val="1443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6" autoAdjust="0"/>
    <p:restoredTop sz="94472" autoAdjust="0"/>
  </p:normalViewPr>
  <p:slideViewPr>
    <p:cSldViewPr>
      <p:cViewPr varScale="1">
        <p:scale>
          <a:sx n="88" d="100"/>
          <a:sy n="88" d="100"/>
        </p:scale>
        <p:origin x="60" y="112"/>
      </p:cViewPr>
      <p:guideLst>
        <p:guide orient="horz" pos="1621"/>
        <p:guide pos="2882"/>
      </p:guideLst>
    </p:cSldViewPr>
  </p:slideViewPr>
  <p:notesTextViewPr>
    <p:cViewPr>
      <p:scale>
        <a:sx n="100" d="100"/>
        <a:sy n="100" d="100"/>
      </p:scale>
      <p:origin x="0" y="0"/>
    </p:cViewPr>
  </p:notesTextViewPr>
  <p:sorterViewPr>
    <p:cViewPr>
      <p:scale>
        <a:sx n="174" d="100"/>
        <a:sy n="174"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A863E-D442-44F9-9BD6-E000583DFCBC}" type="datetimeFigureOut">
              <a:rPr lang="zh-CN" altLang="en-US" smtClean="0"/>
              <a:pPr/>
              <a:t>2022/7/9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AA98F-6474-4A59-A3C8-82662F366263}" type="slidenum">
              <a:rPr lang="zh-CN" altLang="en-US" smtClean="0"/>
              <a:pPr/>
              <a:t>‹#›</a:t>
            </a:fld>
            <a:endParaRPr lang="zh-CN" altLang="en-US"/>
          </a:p>
        </p:txBody>
      </p:sp>
    </p:spTree>
    <p:extLst>
      <p:ext uri="{BB962C8B-B14F-4D97-AF65-F5344CB8AC3E}">
        <p14:creationId xmlns:p14="http://schemas.microsoft.com/office/powerpoint/2010/main" val="162575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D248E98-4F9C-4F01-A2E4-36C3243D25F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437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a:t>
            </a:fld>
            <a:endParaRPr lang="en-US" altLang="zh-CN"/>
          </a:p>
        </p:txBody>
      </p:sp>
    </p:spTree>
    <p:extLst>
      <p:ext uri="{BB962C8B-B14F-4D97-AF65-F5344CB8AC3E}">
        <p14:creationId xmlns:p14="http://schemas.microsoft.com/office/powerpoint/2010/main" val="292650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404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nghiện</a:t>
            </a:r>
            <a:r>
              <a:rPr lang="en-US" sz="1200" kern="1200" dirty="0">
                <a:solidFill>
                  <a:schemeClr val="tx1"/>
                </a:solidFill>
                <a:effectLst/>
                <a:latin typeface="+mn-lt"/>
                <a:ea typeface="+mn-ea"/>
                <a:cs typeface="+mn-cs"/>
              </a:rPr>
              <a:t> Internet.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hóa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Internet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mỗi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an </a:t>
            </a:r>
            <a:r>
              <a:rPr lang="en-US" sz="1200" kern="1200" dirty="0" err="1">
                <a:solidFill>
                  <a:schemeClr val="tx1"/>
                </a:solidFill>
                <a:effectLst/>
                <a:latin typeface="+mn-lt"/>
                <a:ea typeface="+mn-ea"/>
                <a:cs typeface="+mn-cs"/>
              </a:rPr>
              <a:t>toàn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a:t>
            </a:r>
          </a:p>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a:t>
            </a:fld>
            <a:endParaRPr lang="en-US" altLang="zh-CN"/>
          </a:p>
        </p:txBody>
      </p:sp>
    </p:spTree>
    <p:extLst>
      <p:ext uri="{BB962C8B-B14F-4D97-AF65-F5344CB8AC3E}">
        <p14:creationId xmlns:p14="http://schemas.microsoft.com/office/powerpoint/2010/main" val="248862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102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7</a:t>
            </a:fld>
            <a:endParaRPr lang="en-US" altLang="zh-CN"/>
          </a:p>
        </p:txBody>
      </p:sp>
    </p:spTree>
    <p:extLst>
      <p:ext uri="{BB962C8B-B14F-4D97-AF65-F5344CB8AC3E}">
        <p14:creationId xmlns:p14="http://schemas.microsoft.com/office/powerpoint/2010/main" val="249491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28</a:t>
            </a:fld>
            <a:endParaRPr lang="en-US" altLang="zh-CN"/>
          </a:p>
        </p:txBody>
      </p:sp>
    </p:spTree>
    <p:extLst>
      <p:ext uri="{BB962C8B-B14F-4D97-AF65-F5344CB8AC3E}">
        <p14:creationId xmlns:p14="http://schemas.microsoft.com/office/powerpoint/2010/main" val="271785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01D2CDEE-B44F-40D0-A94B-71A458232A0D}"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362817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7571400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112798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160945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194513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899958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8442692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969031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52153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656537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4104" y="1282700"/>
            <a:ext cx="7889438" cy="2140213"/>
          </a:xfrm>
        </p:spPr>
        <p:txBody>
          <a:bodyPr anchor="b"/>
          <a:lstStyle>
            <a:lvl1pPr>
              <a:defRPr sz="4501"/>
            </a:lvl1pPr>
          </a:lstStyle>
          <a:p>
            <a:r>
              <a:rPr lang="en-US"/>
              <a:t>Click to edit Master title style</a:t>
            </a:r>
            <a:endParaRPr lang="en-US" dirty="0"/>
          </a:p>
        </p:txBody>
      </p:sp>
      <p:sp>
        <p:nvSpPr>
          <p:cNvPr id="3" name="Text Placeholder 2"/>
          <p:cNvSpPr>
            <a:spLocks noGrp="1"/>
          </p:cNvSpPr>
          <p:nvPr>
            <p:ph type="body" idx="1"/>
          </p:nvPr>
        </p:nvSpPr>
        <p:spPr>
          <a:xfrm>
            <a:off x="624104" y="3443160"/>
            <a:ext cx="7889438"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D7D8E925-3072-4103-A984-60049798CBED}"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96428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01D2CDEE-B44F-40D0-A94B-71A458232A0D}"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4182745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868" y="1369642"/>
            <a:ext cx="3887549" cy="3264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758" y="1369642"/>
            <a:ext cx="3887549" cy="3264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5978" fontAlgn="base">
              <a:spcBef>
                <a:spcPct val="0"/>
              </a:spcBef>
              <a:spcAft>
                <a:spcPct val="0"/>
              </a:spcAft>
            </a:pPr>
            <a:fld id="{86BDAFB1-17C0-4101-A698-C4F48E3BF680}"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325150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060" y="273929"/>
            <a:ext cx="7889438" cy="99447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060" y="1261261"/>
            <a:ext cx="3869683"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4" name="Content Placeholder 3"/>
          <p:cNvSpPr>
            <a:spLocks noGrp="1"/>
          </p:cNvSpPr>
          <p:nvPr>
            <p:ph sz="half" idx="2"/>
          </p:nvPr>
        </p:nvSpPr>
        <p:spPr>
          <a:xfrm>
            <a:off x="630060" y="1879386"/>
            <a:ext cx="3869683" cy="2764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0757" y="1261261"/>
            <a:ext cx="388874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6" name="Content Placeholder 5"/>
          <p:cNvSpPr>
            <a:spLocks noGrp="1"/>
          </p:cNvSpPr>
          <p:nvPr>
            <p:ph sz="quarter" idx="4"/>
          </p:nvPr>
        </p:nvSpPr>
        <p:spPr>
          <a:xfrm>
            <a:off x="4630757" y="1879386"/>
            <a:ext cx="3888741" cy="2764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8" name="Footer Placeholder 7"/>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defTabSz="685978" fontAlgn="base">
              <a:spcBef>
                <a:spcPct val="0"/>
              </a:spcBef>
              <a:spcAft>
                <a:spcPct val="0"/>
              </a:spcAft>
            </a:pPr>
            <a:fld id="{9905B381-3D88-4064-A967-3A975BDE3A4C}"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23919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defTabSz="685978" fontAlgn="base">
              <a:spcBef>
                <a:spcPct val="0"/>
              </a:spcBef>
              <a:spcAft>
                <a:spcPct val="0"/>
              </a:spcAft>
            </a:pPr>
            <a:fld id="{C08A34DC-4DD5-41C1-A161-69E979DF2560}"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929620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78" fontAlgn="base">
              <a:spcBef>
                <a:spcPct val="0"/>
              </a:spcBef>
              <a:spcAft>
                <a:spcPct val="0"/>
              </a:spcAft>
            </a:pPr>
            <a:fld id="{3BB545AD-A82C-4FB7-A1EF-4E8FA743B045}"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2926738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78" fontAlgn="base">
              <a:spcBef>
                <a:spcPct val="0"/>
              </a:spcBef>
              <a:spcAft>
                <a:spcPct val="0"/>
              </a:spcAft>
            </a:pPr>
            <a:fld id="{3BB545AD-A82C-4FB7-A1EF-4E8FA743B045}"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2223970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Content Placeholder 2"/>
          <p:cNvSpPr>
            <a:spLocks noGrp="1"/>
          </p:cNvSpPr>
          <p:nvPr>
            <p:ph idx="1"/>
          </p:nvPr>
        </p:nvSpPr>
        <p:spPr>
          <a:xfrm>
            <a:off x="3888741" y="740798"/>
            <a:ext cx="4630757"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5978" fontAlgn="base">
              <a:spcBef>
                <a:spcPct val="0"/>
              </a:spcBef>
              <a:spcAft>
                <a:spcPct val="0"/>
              </a:spcAft>
            </a:pPr>
            <a:fld id="{7665D65C-FF09-4549-87D6-C2EB0777F7E1}"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52269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8741" y="740798"/>
            <a:ext cx="4630757" cy="3656347"/>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5978" fontAlgn="base">
              <a:spcBef>
                <a:spcPct val="0"/>
              </a:spcBef>
              <a:spcAft>
                <a:spcPct val="0"/>
              </a:spcAft>
            </a:pPr>
            <a:fld id="{F5988B10-A9BD-4E63-BE82-AA3FB014E01B}"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17842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A973BB44-E0D1-485D-ABCD-660D61974E85}"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21537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947" y="273928"/>
            <a:ext cx="1972360" cy="43602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868" y="273928"/>
            <a:ext cx="5802739" cy="43602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07F88807-791C-4860-9AE9-CA8C38FD4D5E}"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98507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83957193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01D2CDEE-B44F-40D0-A94B-71A458232A0D}"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0567554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2498741" y="2157265"/>
            <a:ext cx="3969478"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599"/>
            </a:lvl1pPr>
            <a:lvl2pPr lvl="1" algn="ctr">
              <a:spcBef>
                <a:spcPts val="0"/>
              </a:spcBef>
              <a:spcAft>
                <a:spcPts val="0"/>
              </a:spcAft>
              <a:buSzPts val="6000"/>
              <a:buNone/>
              <a:defRPr sz="5999"/>
            </a:lvl2pPr>
            <a:lvl3pPr lvl="2" algn="ctr">
              <a:spcBef>
                <a:spcPts val="0"/>
              </a:spcBef>
              <a:spcAft>
                <a:spcPts val="0"/>
              </a:spcAft>
              <a:buSzPts val="6000"/>
              <a:buNone/>
              <a:defRPr sz="5999"/>
            </a:lvl3pPr>
            <a:lvl4pPr lvl="3" algn="ctr">
              <a:spcBef>
                <a:spcPts val="0"/>
              </a:spcBef>
              <a:spcAft>
                <a:spcPts val="0"/>
              </a:spcAft>
              <a:buSzPts val="6000"/>
              <a:buNone/>
              <a:defRPr sz="5999"/>
            </a:lvl4pPr>
            <a:lvl5pPr lvl="4" algn="ctr">
              <a:spcBef>
                <a:spcPts val="0"/>
              </a:spcBef>
              <a:spcAft>
                <a:spcPts val="0"/>
              </a:spcAft>
              <a:buSzPts val="6000"/>
              <a:buNone/>
              <a:defRPr sz="5999"/>
            </a:lvl5pPr>
            <a:lvl6pPr lvl="5" algn="ctr">
              <a:spcBef>
                <a:spcPts val="0"/>
              </a:spcBef>
              <a:spcAft>
                <a:spcPts val="0"/>
              </a:spcAft>
              <a:buSzPts val="6000"/>
              <a:buNone/>
              <a:defRPr sz="5999"/>
            </a:lvl6pPr>
            <a:lvl7pPr lvl="6" algn="ctr">
              <a:spcBef>
                <a:spcPts val="0"/>
              </a:spcBef>
              <a:spcAft>
                <a:spcPts val="0"/>
              </a:spcAft>
              <a:buSzPts val="6000"/>
              <a:buNone/>
              <a:defRPr sz="5999"/>
            </a:lvl7pPr>
            <a:lvl8pPr lvl="7" algn="ctr">
              <a:spcBef>
                <a:spcPts val="0"/>
              </a:spcBef>
              <a:spcAft>
                <a:spcPts val="0"/>
              </a:spcAft>
              <a:buSzPts val="6000"/>
              <a:buNone/>
              <a:defRPr sz="5999"/>
            </a:lvl8pPr>
            <a:lvl9pPr lvl="8" algn="ctr">
              <a:spcBef>
                <a:spcPts val="0"/>
              </a:spcBef>
              <a:spcAft>
                <a:spcPts val="0"/>
              </a:spcAft>
              <a:buSzPts val="6000"/>
              <a:buNone/>
              <a:defRPr sz="5999"/>
            </a:lvl9pPr>
          </a:lstStyle>
          <a:p>
            <a:endParaRPr/>
          </a:p>
        </p:txBody>
      </p:sp>
      <p:sp>
        <p:nvSpPr>
          <p:cNvPr id="209" name="Google Shape;209;p3"/>
          <p:cNvSpPr txBox="1">
            <a:spLocks noGrp="1"/>
          </p:cNvSpPr>
          <p:nvPr>
            <p:ph type="title" idx="2" hasCustomPrompt="1"/>
          </p:nvPr>
        </p:nvSpPr>
        <p:spPr>
          <a:xfrm>
            <a:off x="3967028" y="1122796"/>
            <a:ext cx="1032959"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1">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4352" y="3145826"/>
            <a:ext cx="4498261"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2733998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405297510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163219837"/>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219433103"/>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507469559"/>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400186718"/>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544720462"/>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059256126"/>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374071483"/>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8681652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01D2CDEE-B44F-40D0-A94B-71A458232A0D}"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0355865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556860819"/>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592960687"/>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585726208"/>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63" y="4768742"/>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7" y="4768742"/>
            <a:ext cx="2896606"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4" y="4788111"/>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702302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49686"/>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298273"/>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93194"/>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251631"/>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01D2CDEE-B44F-40D0-A94B-71A458232A0D}"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045456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01D2CDEE-B44F-40D0-A94B-71A458232A0D}"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545244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01D2CDEE-B44F-40D0-A94B-71A458232A0D}"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860092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en-US"/>
              <a:t>Click to edit Master title style</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01D2CDEE-B44F-40D0-A94B-71A458232A0D}"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5512835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78"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5978"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78" fontAlgn="base">
              <a:spcBef>
                <a:spcPct val="0"/>
              </a:spcBef>
              <a:spcAft>
                <a:spcPct val="0"/>
              </a:spcAft>
            </a:pPr>
            <a:fld id="{91257EB9-0E1B-4384-A04B-006BE92E21A6}" type="slidenum">
              <a:rPr lang="en-US" altLang="en-US" smtClean="0">
                <a:solidFill>
                  <a:srgbClr val="000000"/>
                </a:solidFill>
              </a:rPr>
              <a:pPr defTabSz="685978"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832571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69" y="273929"/>
            <a:ext cx="7889438" cy="9944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869" y="1369642"/>
            <a:ext cx="7889438" cy="32645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868" y="4768735"/>
            <a:ext cx="2058114"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978">
              <a:defRPr/>
            </a:pPr>
            <a:fld id="{D10F2C41-D146-4299-8CF7-AAADEF542A8B}" type="datetimeFigureOut">
              <a:rPr lang="en-GB" smtClean="0"/>
              <a:pPr defTabSz="685978">
                <a:defRPr/>
              </a:pPr>
              <a:t>09/07/2022</a:t>
            </a:fld>
            <a:endParaRPr lang="en-GB"/>
          </a:p>
        </p:txBody>
      </p:sp>
      <p:sp>
        <p:nvSpPr>
          <p:cNvPr id="5" name="Footer Placeholder 4"/>
          <p:cNvSpPr>
            <a:spLocks noGrp="1"/>
          </p:cNvSpPr>
          <p:nvPr>
            <p:ph type="ftr" sz="quarter" idx="3"/>
          </p:nvPr>
        </p:nvSpPr>
        <p:spPr>
          <a:xfrm>
            <a:off x="3030002" y="4768735"/>
            <a:ext cx="3087172"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978">
              <a:defRPr/>
            </a:pPr>
            <a:endParaRPr lang="en-GB"/>
          </a:p>
        </p:txBody>
      </p:sp>
      <p:sp>
        <p:nvSpPr>
          <p:cNvPr id="6" name="Slide Number Placeholder 5"/>
          <p:cNvSpPr>
            <a:spLocks noGrp="1"/>
          </p:cNvSpPr>
          <p:nvPr>
            <p:ph type="sldNum" sz="quarter" idx="4"/>
          </p:nvPr>
        </p:nvSpPr>
        <p:spPr>
          <a:xfrm>
            <a:off x="6460193" y="4768735"/>
            <a:ext cx="2058114"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78">
              <a:defRPr/>
            </a:pPr>
            <a:fld id="{16F86329-3CF8-4C14-BDA1-626E503EBA06}" type="slidenum">
              <a:rPr lang="en-GB" smtClean="0"/>
              <a:pPr defTabSz="685978">
                <a:defRPr/>
              </a:pPr>
              <a:t>‹#›</a:t>
            </a:fld>
            <a:endParaRPr lang="en-GB"/>
          </a:p>
        </p:txBody>
      </p:sp>
    </p:spTree>
    <p:extLst>
      <p:ext uri="{BB962C8B-B14F-4D97-AF65-F5344CB8AC3E}">
        <p14:creationId xmlns:p14="http://schemas.microsoft.com/office/powerpoint/2010/main" val="1559429496"/>
      </p:ext>
    </p:extLst>
  </p:cSld>
  <p:clrMap bg1="lt1" tx1="dk1" bg2="lt2" tx2="dk2" accent1="accent1" accent2="accent2" accent3="accent3" accent4="accent4" accent5="accent5" accent6="accent6" hlink="hlink" folHlink="folHlink"/>
  <p:sldLayoutIdLst>
    <p:sldLayoutId id="2147483911" r:id="rId1"/>
    <p:sldLayoutId id="2147483940" r:id="rId2"/>
    <p:sldLayoutId id="2147483939" r:id="rId3"/>
    <p:sldLayoutId id="2147483937" r:id="rId4"/>
    <p:sldLayoutId id="2147483936" r:id="rId5"/>
    <p:sldLayoutId id="2147483935" r:id="rId6"/>
    <p:sldLayoutId id="2147483934" r:id="rId7"/>
    <p:sldLayoutId id="2147483933" r:id="rId8"/>
    <p:sldLayoutId id="2147483912" r:id="rId9"/>
    <p:sldLayoutId id="2147483932" r:id="rId10"/>
    <p:sldLayoutId id="2147483931" r:id="rId11"/>
    <p:sldLayoutId id="2147483930" r:id="rId12"/>
    <p:sldLayoutId id="2147483929" r:id="rId13"/>
    <p:sldLayoutId id="2147483928" r:id="rId14"/>
    <p:sldLayoutId id="2147483927" r:id="rId15"/>
    <p:sldLayoutId id="2147483926" r:id="rId16"/>
    <p:sldLayoutId id="2147483925" r:id="rId17"/>
    <p:sldLayoutId id="2147483924" r:id="rId18"/>
    <p:sldLayoutId id="2147483913" r:id="rId19"/>
    <p:sldLayoutId id="2147483914" r:id="rId20"/>
    <p:sldLayoutId id="2147483915" r:id="rId21"/>
    <p:sldLayoutId id="2147483916" r:id="rId22"/>
    <p:sldLayoutId id="2147483917" r:id="rId23"/>
    <p:sldLayoutId id="2147483938" r:id="rId24"/>
    <p:sldLayoutId id="2147483918" r:id="rId25"/>
    <p:sldLayoutId id="2147483919" r:id="rId26"/>
    <p:sldLayoutId id="2147483920" r:id="rId27"/>
    <p:sldLayoutId id="2147483921" r:id="rId28"/>
    <p:sldLayoutId id="2147483922" r:id="rId29"/>
    <p:sldLayoutId id="2147483923" r:id="rId30"/>
    <p:sldLayoutId id="2147483803" r:id="rId31"/>
    <p:sldLayoutId id="2147483802" r:id="rId32"/>
    <p:sldLayoutId id="2147483801" r:id="rId33"/>
    <p:sldLayoutId id="2147483799" r:id="rId34"/>
    <p:sldLayoutId id="2147483797" r:id="rId35"/>
    <p:sldLayoutId id="2147483796" r:id="rId36"/>
    <p:sldLayoutId id="2147483795" r:id="rId37"/>
    <p:sldLayoutId id="2147483794" r:id="rId38"/>
    <p:sldLayoutId id="2147483793" r:id="rId39"/>
    <p:sldLayoutId id="2147483789" r:id="rId40"/>
    <p:sldLayoutId id="2147483788" r:id="rId41"/>
    <p:sldLayoutId id="2147483787" r:id="rId42"/>
    <p:sldLayoutId id="2147483708" r:id="rId43"/>
    <p:sldLayoutId id="2147483662" r:id="rId44"/>
    <p:sldLayoutId id="2147483663" r:id="rId45"/>
    <p:sldLayoutId id="2147483664" r:id="rId46"/>
    <p:sldLayoutId id="2147483665" r:id="rId47"/>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1.gif"/></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slide" Target="slide24.xml"/><Relationship Id="rId7" Type="http://schemas.openxmlformats.org/officeDocument/2006/relationships/image" Target="../media/image31.png"/><Relationship Id="rId12" Type="http://schemas.openxmlformats.org/officeDocument/2006/relationships/slide" Target="slide27.xml"/><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slide" Target="slide25.xml"/><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37.gif"/><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slide" Target="slide26.xml"/><Relationship Id="rId1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8.gif"/><Relationship Id="rId7" Type="http://schemas.openxmlformats.org/officeDocument/2006/relationships/image" Target="../media/image40.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audio" Target="../media/audio1.wav"/><Relationship Id="rId5" Type="http://schemas.openxmlformats.org/officeDocument/2006/relationships/slide" Target="slide6.xml"/><Relationship Id="rId10" Type="http://schemas.openxmlformats.org/officeDocument/2006/relationships/image" Target="../media/image43.gif"/><Relationship Id="rId4" Type="http://schemas.openxmlformats.org/officeDocument/2006/relationships/image" Target="../media/image39.jpeg"/><Relationship Id="rId9" Type="http://schemas.openxmlformats.org/officeDocument/2006/relationships/image" Target="../media/image42.gif"/></Relationships>
</file>

<file path=ppt/slides/_rels/slide25.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9.jpeg"/><Relationship Id="rId7" Type="http://schemas.openxmlformats.org/officeDocument/2006/relationships/image" Target="../media/image4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0.gif"/><Relationship Id="rId11" Type="http://schemas.openxmlformats.org/officeDocument/2006/relationships/audio" Target="../media/audio1.wav"/><Relationship Id="rId5" Type="http://schemas.openxmlformats.org/officeDocument/2006/relationships/slide" Target="slide23.xml"/><Relationship Id="rId10" Type="http://schemas.openxmlformats.org/officeDocument/2006/relationships/image" Target="../media/image38.gif"/><Relationship Id="rId4" Type="http://schemas.openxmlformats.org/officeDocument/2006/relationships/slide" Target="slide6.xml"/><Relationship Id="rId9" Type="http://schemas.openxmlformats.org/officeDocument/2006/relationships/image" Target="../media/image43.gif"/></Relationships>
</file>

<file path=ppt/slides/_rels/slide26.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9.jpeg"/><Relationship Id="rId7" Type="http://schemas.openxmlformats.org/officeDocument/2006/relationships/image" Target="../media/image4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0.gif"/><Relationship Id="rId11" Type="http://schemas.openxmlformats.org/officeDocument/2006/relationships/audio" Target="../media/audio1.wav"/><Relationship Id="rId5" Type="http://schemas.openxmlformats.org/officeDocument/2006/relationships/slide" Target="slide23.xml"/><Relationship Id="rId10" Type="http://schemas.openxmlformats.org/officeDocument/2006/relationships/image" Target="../media/image38.gif"/><Relationship Id="rId4" Type="http://schemas.openxmlformats.org/officeDocument/2006/relationships/slide" Target="slide6.xml"/><Relationship Id="rId9" Type="http://schemas.openxmlformats.org/officeDocument/2006/relationships/image" Target="../media/image43.gif"/></Relationships>
</file>

<file path=ppt/slides/_rels/slide27.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38.gif"/><Relationship Id="rId7" Type="http://schemas.openxmlformats.org/officeDocument/2006/relationships/image" Target="../media/image40.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audio" Target="../media/audio1.wav"/><Relationship Id="rId5" Type="http://schemas.openxmlformats.org/officeDocument/2006/relationships/slide" Target="slide6.xml"/><Relationship Id="rId10" Type="http://schemas.openxmlformats.org/officeDocument/2006/relationships/image" Target="../media/image43.gif"/><Relationship Id="rId4" Type="http://schemas.openxmlformats.org/officeDocument/2006/relationships/image" Target="../media/image39.jpeg"/><Relationship Id="rId9" Type="http://schemas.openxmlformats.org/officeDocument/2006/relationships/image" Target="../media/image42.gif"/></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nen4"/>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91" y="-1"/>
            <a:ext cx="9144001" cy="5145089"/>
          </a:xfrm>
          <a:prstGeom prst="rect">
            <a:avLst/>
          </a:prstGeom>
          <a:solidFill>
            <a:srgbClr val="00FF00"/>
          </a:solidFill>
          <a:ln w="9525">
            <a:solidFill>
              <a:srgbClr val="FF0000"/>
            </a:solidFill>
            <a:miter lim="800000"/>
            <a:headEnd/>
            <a:tailEnd/>
          </a:ln>
        </p:spPr>
      </p:pic>
      <p:pic>
        <p:nvPicPr>
          <p:cNvPr id="47107" name="Picture 3" descr="8"/>
          <p:cNvPicPr>
            <a:picLocks noChangeAspect="1" noChangeArrowheads="1"/>
          </p:cNvPicPr>
          <p:nvPr/>
        </p:nvPicPr>
        <p:blipFill>
          <a:blip r:embed="rId4">
            <a:extLst>
              <a:ext uri="{28A0092B-C50C-407E-A947-70E740481C1C}">
                <a14:useLocalDpi xmlns:a14="http://schemas.microsoft.com/office/drawing/2010/main" val="0"/>
              </a:ext>
            </a:extLst>
          </a:blip>
          <a:srcRect t="6667" r="45732"/>
          <a:stretch>
            <a:fillRect/>
          </a:stretch>
        </p:blipFill>
        <p:spPr bwMode="auto">
          <a:xfrm>
            <a:off x="5231018" y="4516248"/>
            <a:ext cx="2543960" cy="4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8"/>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7431970" y="2572547"/>
            <a:ext cx="371590" cy="217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3373073" y="343014"/>
            <a:ext cx="4230405" cy="41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978" fontAlgn="base">
              <a:spcBef>
                <a:spcPct val="50000"/>
              </a:spcBef>
              <a:spcAft>
                <a:spcPct val="0"/>
              </a:spcAft>
            </a:pPr>
            <a:endParaRPr lang="vi-VN" altLang="en-US" sz="2102">
              <a:solidFill>
                <a:srgbClr val="000000"/>
              </a:solidFill>
              <a:latin typeface="Times New Roman" panose="02020603050405020304" pitchFamily="18" charset="0"/>
              <a:cs typeface="Times New Roman" panose="02020603050405020304" pitchFamily="18" charset="0"/>
            </a:endParaRPr>
          </a:p>
        </p:txBody>
      </p:sp>
      <p:sp>
        <p:nvSpPr>
          <p:cNvPr id="47110" name="Line 6"/>
          <p:cNvSpPr>
            <a:spLocks noChangeShapeType="1"/>
          </p:cNvSpPr>
          <p:nvPr/>
        </p:nvSpPr>
        <p:spPr bwMode="auto">
          <a:xfrm flipV="1">
            <a:off x="276281" y="343011"/>
            <a:ext cx="8509778" cy="218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78" fontAlgn="base">
              <a:spcBef>
                <a:spcPct val="0"/>
              </a:spcBef>
              <a:spcAft>
                <a:spcPct val="0"/>
              </a:spcAft>
            </a:pPr>
            <a:endParaRPr lang="en-US" sz="2102">
              <a:solidFill>
                <a:srgbClr val="000000"/>
              </a:solidFill>
              <a:latin typeface="Times New Roman" panose="02020603050405020304" pitchFamily="18" charset="0"/>
              <a:cs typeface="Times New Roman" panose="02020603050405020304" pitchFamily="18" charset="0"/>
            </a:endParaRPr>
          </a:p>
        </p:txBody>
      </p:sp>
      <p:sp>
        <p:nvSpPr>
          <p:cNvPr id="47111" name="Line 7"/>
          <p:cNvSpPr>
            <a:spLocks noChangeShapeType="1"/>
          </p:cNvSpPr>
          <p:nvPr/>
        </p:nvSpPr>
        <p:spPr bwMode="auto">
          <a:xfrm>
            <a:off x="8786054" y="343012"/>
            <a:ext cx="0" cy="456979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78" fontAlgn="base">
              <a:spcBef>
                <a:spcPct val="0"/>
              </a:spcBef>
              <a:spcAft>
                <a:spcPct val="0"/>
              </a:spcAft>
            </a:pPr>
            <a:endParaRPr lang="en-US" sz="2102">
              <a:solidFill>
                <a:srgbClr val="000000"/>
              </a:solidFill>
              <a:latin typeface="Times New Roman" panose="02020603050405020304" pitchFamily="18" charset="0"/>
              <a:cs typeface="Times New Roman" panose="02020603050405020304" pitchFamily="18" charset="0"/>
            </a:endParaRPr>
          </a:p>
        </p:txBody>
      </p:sp>
      <p:sp>
        <p:nvSpPr>
          <p:cNvPr id="47112" name="Line 8"/>
          <p:cNvSpPr>
            <a:spLocks noChangeShapeType="1"/>
          </p:cNvSpPr>
          <p:nvPr/>
        </p:nvSpPr>
        <p:spPr bwMode="auto">
          <a:xfrm>
            <a:off x="289111" y="343014"/>
            <a:ext cx="0" cy="457341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78" fontAlgn="base">
              <a:spcBef>
                <a:spcPct val="0"/>
              </a:spcBef>
              <a:spcAft>
                <a:spcPct val="0"/>
              </a:spcAft>
            </a:pPr>
            <a:endParaRPr lang="en-US" sz="2102">
              <a:solidFill>
                <a:srgbClr val="000000"/>
              </a:solidFill>
              <a:latin typeface="Times New Roman" panose="02020603050405020304" pitchFamily="18" charset="0"/>
              <a:cs typeface="Times New Roman" panose="02020603050405020304" pitchFamily="18" charset="0"/>
            </a:endParaRPr>
          </a:p>
        </p:txBody>
      </p:sp>
      <p:sp>
        <p:nvSpPr>
          <p:cNvPr id="47113" name="Line 9"/>
          <p:cNvSpPr>
            <a:spLocks noChangeShapeType="1"/>
          </p:cNvSpPr>
          <p:nvPr/>
        </p:nvSpPr>
        <p:spPr bwMode="auto">
          <a:xfrm>
            <a:off x="289115" y="4912804"/>
            <a:ext cx="849694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5978" fontAlgn="base">
              <a:spcBef>
                <a:spcPct val="0"/>
              </a:spcBef>
              <a:spcAft>
                <a:spcPct val="0"/>
              </a:spcAft>
            </a:pPr>
            <a:endParaRPr lang="en-US" sz="2102">
              <a:solidFill>
                <a:srgbClr val="000000"/>
              </a:solidFill>
              <a:latin typeface="Times New Roman" panose="02020603050405020304" pitchFamily="18" charset="0"/>
              <a:cs typeface="Times New Roman" panose="02020603050405020304" pitchFamily="18" charset="0"/>
            </a:endParaRPr>
          </a:p>
        </p:txBody>
      </p:sp>
      <p:pic>
        <p:nvPicPr>
          <p:cNvPr id="47114" name="Picture 10" descr="ngo%20da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63132">
            <a:off x="1143531" y="3830233"/>
            <a:ext cx="1143354" cy="1143354"/>
          </a:xfrm>
          <a:prstGeom prst="rect">
            <a:avLst/>
          </a:prstGeom>
          <a:noFill/>
          <a:extLst>
            <a:ext uri="{909E8E84-426E-40DD-AFC4-6F175D3DCCD1}">
              <a14:hiddenFill xmlns:a14="http://schemas.microsoft.com/office/drawing/2010/main">
                <a:solidFill>
                  <a:srgbClr val="FFFFFF"/>
                </a:solidFill>
              </a14:hiddenFill>
            </a:ext>
          </a:extLst>
        </p:spPr>
      </p:pic>
      <p:sp>
        <p:nvSpPr>
          <p:cNvPr id="47116" name="Text Box 12"/>
          <p:cNvSpPr txBox="1">
            <a:spLocks noChangeArrowheads="1"/>
          </p:cNvSpPr>
          <p:nvPr/>
        </p:nvSpPr>
        <p:spPr bwMode="auto">
          <a:xfrm>
            <a:off x="2438769" y="3090120"/>
            <a:ext cx="4487661" cy="1386342"/>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5978" fontAlgn="base">
              <a:spcBef>
                <a:spcPct val="50000"/>
              </a:spcBef>
              <a:spcAft>
                <a:spcPct val="0"/>
              </a:spcAft>
            </a:pPr>
            <a:r>
              <a:rPr lang="en-US" altLang="en-US" sz="2102" b="1" dirty="0" err="1">
                <a:solidFill>
                  <a:srgbClr val="FF0000"/>
                </a:solidFill>
                <a:latin typeface="Times New Roman" panose="02020603050405020304" pitchFamily="18" charset="0"/>
                <a:cs typeface="Times New Roman" panose="02020603050405020304" pitchFamily="18" charset="0"/>
              </a:rPr>
              <a:t>Môn</a:t>
            </a:r>
            <a:r>
              <a:rPr lang="en-US" altLang="en-US" sz="2102" b="1" dirty="0">
                <a:solidFill>
                  <a:srgbClr val="FF0000"/>
                </a:solidFill>
                <a:latin typeface="Times New Roman" panose="02020603050405020304" pitchFamily="18" charset="0"/>
                <a:cs typeface="Times New Roman" panose="02020603050405020304" pitchFamily="18" charset="0"/>
              </a:rPr>
              <a:t>: Tin </a:t>
            </a:r>
            <a:r>
              <a:rPr lang="en-US" altLang="en-US" sz="2102" b="1" dirty="0" err="1">
                <a:solidFill>
                  <a:srgbClr val="FF0000"/>
                </a:solidFill>
                <a:latin typeface="Times New Roman" panose="02020603050405020304" pitchFamily="18" charset="0"/>
                <a:cs typeface="Times New Roman" panose="02020603050405020304" pitchFamily="18" charset="0"/>
              </a:rPr>
              <a:t>học</a:t>
            </a:r>
            <a:endParaRPr lang="en-US" altLang="en-US" sz="2102" b="1" dirty="0">
              <a:solidFill>
                <a:srgbClr val="FF0000"/>
              </a:solidFill>
              <a:latin typeface="Times New Roman" panose="02020603050405020304" pitchFamily="18" charset="0"/>
              <a:cs typeface="Times New Roman" panose="02020603050405020304" pitchFamily="18" charset="0"/>
            </a:endParaRPr>
          </a:p>
          <a:p>
            <a:pPr defTabSz="685978" fontAlgn="base">
              <a:spcBef>
                <a:spcPct val="50000"/>
              </a:spcBef>
              <a:spcAft>
                <a:spcPct val="0"/>
              </a:spcAft>
            </a:pPr>
            <a:r>
              <a:rPr lang="en-US" altLang="en-US" sz="2102" b="1" dirty="0" err="1">
                <a:solidFill>
                  <a:srgbClr val="FF0000"/>
                </a:solidFill>
                <a:latin typeface="Times New Roman" panose="02020603050405020304" pitchFamily="18" charset="0"/>
                <a:cs typeface="Times New Roman" panose="02020603050405020304" pitchFamily="18" charset="0"/>
              </a:rPr>
              <a:t>Giáo</a:t>
            </a:r>
            <a:r>
              <a:rPr lang="en-US" altLang="en-US" sz="2102" b="1" dirty="0">
                <a:solidFill>
                  <a:srgbClr val="FF0000"/>
                </a:solidFill>
                <a:latin typeface="Times New Roman" panose="02020603050405020304" pitchFamily="18" charset="0"/>
                <a:cs typeface="Times New Roman" panose="02020603050405020304" pitchFamily="18" charset="0"/>
              </a:rPr>
              <a:t> </a:t>
            </a:r>
            <a:r>
              <a:rPr lang="en-US" altLang="en-US" sz="2102" b="1" dirty="0" err="1">
                <a:solidFill>
                  <a:srgbClr val="FF0000"/>
                </a:solidFill>
                <a:latin typeface="Times New Roman" panose="02020603050405020304" pitchFamily="18" charset="0"/>
                <a:cs typeface="Times New Roman" panose="02020603050405020304" pitchFamily="18" charset="0"/>
              </a:rPr>
              <a:t>viên</a:t>
            </a:r>
            <a:r>
              <a:rPr lang="en-US" altLang="en-US" sz="2102" b="1" dirty="0">
                <a:solidFill>
                  <a:srgbClr val="FF0000"/>
                </a:solidFill>
                <a:latin typeface="Times New Roman" panose="02020603050405020304" pitchFamily="18" charset="0"/>
                <a:cs typeface="Times New Roman" panose="02020603050405020304" pitchFamily="18" charset="0"/>
              </a:rPr>
              <a:t> </a:t>
            </a:r>
            <a:r>
              <a:rPr lang="en-US" altLang="en-US" sz="2102" b="1">
                <a:solidFill>
                  <a:srgbClr val="FF0000"/>
                </a:solidFill>
                <a:latin typeface="Times New Roman" panose="02020603050405020304" pitchFamily="18" charset="0"/>
                <a:cs typeface="Times New Roman" panose="02020603050405020304" pitchFamily="18" charset="0"/>
              </a:rPr>
              <a:t>: </a:t>
            </a:r>
          </a:p>
          <a:p>
            <a:pPr defTabSz="685978" fontAlgn="base">
              <a:spcBef>
                <a:spcPct val="50000"/>
              </a:spcBef>
              <a:spcAft>
                <a:spcPct val="0"/>
              </a:spcAft>
            </a:pPr>
            <a:r>
              <a:rPr lang="en-US" altLang="en-US" sz="2102" b="1">
                <a:solidFill>
                  <a:srgbClr val="FF0000"/>
                </a:solidFill>
                <a:latin typeface="Times New Roman" panose="02020603050405020304" pitchFamily="18" charset="0"/>
                <a:cs typeface="Times New Roman" panose="02020603050405020304" pitchFamily="18" charset="0"/>
              </a:rPr>
              <a:t>Trường:</a:t>
            </a:r>
            <a:endParaRPr lang="en-US" altLang="en-US" sz="2102" b="1" dirty="0">
              <a:solidFill>
                <a:srgbClr val="FF0000"/>
              </a:solidFill>
              <a:latin typeface="Times New Roman" panose="02020603050405020304" pitchFamily="18" charset="0"/>
              <a:cs typeface="Times New Roman" panose="02020603050405020304" pitchFamily="18" charset="0"/>
            </a:endParaRPr>
          </a:p>
        </p:txBody>
      </p:sp>
      <p:pic>
        <p:nvPicPr>
          <p:cNvPr id="47117" name="Picture 13" descr="CHIP010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511" y="-127753"/>
            <a:ext cx="2054462" cy="2458208"/>
          </a:xfrm>
          <a:prstGeom prst="rect">
            <a:avLst/>
          </a:prstGeom>
          <a:noFill/>
          <a:extLst>
            <a:ext uri="{909E8E84-426E-40DD-AFC4-6F175D3DCCD1}">
              <a14:hiddenFill xmlns:a14="http://schemas.microsoft.com/office/drawing/2010/main">
                <a:solidFill>
                  <a:srgbClr val="FFFFFF"/>
                </a:solidFill>
              </a14:hiddenFill>
            </a:ext>
          </a:extLst>
        </p:spPr>
      </p:pic>
      <p:sp>
        <p:nvSpPr>
          <p:cNvPr id="47118" name="WordArt 14"/>
          <p:cNvSpPr>
            <a:spLocks noChangeArrowheads="1" noChangeShapeType="1" noTextEdit="1"/>
          </p:cNvSpPr>
          <p:nvPr/>
        </p:nvSpPr>
        <p:spPr bwMode="auto">
          <a:xfrm>
            <a:off x="1658038" y="2217634"/>
            <a:ext cx="5773932" cy="640753"/>
          </a:xfrm>
          <a:prstGeom prst="rect">
            <a:avLst/>
          </a:prstGeom>
        </p:spPr>
        <p:txBody>
          <a:bodyPr wrap="none" fromWordArt="1">
            <a:prstTxWarp prst="textPlain">
              <a:avLst>
                <a:gd name="adj" fmla="val 49744"/>
              </a:avLst>
            </a:prstTxWarp>
          </a:bodyPr>
          <a:lstStyle/>
          <a:p>
            <a:pPr algn="ctr" defTabSz="685978" fontAlgn="base">
              <a:spcBef>
                <a:spcPct val="0"/>
              </a:spcBef>
              <a:spcAft>
                <a:spcPct val="0"/>
              </a:spcAft>
            </a:pPr>
            <a:r>
              <a:rPr lang="en-US" sz="2102"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KÍNH CHÀO THẦY CÔ VÀ CÁC EM HỌC SINH LỚP 7A…</a:t>
            </a:r>
          </a:p>
        </p:txBody>
      </p:sp>
      <p:pic>
        <p:nvPicPr>
          <p:cNvPr id="2050" name="Picture 2" descr="Ảnh động cối xay gió"/>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61699" y="391772"/>
            <a:ext cx="928974" cy="9289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lật trang - Ảnh động - Phan Thanh Tân - WEB NGOẠI NGỮ -TIN HỌC -Thanh  T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0838" y="399583"/>
            <a:ext cx="1943700" cy="155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7005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5000" fill="hold" nodeType="afterEffect">
                                  <p:stCondLst>
                                    <p:cond delay="0"/>
                                  </p:stCondLst>
                                  <p:childTnLst>
                                    <p:animClr clrSpc="hsl" dir="cw">
                                      <p:cBhvr override="childStyle">
                                        <p:cTn id="6" dur="500" fill="hold"/>
                                        <p:tgtEl>
                                          <p:spTgt spid="47118"/>
                                        </p:tgtEl>
                                        <p:attrNameLst>
                                          <p:attrName>style.color</p:attrName>
                                        </p:attrNameLst>
                                      </p:cBhvr>
                                      <p:by>
                                        <p:hsl h="-7200000" s="0" l="0"/>
                                      </p:by>
                                    </p:animClr>
                                    <p:animClr clrSpc="hsl" dir="cw">
                                      <p:cBhvr>
                                        <p:cTn id="7" dur="500" fill="hold"/>
                                        <p:tgtEl>
                                          <p:spTgt spid="47118"/>
                                        </p:tgtEl>
                                        <p:attrNameLst>
                                          <p:attrName>fillcolor</p:attrName>
                                        </p:attrNameLst>
                                      </p:cBhvr>
                                      <p:by>
                                        <p:hsl h="-7200000" s="0" l="0"/>
                                      </p:by>
                                    </p:animClr>
                                    <p:animClr clrSpc="hsl" dir="cw">
                                      <p:cBhvr>
                                        <p:cTn id="8" dur="500" fill="hold"/>
                                        <p:tgtEl>
                                          <p:spTgt spid="47118"/>
                                        </p:tgtEl>
                                        <p:attrNameLst>
                                          <p:attrName>stroke.color</p:attrName>
                                        </p:attrNameLst>
                                      </p:cBhvr>
                                      <p:by>
                                        <p:hsl h="-7200000" s="0" l="0"/>
                                      </p:by>
                                    </p:animClr>
                                    <p:set>
                                      <p:cBhvr>
                                        <p:cTn id="9" dur="500" fill="hold"/>
                                        <p:tgtEl>
                                          <p:spTgt spid="471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739" y="1240396"/>
            <a:ext cx="7889438" cy="3744416"/>
          </a:xfrm>
          <a:solidFill>
            <a:schemeClr val="accent2">
              <a:lumMod val="20000"/>
              <a:lumOff val="80000"/>
            </a:schemeClr>
          </a:solidFill>
        </p:spPr>
        <p:txBody>
          <a:bodyPr>
            <a:noAutofit/>
          </a:bodyPr>
          <a:lstStyle/>
          <a:p>
            <a:pPr marL="0" indent="0" algn="just">
              <a:buNone/>
            </a:pPr>
            <a:r>
              <a:rPr lang="vi-VN" sz="2800" b="1" i="1" smtClean="0">
                <a:solidFill>
                  <a:srgbClr val="0000FF"/>
                </a:solidFill>
                <a:effectLst/>
                <a:latin typeface="Times New Roman" panose="02020603050405020304" pitchFamily="18" charset="0"/>
                <a:cs typeface="Times New Roman" panose="02020603050405020304" pitchFamily="18" charset="0"/>
              </a:rPr>
              <a:t>Giao </a:t>
            </a:r>
            <a:r>
              <a:rPr lang="vi-VN" sz="2800" b="1" i="1">
                <a:solidFill>
                  <a:srgbClr val="0000FF"/>
                </a:solidFill>
                <a:effectLst/>
                <a:latin typeface="Times New Roman" panose="02020603050405020304" pitchFamily="18" charset="0"/>
                <a:cs typeface="Times New Roman" panose="02020603050405020304" pitchFamily="18" charset="0"/>
              </a:rPr>
              <a:t>tiếp qua mạng:</a:t>
            </a:r>
            <a:endParaRPr lang="vi-VN" sz="2800" b="1" i="0">
              <a:solidFill>
                <a:srgbClr val="0000FF"/>
              </a:solidFill>
              <a:effectLst/>
              <a:latin typeface="Times New Roman" panose="02020603050405020304" pitchFamily="18" charset="0"/>
              <a:cs typeface="Times New Roman" panose="02020603050405020304" pitchFamily="18" charset="0"/>
            </a:endParaRPr>
          </a:p>
          <a:p>
            <a:pPr marL="0" indent="0" algn="just">
              <a:buNone/>
            </a:pPr>
            <a:r>
              <a:rPr lang="vi-VN" sz="2800" b="0" i="0">
                <a:solidFill>
                  <a:srgbClr val="000000"/>
                </a:solidFill>
                <a:effectLst/>
                <a:latin typeface="Times New Roman" panose="02020603050405020304" pitchFamily="18" charset="0"/>
                <a:cs typeface="Times New Roman" panose="02020603050405020304" pitchFamily="18" charset="0"/>
              </a:rPr>
              <a:t>- Bạn có thể giao tiếp với mọi người từ các quốc gia khác nhau;</a:t>
            </a:r>
          </a:p>
          <a:p>
            <a:pPr marL="0" indent="0" algn="just">
              <a:buNone/>
            </a:pPr>
            <a:r>
              <a:rPr lang="vi-VN" sz="2800" b="0" i="0">
                <a:solidFill>
                  <a:srgbClr val="000000"/>
                </a:solidFill>
                <a:effectLst/>
                <a:latin typeface="Times New Roman" panose="02020603050405020304" pitchFamily="18" charset="0"/>
                <a:cs typeface="Times New Roman" panose="02020603050405020304" pitchFamily="18" charset="0"/>
              </a:rPr>
              <a:t>- Bạn có thể làm quen với những người quen mới mà không rời khỏi tường nhà bạn; bạn có thể bình luận vào các bài đăng của bạn bè và người lạ.</a:t>
            </a:r>
          </a:p>
          <a:p>
            <a:pPr marL="0" indent="0" algn="just">
              <a:buNone/>
            </a:pPr>
            <a:r>
              <a:rPr lang="vi-VN" sz="2800" b="0" i="0">
                <a:solidFill>
                  <a:srgbClr val="000000"/>
                </a:solidFill>
                <a:effectLst/>
                <a:latin typeface="Times New Roman" panose="02020603050405020304" pitchFamily="18" charset="0"/>
                <a:cs typeface="Times New Roman" panose="02020603050405020304" pitchFamily="18" charset="0"/>
              </a:rPr>
              <a:t>- Bạn có thể ẩn danh thể hiện suy nghĩ của mình.</a:t>
            </a:r>
          </a:p>
        </p:txBody>
      </p:sp>
      <p:pic>
        <p:nvPicPr>
          <p:cNvPr id="4" name="Picture 3"/>
          <p:cNvPicPr>
            <a:picLocks noChangeAspect="1"/>
          </p:cNvPicPr>
          <p:nvPr/>
        </p:nvPicPr>
        <p:blipFill>
          <a:blip r:embed="rId3"/>
          <a:stretch>
            <a:fillRect/>
          </a:stretch>
        </p:blipFill>
        <p:spPr>
          <a:xfrm>
            <a:off x="401962" y="173394"/>
            <a:ext cx="612068" cy="540060"/>
          </a:xfrm>
          <a:prstGeom prst="rect">
            <a:avLst/>
          </a:prstGeom>
        </p:spPr>
      </p:pic>
      <p:sp>
        <p:nvSpPr>
          <p:cNvPr id="2" name="TextBox 1"/>
          <p:cNvSpPr txBox="1"/>
          <p:nvPr/>
        </p:nvSpPr>
        <p:spPr>
          <a:xfrm>
            <a:off x="971156" y="88268"/>
            <a:ext cx="7760021" cy="1424464"/>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Câu 2</a:t>
            </a:r>
            <a:r>
              <a:rPr lang="en-US" sz="2800" smtClean="0">
                <a:solidFill>
                  <a:srgbClr val="FF0000"/>
                </a:solidFill>
                <a:latin typeface="Times New Roman" panose="02020603050405020304" pitchFamily="18" charset="0"/>
                <a:cs typeface="Times New Roman" panose="02020603050405020304" pitchFamily="18" charset="0"/>
              </a:rPr>
              <a:t>: Những đặc điểm khác nhau giữa giao tiếp gặp gỡ trực tiếp và giao tiếp qua mạng là gì? </a:t>
            </a:r>
            <a:endParaRPr lang="en-US" sz="2800">
              <a:solidFill>
                <a:srgbClr val="FF0000"/>
              </a:solidFill>
              <a:latin typeface="Times New Roman" panose="02020603050405020304" pitchFamily="18" charset="0"/>
              <a:cs typeface="Times New Roman" panose="02020603050405020304" pitchFamily="18" charset="0"/>
            </a:endParaRPr>
          </a:p>
          <a:p>
            <a:endParaRPr lang="en-US" sz="2800">
              <a:solidFill>
                <a:srgbClr val="FF0000"/>
              </a:solidFill>
            </a:endParaRPr>
          </a:p>
        </p:txBody>
      </p:sp>
    </p:spTree>
    <p:extLst>
      <p:ext uri="{BB962C8B-B14F-4D97-AF65-F5344CB8AC3E}">
        <p14:creationId xmlns:p14="http://schemas.microsoft.com/office/powerpoint/2010/main" val="137074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5297" y="700336"/>
            <a:ext cx="8343251" cy="3744416"/>
          </a:xfrm>
          <a:solidFill>
            <a:schemeClr val="accent2">
              <a:lumMod val="20000"/>
              <a:lumOff val="80000"/>
            </a:schemeClr>
          </a:solidFill>
        </p:spPr>
        <p:txBody>
          <a:bodyPr>
            <a:noAutofit/>
          </a:bodyPr>
          <a:lstStyle/>
          <a:p>
            <a:pPr marL="0" indent="0" algn="just">
              <a:buNone/>
            </a:pPr>
            <a:r>
              <a:rPr lang="en-US" sz="2800">
                <a:solidFill>
                  <a:srgbClr val="000000"/>
                </a:solidFill>
                <a:latin typeface="Times New Roman" panose="02020603050405020304" pitchFamily="18" charset="0"/>
                <a:cs typeface="Times New Roman" panose="02020603050405020304" pitchFamily="18" charset="0"/>
              </a:rPr>
              <a:t>Câu 2: </a:t>
            </a:r>
          </a:p>
          <a:p>
            <a:pPr marL="0" indent="0" algn="just">
              <a:buNone/>
            </a:pPr>
            <a:r>
              <a:rPr lang="vi-VN" sz="2800" b="1" i="1">
                <a:solidFill>
                  <a:srgbClr val="0000FF"/>
                </a:solidFill>
                <a:effectLst/>
                <a:latin typeface="Times New Roman" panose="02020603050405020304" pitchFamily="18" charset="0"/>
                <a:cs typeface="Times New Roman" panose="02020603050405020304" pitchFamily="18" charset="0"/>
              </a:rPr>
              <a:t>Giao tiếp trực tiếp:</a:t>
            </a:r>
            <a:endParaRPr lang="vi-VN" sz="2800" b="1" i="0">
              <a:solidFill>
                <a:srgbClr val="0000FF"/>
              </a:solidFill>
              <a:effectLst/>
              <a:latin typeface="Times New Roman" panose="02020603050405020304" pitchFamily="18" charset="0"/>
              <a:cs typeface="Times New Roman" panose="02020603050405020304" pitchFamily="18" charset="0"/>
            </a:endParaRPr>
          </a:p>
          <a:p>
            <a:pPr marL="0" indent="0" algn="just">
              <a:buNone/>
            </a:pPr>
            <a:r>
              <a:rPr lang="en-US" sz="2800">
                <a:solidFill>
                  <a:srgbClr val="000000"/>
                </a:solidFill>
                <a:latin typeface="Times New Roman" panose="02020603050405020304" pitchFamily="18" charset="0"/>
                <a:cs typeface="Times New Roman" panose="02020603050405020304" pitchFamily="18" charset="0"/>
              </a:rPr>
              <a:t>- </a:t>
            </a:r>
            <a:r>
              <a:rPr lang="vi-VN" sz="2800" b="0" i="0">
                <a:solidFill>
                  <a:srgbClr val="000000"/>
                </a:solidFill>
                <a:effectLst/>
                <a:latin typeface="Times New Roman" panose="02020603050405020304" pitchFamily="18" charset="0"/>
                <a:cs typeface="Times New Roman" panose="02020603050405020304" pitchFamily="18" charset="0"/>
              </a:rPr>
              <a:t> Là hình thức giao tiếp mà các bên gặp gỡ trong thực tế và dùng ngôn ngữ, lời nói làm phương tiện chính để nói chuyện với nhau. Có thể sử dụng các phương tiện phi ngôn ngữ như ánh mắt, cử chỉ, nét mặt, ăn mặc, trang điểm… Có thể nhanh chóng biết được ý kiến của người đối thoại. </a:t>
            </a:r>
          </a:p>
        </p:txBody>
      </p:sp>
      <p:pic>
        <p:nvPicPr>
          <p:cNvPr id="4" name="Picture 3"/>
          <p:cNvPicPr>
            <a:picLocks noChangeAspect="1"/>
          </p:cNvPicPr>
          <p:nvPr/>
        </p:nvPicPr>
        <p:blipFill>
          <a:blip r:embed="rId3"/>
          <a:stretch>
            <a:fillRect/>
          </a:stretch>
        </p:blipFill>
        <p:spPr>
          <a:xfrm>
            <a:off x="401962" y="173394"/>
            <a:ext cx="612068" cy="540060"/>
          </a:xfrm>
          <a:prstGeom prst="rect">
            <a:avLst/>
          </a:prstGeom>
        </p:spPr>
      </p:pic>
    </p:spTree>
    <p:extLst>
      <p:ext uri="{BB962C8B-B14F-4D97-AF65-F5344CB8AC3E}">
        <p14:creationId xmlns:p14="http://schemas.microsoft.com/office/powerpoint/2010/main" val="769674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143" y="952364"/>
            <a:ext cx="8193191" cy="2867202"/>
          </a:xfrm>
          <a:solidFill>
            <a:schemeClr val="accent2">
              <a:lumMod val="20000"/>
              <a:lumOff val="80000"/>
            </a:schemeClr>
          </a:solidFill>
        </p:spPr>
        <p:txBody>
          <a:bodyPr>
            <a:noAutofit/>
          </a:bodyPr>
          <a:lstStyle/>
          <a:p>
            <a:pPr marL="0" indent="0" algn="just">
              <a:buNone/>
            </a:pPr>
            <a:r>
              <a:rPr lang="vi-VN" sz="2800" b="0" i="0">
                <a:solidFill>
                  <a:srgbClr val="0000FF"/>
                </a:solidFill>
                <a:effectLst/>
                <a:latin typeface="Times New Roman" panose="02020603050405020304" pitchFamily="18" charset="0"/>
                <a:cs typeface="Times New Roman" panose="02020603050405020304" pitchFamily="18" charset="0"/>
              </a:rPr>
              <a:t>* Giao tiếp qua mạng và giao tiếp trực tiếp có một sự khác biệt đáng kể giữa chúng. Giao tiếp hầu như, người dùng Internet chú ý đến trí thông minh, sự hài hước của người đối thoại, khả năng thực hiện một cuộc trò chuyện, hình ảnh được chỉnh sửa theo ý thích của họ, và giao tiếp qua mạng có thể thể hiện những phẩm chất, tính cách không tồn tại trong đời sống thực tế.</a:t>
            </a:r>
          </a:p>
        </p:txBody>
      </p:sp>
      <p:pic>
        <p:nvPicPr>
          <p:cNvPr id="4" name="Picture 3"/>
          <p:cNvPicPr>
            <a:picLocks noChangeAspect="1"/>
          </p:cNvPicPr>
          <p:nvPr/>
        </p:nvPicPr>
        <p:blipFill>
          <a:blip r:embed="rId3"/>
          <a:stretch>
            <a:fillRect/>
          </a:stretch>
        </p:blipFill>
        <p:spPr>
          <a:xfrm>
            <a:off x="401962" y="173394"/>
            <a:ext cx="612068" cy="540060"/>
          </a:xfrm>
          <a:prstGeom prst="rect">
            <a:avLst/>
          </a:prstGeom>
        </p:spPr>
      </p:pic>
    </p:spTree>
    <p:extLst>
      <p:ext uri="{BB962C8B-B14F-4D97-AF65-F5344CB8AC3E}">
        <p14:creationId xmlns:p14="http://schemas.microsoft.com/office/powerpoint/2010/main" val="1467124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5715" y="1456420"/>
            <a:ext cx="8088332" cy="2556284"/>
          </a:xfrm>
          <a:solidFill>
            <a:schemeClr val="accent2">
              <a:lumMod val="20000"/>
              <a:lumOff val="80000"/>
            </a:schemeClr>
          </a:solidFill>
        </p:spPr>
        <p:txBody>
          <a:bodyPr>
            <a:noAutofit/>
          </a:bodyPr>
          <a:lstStyle/>
          <a:p>
            <a:pPr marL="0" indent="0" algn="just">
              <a:buNone/>
            </a:pPr>
            <a:r>
              <a:rPr lang="vi-VN" sz="2800" smtClean="0">
                <a:effectLst/>
                <a:latin typeface="Times New Roman" panose="02020603050405020304" pitchFamily="18" charset="0"/>
                <a:cs typeface="Times New Roman" panose="02020603050405020304" pitchFamily="18" charset="0"/>
              </a:rPr>
              <a:t>Trong </a:t>
            </a:r>
            <a:r>
              <a:rPr lang="vi-VN" sz="2800">
                <a:effectLst/>
                <a:latin typeface="Times New Roman" panose="02020603050405020304" pitchFamily="18" charset="0"/>
                <a:cs typeface="Times New Roman" panose="02020603050405020304" pitchFamily="18" charset="0"/>
              </a:rPr>
              <a:t>suy nghĩ của nhiều bạn mạng xã hội là thế giới ảo, ẩn danh. Chính vì vậy các bạn dễ dãi trong cách ứng xử giao tiếp với nhau, coi mạng xã hội như một công cụ để thể hiện cái tôi của mình, hoặc lợi dụng các diễn đàn công khai để đả kích, nói xấu, bôi nhọ lẫn nhau…</a:t>
            </a:r>
          </a:p>
        </p:txBody>
      </p:sp>
      <p:pic>
        <p:nvPicPr>
          <p:cNvPr id="4" name="Picture 3"/>
          <p:cNvPicPr>
            <a:picLocks noChangeAspect="1"/>
          </p:cNvPicPr>
          <p:nvPr/>
        </p:nvPicPr>
        <p:blipFill>
          <a:blip r:embed="rId3"/>
          <a:stretch>
            <a:fillRect/>
          </a:stretch>
        </p:blipFill>
        <p:spPr>
          <a:xfrm>
            <a:off x="401962" y="173394"/>
            <a:ext cx="612068" cy="540060"/>
          </a:xfrm>
          <a:prstGeom prst="rect">
            <a:avLst/>
          </a:prstGeom>
        </p:spPr>
      </p:pic>
      <p:sp>
        <p:nvSpPr>
          <p:cNvPr id="2" name="TextBox 1"/>
          <p:cNvSpPr txBox="1"/>
          <p:nvPr/>
        </p:nvSpPr>
        <p:spPr>
          <a:xfrm>
            <a:off x="1046830" y="124272"/>
            <a:ext cx="7667217" cy="1398021"/>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Câu 3: </a:t>
            </a:r>
            <a:r>
              <a:rPr lang="en-US" sz="2800" smtClean="0">
                <a:solidFill>
                  <a:srgbClr val="FF0000"/>
                </a:solidFill>
                <a:latin typeface="Times New Roman" panose="02020603050405020304" pitchFamily="18" charset="0"/>
                <a:cs typeface="Times New Roman" panose="02020603050405020304" pitchFamily="18" charset="0"/>
              </a:rPr>
              <a:t>Tại sao có những bạn khi giao tiếp qua mạng lại thiếu văn minh hơn so với khi giao tiếp trực tiếp?</a:t>
            </a:r>
            <a:endParaRPr lang="en-US" sz="2800">
              <a:solidFill>
                <a:srgbClr val="FF0000"/>
              </a:solidFill>
              <a:latin typeface="Times New Roman" panose="02020603050405020304" pitchFamily="18" charset="0"/>
              <a:cs typeface="Times New Roman" panose="02020603050405020304" pitchFamily="18" charset="0"/>
            </a:endParaRPr>
          </a:p>
          <a:p>
            <a:endParaRPr lang="en-US" sz="2800">
              <a:solidFill>
                <a:srgbClr val="FF0000"/>
              </a:solidFill>
            </a:endParaRPr>
          </a:p>
        </p:txBody>
      </p:sp>
    </p:spTree>
    <p:extLst>
      <p:ext uri="{BB962C8B-B14F-4D97-AF65-F5344CB8AC3E}">
        <p14:creationId xmlns:p14="http://schemas.microsoft.com/office/powerpoint/2010/main" val="135796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3117" y="-134505"/>
            <a:ext cx="8784976" cy="994479"/>
          </a:xfrm>
        </p:spPr>
        <p:txBody>
          <a:bodyPr>
            <a:norm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a:latin typeface="Times New Roman" panose="02020603050405020304" pitchFamily="18" charset="0"/>
                <a:cs typeface="Times New Roman" panose="02020603050405020304" pitchFamily="18" charset="0"/>
              </a:rPr>
              <a:t>, ứng </a:t>
            </a:r>
            <a:r>
              <a:rPr lang="en-US" sz="2800" b="1" dirty="0" err="1">
                <a:latin typeface="Times New Roman" panose="02020603050405020304" pitchFamily="18" charset="0"/>
                <a:cs typeface="Times New Roman" panose="02020603050405020304" pitchFamily="18" charset="0"/>
              </a:rPr>
              <a:t>xử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5855978" y="850513"/>
            <a:ext cx="184731" cy="523220"/>
          </a:xfrm>
          <a:prstGeom prst="rect">
            <a:avLst/>
          </a:prstGeom>
          <a:noFill/>
        </p:spPr>
        <p:txBody>
          <a:bodyPr wrap="none" rtlCol="0">
            <a:spAutoFit/>
          </a:bodyPr>
          <a:lstStyle/>
          <a:p>
            <a:pPr defTabSz="1218804">
              <a:defRPr/>
            </a:pPr>
            <a:endParaRPr lang="en-US" sz="2800" i="1" dirty="0">
              <a:solidFill>
                <a:srgbClr val="FF0000"/>
              </a:solidFill>
              <a:latin typeface="Times New Roman"/>
            </a:endParaRPr>
          </a:p>
        </p:txBody>
      </p:sp>
      <p:sp>
        <p:nvSpPr>
          <p:cNvPr id="17" name="TextBox 16"/>
          <p:cNvSpPr txBox="1"/>
          <p:nvPr/>
        </p:nvSpPr>
        <p:spPr>
          <a:xfrm>
            <a:off x="1411215" y="556092"/>
            <a:ext cx="7211632" cy="1292662"/>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Đọc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hỏi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b="1" i="1" dirty="0" err="1">
                <a:solidFill>
                  <a:srgbClr val="FF0000"/>
                </a:solidFill>
                <a:latin typeface="Times New Roman" panose="02020603050405020304" pitchFamily="18" charset="0"/>
                <a:cs typeface="Times New Roman" panose="02020603050405020304" pitchFamily="18" charset="0"/>
              </a:rPr>
              <a:t>Hoạt</a:t>
            </a:r>
            <a:r>
              <a:rPr lang="en-US" sz="2600" b="1" i="1" dirty="0">
                <a:solidFill>
                  <a:srgbClr val="FF0000"/>
                </a:solidFill>
                <a:latin typeface="Times New Roman" panose="02020603050405020304" pitchFamily="18" charset="0"/>
                <a:cs typeface="Times New Roman" panose="02020603050405020304" pitchFamily="18" charset="0"/>
              </a:rPr>
              <a:t> </a:t>
            </a:r>
            <a:r>
              <a:rPr lang="en-US" sz="2600" b="1" i="1" dirty="0" err="1">
                <a:solidFill>
                  <a:srgbClr val="FF0000"/>
                </a:solidFill>
                <a:latin typeface="Times New Roman" panose="02020603050405020304" pitchFamily="18" charset="0"/>
                <a:cs typeface="Times New Roman" panose="02020603050405020304" pitchFamily="18" charset="0"/>
              </a:rPr>
              <a:t>động</a:t>
            </a:r>
            <a:r>
              <a:rPr lang="en-US" sz="2600" b="1" i="1" dirty="0">
                <a:solidFill>
                  <a:srgbClr val="FF0000"/>
                </a:solidFill>
                <a:latin typeface="Times New Roman" panose="02020603050405020304" pitchFamily="18" charset="0"/>
                <a:cs typeface="Times New Roman" panose="02020603050405020304" pitchFamily="18" charset="0"/>
              </a:rPr>
              <a:t> 2. </a:t>
            </a:r>
            <a:r>
              <a:rPr lang="en-US" sz="2600" b="1" i="1" dirty="0" err="1">
                <a:solidFill>
                  <a:srgbClr val="FF0000"/>
                </a:solidFill>
                <a:latin typeface="Times New Roman" panose="02020603050405020304" pitchFamily="18" charset="0"/>
                <a:cs typeface="Times New Roman" panose="02020603050405020304" pitchFamily="18" charset="0"/>
              </a:rPr>
              <a:t>Nên</a:t>
            </a:r>
            <a:r>
              <a:rPr lang="en-US" sz="2600" b="1" i="1" dirty="0">
                <a:solidFill>
                  <a:srgbClr val="FF0000"/>
                </a:solidFill>
                <a:latin typeface="Times New Roman" panose="02020603050405020304" pitchFamily="18" charset="0"/>
                <a:cs typeface="Times New Roman" panose="02020603050405020304" pitchFamily="18" charset="0"/>
              </a:rPr>
              <a:t> hay </a:t>
            </a:r>
            <a:r>
              <a:rPr lang="en-US" sz="2600" b="1" i="1" dirty="0" err="1">
                <a:solidFill>
                  <a:srgbClr val="FF0000"/>
                </a:solidFill>
                <a:latin typeface="Times New Roman" panose="02020603050405020304" pitchFamily="18" charset="0"/>
                <a:cs typeface="Times New Roman" panose="02020603050405020304" pitchFamily="18" charset="0"/>
              </a:rPr>
              <a:t>không</a:t>
            </a:r>
            <a:r>
              <a:rPr lang="en-US" sz="2600" b="1" i="1" dirty="0">
                <a:solidFill>
                  <a:srgbClr val="FF0000"/>
                </a:solidFill>
                <a:latin typeface="Times New Roman" panose="02020603050405020304" pitchFamily="18" charset="0"/>
                <a:cs typeface="Times New Roman" panose="02020603050405020304" pitchFamily="18" charset="0"/>
              </a:rPr>
              <a:t> </a:t>
            </a:r>
            <a:r>
              <a:rPr lang="en-US" sz="2600" b="1" i="1" dirty="0" err="1">
                <a:solidFill>
                  <a:srgbClr val="FF0000"/>
                </a:solidFill>
                <a:latin typeface="Times New Roman" panose="02020603050405020304" pitchFamily="18" charset="0"/>
                <a:cs typeface="Times New Roman" panose="02020603050405020304" pitchFamily="18" charset="0"/>
              </a:rPr>
              <a:t>nên</a:t>
            </a:r>
            <a:r>
              <a:rPr lang="en-US" sz="2600" b="1" i="1" dirty="0">
                <a:solidFill>
                  <a:srgbClr val="FF0000"/>
                </a:solidFill>
                <a:latin typeface="Times New Roman" panose="02020603050405020304" pitchFamily="18" charset="0"/>
                <a:cs typeface="Times New Roman" panose="02020603050405020304" pitchFamily="18" charset="0"/>
              </a:rPr>
              <a:t> (SGK </a:t>
            </a:r>
            <a:r>
              <a:rPr lang="en-US" sz="2600" b="1" i="1" dirty="0" err="1">
                <a:solidFill>
                  <a:srgbClr val="FF0000"/>
                </a:solidFill>
                <a:latin typeface="Times New Roman" panose="02020603050405020304" pitchFamily="18" charset="0"/>
                <a:cs typeface="Times New Roman" panose="02020603050405020304" pitchFamily="18" charset="0"/>
              </a:rPr>
              <a:t>tr</a:t>
            </a:r>
            <a:r>
              <a:rPr lang="en-US" sz="2600" b="1" i="1" dirty="0">
                <a:solidFill>
                  <a:srgbClr val="FF0000"/>
                </a:solidFill>
                <a:latin typeface="Times New Roman" panose="02020603050405020304" pitchFamily="18" charset="0"/>
                <a:cs typeface="Times New Roman" panose="02020603050405020304" pitchFamily="18" charset="0"/>
              </a:rPr>
              <a:t> 24)</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lời</a:t>
            </a:r>
            <a:r>
              <a:rPr lang="en-US" sz="2600" dirty="0">
                <a:latin typeface="Times New Roman" panose="02020603050405020304" pitchFamily="18" charset="0"/>
                <a:cs typeface="Times New Roman" panose="02020603050405020304" pitchFamily="18" charset="0"/>
              </a:rPr>
              <a:t>. </a:t>
            </a:r>
          </a:p>
          <a:p>
            <a:endParaRPr lang="en-US" sz="2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967017" y="1373733"/>
            <a:ext cx="7812868" cy="3508653"/>
          </a:xfrm>
          <a:prstGeom prst="rect">
            <a:avLst/>
          </a:prstGeom>
          <a:solidFill>
            <a:schemeClr val="accent2">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buAutoNum type="alphaLcPeriod"/>
            </a:pPr>
            <a:r>
              <a:rPr lang="en-US" sz="1850" dirty="0" err="1">
                <a:latin typeface="Times New Roman" panose="02020603050405020304" pitchFamily="18" charset="0"/>
                <a:cs typeface="Times New Roman" panose="02020603050405020304" pitchFamily="18" charset="0"/>
              </a:rPr>
              <a:t>Tôn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trọng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mọi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người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giao</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tiếp</a:t>
            </a:r>
            <a:r>
              <a:rPr lang="en-US" sz="1850" dirty="0">
                <a:latin typeface="Times New Roman" panose="02020603050405020304" pitchFamily="18" charset="0"/>
                <a:cs typeface="Times New Roman" panose="02020603050405020304" pitchFamily="18" charset="0"/>
              </a:rPr>
              <a:t> qua </a:t>
            </a:r>
            <a:r>
              <a:rPr lang="en-US" sz="1850" dirty="0" err="1">
                <a:latin typeface="Times New Roman" panose="02020603050405020304" pitchFamily="18" charset="0"/>
                <a:cs typeface="Times New Roman" panose="02020603050405020304" pitchFamily="18" charset="0"/>
              </a:rPr>
              <a:t>mạng</a:t>
            </a:r>
            <a:r>
              <a:rPr lang="en-US" sz="1850" dirty="0">
                <a:latin typeface="Times New Roman" panose="02020603050405020304" pitchFamily="18" charset="0"/>
                <a:cs typeface="Times New Roman" panose="02020603050405020304" pitchFamily="18" charset="0"/>
              </a:rPr>
              <a:t>.</a:t>
            </a:r>
          </a:p>
          <a:p>
            <a:pPr marL="342900" indent="-342900">
              <a:buAutoNum type="alphaLcPeriod"/>
            </a:pPr>
            <a:r>
              <a:rPr lang="en-US" sz="1850" dirty="0" err="1">
                <a:latin typeface="Times New Roman" panose="02020603050405020304" pitchFamily="18" charset="0"/>
                <a:cs typeface="Times New Roman" panose="02020603050405020304" pitchFamily="18" charset="0"/>
              </a:rPr>
              <a:t>Giấu</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bố</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mẹ</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thầy</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cô</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vấn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đề</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khiến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em</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căng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thẳng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sợ</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hãi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sử</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dụng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mạng</a:t>
            </a:r>
            <a:r>
              <a:rPr lang="en-US" sz="1850" dirty="0">
                <a:latin typeface="Times New Roman" panose="02020603050405020304" pitchFamily="18" charset="0"/>
                <a:cs typeface="Times New Roman" panose="02020603050405020304" pitchFamily="18" charset="0"/>
              </a:rPr>
              <a:t>.</a:t>
            </a:r>
          </a:p>
          <a:p>
            <a:pPr marL="342900" indent="-342900">
              <a:buAutoNum type="alphaLcPeriod"/>
            </a:pPr>
            <a:r>
              <a:rPr lang="en-US" sz="1850" dirty="0" err="1">
                <a:latin typeface="Times New Roman" panose="02020603050405020304" pitchFamily="18" charset="0"/>
                <a:cs typeface="Times New Roman" panose="02020603050405020304" pitchFamily="18" charset="0"/>
              </a:rPr>
              <a:t>Sử</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dụng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ngôn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ngữ</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hình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ảnh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biểu</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tượng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văn</a:t>
            </a:r>
            <a:r>
              <a:rPr lang="en-US" sz="1850" dirty="0">
                <a:latin typeface="Times New Roman" panose="02020603050405020304" pitchFamily="18" charset="0"/>
                <a:cs typeface="Times New Roman" panose="02020603050405020304" pitchFamily="18" charset="0"/>
              </a:rPr>
              <a:t> minh, </a:t>
            </a:r>
            <a:r>
              <a:rPr lang="en-US" sz="1850" dirty="0" err="1">
                <a:latin typeface="Times New Roman" panose="02020603050405020304" pitchFamily="18" charset="0"/>
                <a:cs typeface="Times New Roman" panose="02020603050405020304" pitchFamily="18" charset="0"/>
              </a:rPr>
              <a:t>lịch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sự</a:t>
            </a:r>
            <a:r>
              <a:rPr lang="en-US" sz="1850" dirty="0">
                <a:latin typeface="Times New Roman" panose="02020603050405020304" pitchFamily="18" charset="0"/>
                <a:cs typeface="Times New Roman" panose="02020603050405020304" pitchFamily="18" charset="0"/>
              </a:rPr>
              <a:t>.</a:t>
            </a:r>
          </a:p>
          <a:p>
            <a:pPr marL="342900" indent="-342900">
              <a:buAutoNum type="alphaLcPeriod"/>
            </a:pPr>
            <a:r>
              <a:rPr lang="en-US" sz="1850" dirty="0" err="1">
                <a:latin typeface="Times New Roman" panose="02020603050405020304" pitchFamily="18" charset="0"/>
                <a:cs typeface="Times New Roman" panose="02020603050405020304" pitchFamily="18" charset="0"/>
              </a:rPr>
              <a:t>Bảo</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vệ</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tài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khoản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cá</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nhân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trên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mạng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Ví</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dụ</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thư</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điện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tử</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của</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mình</a:t>
            </a:r>
            <a:r>
              <a:rPr lang="en-US" sz="1850" dirty="0">
                <a:latin typeface="Times New Roman" panose="02020603050405020304" pitchFamily="18" charset="0"/>
                <a:cs typeface="Times New Roman" panose="02020603050405020304" pitchFamily="18" charset="0"/>
              </a:rPr>
              <a:t>.</a:t>
            </a:r>
          </a:p>
          <a:p>
            <a:pPr marL="342900" indent="-342900">
              <a:buAutoNum type="alphaLcPeriod"/>
            </a:pPr>
            <a:r>
              <a:rPr lang="en-US" sz="1850" dirty="0" err="1">
                <a:latin typeface="Times New Roman" panose="02020603050405020304" pitchFamily="18" charset="0"/>
                <a:cs typeface="Times New Roman" panose="02020603050405020304" pitchFamily="18" charset="0"/>
              </a:rPr>
              <a:t>Nói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bậy</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nói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xấu</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người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khác</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sử</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dụng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tiếng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lóng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hình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ảnh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không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lành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mạnh</a:t>
            </a:r>
            <a:r>
              <a:rPr lang="en-US" sz="1850" dirty="0">
                <a:latin typeface="Times New Roman" panose="02020603050405020304" pitchFamily="18" charset="0"/>
                <a:cs typeface="Times New Roman" panose="02020603050405020304" pitchFamily="18" charset="0"/>
              </a:rPr>
              <a:t>.</a:t>
            </a:r>
          </a:p>
          <a:p>
            <a:pPr marL="342900" indent="-342900">
              <a:buAutoNum type="alphaLcPeriod"/>
            </a:pPr>
            <a:r>
              <a:rPr lang="en-US" sz="1850" dirty="0" err="1">
                <a:latin typeface="Times New Roman" panose="02020603050405020304" pitchFamily="18" charset="0"/>
                <a:cs typeface="Times New Roman" panose="02020603050405020304" pitchFamily="18" charset="0"/>
              </a:rPr>
              <a:t>Tìm</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sự</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hỗ</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trợ</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của</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bố</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mẹ</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thầy</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cô</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người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tư</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vấn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bị</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bắt</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nạt</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trên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mạng</a:t>
            </a:r>
            <a:r>
              <a:rPr lang="en-US" sz="1850" dirty="0">
                <a:latin typeface="Times New Roman" panose="02020603050405020304" pitchFamily="18" charset="0"/>
                <a:cs typeface="Times New Roman" panose="02020603050405020304" pitchFamily="18" charset="0"/>
              </a:rPr>
              <a:t>.</a:t>
            </a:r>
          </a:p>
          <a:p>
            <a:pPr marL="342900" indent="-342900">
              <a:buAutoNum type="alphaLcPeriod"/>
            </a:pPr>
            <a:r>
              <a:rPr lang="en-US" sz="1850" dirty="0" err="1">
                <a:latin typeface="Times New Roman" panose="02020603050405020304" pitchFamily="18" charset="0"/>
                <a:cs typeface="Times New Roman" panose="02020603050405020304" pitchFamily="18" charset="0"/>
              </a:rPr>
              <a:t>Đưa</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thông</a:t>
            </a:r>
            <a:r>
              <a:rPr lang="en-US" sz="1850" dirty="0">
                <a:latin typeface="Times New Roman" panose="02020603050405020304" pitchFamily="18" charset="0"/>
                <a:cs typeface="Times New Roman" panose="02020603050405020304" pitchFamily="18" charset="0"/>
              </a:rPr>
              <a:t> tin, </a:t>
            </a:r>
            <a:r>
              <a:rPr lang="en-US" sz="1850" dirty="0" err="1">
                <a:latin typeface="Times New Roman" panose="02020603050405020304" pitchFamily="18" charset="0"/>
                <a:cs typeface="Times New Roman" panose="02020603050405020304" pitchFamily="18" charset="0"/>
              </a:rPr>
              <a:t>hình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ảnh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cá</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nhân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của</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người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khác</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lên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mạng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chưa</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được</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họ</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cho</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phép</a:t>
            </a:r>
            <a:r>
              <a:rPr lang="en-US" sz="1850" dirty="0">
                <a:latin typeface="Times New Roman" panose="02020603050405020304" pitchFamily="18" charset="0"/>
                <a:cs typeface="Times New Roman" panose="02020603050405020304" pitchFamily="18" charset="0"/>
              </a:rPr>
              <a:t>.</a:t>
            </a:r>
          </a:p>
          <a:p>
            <a:pPr marL="342900" indent="-342900">
              <a:buAutoNum type="alphaLcPeriod"/>
            </a:pPr>
            <a:r>
              <a:rPr lang="en-US" sz="1850" dirty="0" err="1">
                <a:latin typeface="Times New Roman" panose="02020603050405020304" pitchFamily="18" charset="0"/>
                <a:cs typeface="Times New Roman" panose="02020603050405020304" pitchFamily="18" charset="0"/>
              </a:rPr>
              <a:t>Dành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quá</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nhiều</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thời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gian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truy</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cập</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mạng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ảnh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hưởng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tới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học</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tập</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và</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sinh</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hoạt</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của</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bản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thân</a:t>
            </a:r>
            <a:r>
              <a:rPr lang="en-US" sz="1850" dirty="0">
                <a:latin typeface="Times New Roman" panose="02020603050405020304" pitchFamily="18" charset="0"/>
                <a:cs typeface="Times New Roman" panose="02020603050405020304" pitchFamily="18" charset="0"/>
              </a:rPr>
              <a:t>.</a:t>
            </a:r>
          </a:p>
          <a:p>
            <a:pPr marL="342900" indent="-342900">
              <a:buAutoNum type="alphaLcPeriod"/>
            </a:pPr>
            <a:r>
              <a:rPr lang="en-US" sz="1850" dirty="0" err="1">
                <a:latin typeface="Times New Roman" panose="02020603050405020304" pitchFamily="18" charset="0"/>
                <a:cs typeface="Times New Roman" panose="02020603050405020304" pitchFamily="18" charset="0"/>
              </a:rPr>
              <a:t>Tự</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chủ</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bản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thân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để</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sử</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dụng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mạng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hợp</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lí</a:t>
            </a:r>
            <a:r>
              <a:rPr lang="en-US" sz="1850" dirty="0">
                <a:latin typeface="Times New Roman" panose="02020603050405020304" pitchFamily="18" charset="0"/>
                <a:cs typeface="Times New Roman" panose="02020603050405020304" pitchFamily="18" charset="0"/>
              </a:rPr>
              <a:t>.</a:t>
            </a:r>
          </a:p>
          <a:p>
            <a:pPr marL="342900" indent="-342900">
              <a:buAutoNum type="alphaLcPeriod"/>
            </a:pPr>
            <a:r>
              <a:rPr lang="en-US" sz="1850" dirty="0" err="1">
                <a:latin typeface="Times New Roman" panose="02020603050405020304" pitchFamily="18" charset="0"/>
                <a:cs typeface="Times New Roman" panose="02020603050405020304" pitchFamily="18" charset="0"/>
              </a:rPr>
              <a:t>Đọc</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thông</a:t>
            </a:r>
            <a:r>
              <a:rPr lang="en-US" sz="1850" dirty="0">
                <a:latin typeface="Times New Roman" panose="02020603050405020304" pitchFamily="18" charset="0"/>
                <a:cs typeface="Times New Roman" panose="02020603050405020304" pitchFamily="18" charset="0"/>
              </a:rPr>
              <a:t> tin </a:t>
            </a:r>
            <a:r>
              <a:rPr lang="en-US" sz="1850" dirty="0" err="1">
                <a:latin typeface="Times New Roman" panose="02020603050405020304" pitchFamily="18" charset="0"/>
                <a:cs typeface="Times New Roman" panose="02020603050405020304" pitchFamily="18" charset="0"/>
              </a:rPr>
              <a:t>trong</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hộp</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thư</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điện</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tử</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của</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người</a:t>
            </a:r>
            <a:r>
              <a:rPr lang="en-US" sz="1850" dirty="0">
                <a:latin typeface="Times New Roman" panose="02020603050405020304" pitchFamily="18" charset="0"/>
                <a:cs typeface="Times New Roman" panose="02020603050405020304" pitchFamily="18" charset="0"/>
              </a:rPr>
              <a:t> </a:t>
            </a:r>
            <a:r>
              <a:rPr lang="en-US" sz="1850" dirty="0" err="1">
                <a:latin typeface="Times New Roman" panose="02020603050405020304" pitchFamily="18" charset="0"/>
                <a:cs typeface="Times New Roman" panose="02020603050405020304" pitchFamily="18" charset="0"/>
              </a:rPr>
              <a:t>khác</a:t>
            </a:r>
            <a:r>
              <a:rPr lang="en-US" sz="1850" dirty="0">
                <a:latin typeface="Times New Roman" panose="02020603050405020304" pitchFamily="18" charset="0"/>
                <a:cs typeface="Times New Roman" panose="02020603050405020304" pitchFamily="18" charset="0"/>
              </a:rPr>
              <a:t>.</a:t>
            </a:r>
          </a:p>
        </p:txBody>
      </p:sp>
      <p:grpSp>
        <p:nvGrpSpPr>
          <p:cNvPr id="14" name="组合 10"/>
          <p:cNvGrpSpPr/>
          <p:nvPr/>
        </p:nvGrpSpPr>
        <p:grpSpPr>
          <a:xfrm>
            <a:off x="253107" y="700336"/>
            <a:ext cx="920375" cy="825190"/>
            <a:chOff x="2067314" y="1810407"/>
            <a:chExt cx="2488841" cy="2293284"/>
          </a:xfrm>
          <a:effectLst>
            <a:outerShdw blurRad="139700" dist="63500" dir="2700000" algn="tl" rotWithShape="0">
              <a:prstClr val="black">
                <a:alpha val="40000"/>
              </a:prstClr>
            </a:outerShdw>
          </a:effectLst>
        </p:grpSpPr>
        <p:sp>
          <p:nvSpPr>
            <p:cNvPr id="15" name="圆角矩形 11"/>
            <p:cNvSpPr/>
            <p:nvPr/>
          </p:nvSpPr>
          <p:spPr>
            <a:xfrm rot="2700000">
              <a:off x="2262897" y="1810433"/>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a:defRPr/>
              </a:pPr>
              <a:endParaRPr lang="zh-CN" altLang="en-US" sz="15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6" name="圆角矩形 12"/>
            <p:cNvSpPr/>
            <p:nvPr/>
          </p:nvSpPr>
          <p:spPr>
            <a:xfrm rot="2700000">
              <a:off x="2067322" y="1810399"/>
              <a:ext cx="2293245" cy="2293261"/>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18" name="Picture 4" descr="Trẻ Em, Học Tập, Học Bài, Giáo Dục, Tải hình PNG 109 - Free.Vector6.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595" y="484312"/>
            <a:ext cx="1252765" cy="10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937183" y="1456420"/>
            <a:ext cx="324036" cy="28027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9"/>
          </a:p>
        </p:txBody>
      </p:sp>
      <p:sp>
        <p:nvSpPr>
          <p:cNvPr id="11" name="Oval 10"/>
          <p:cNvSpPr/>
          <p:nvPr/>
        </p:nvSpPr>
        <p:spPr>
          <a:xfrm>
            <a:off x="973187" y="2004234"/>
            <a:ext cx="324036" cy="28027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9"/>
          </a:p>
        </p:txBody>
      </p:sp>
      <p:sp>
        <p:nvSpPr>
          <p:cNvPr id="12" name="Oval 11"/>
          <p:cNvSpPr/>
          <p:nvPr/>
        </p:nvSpPr>
        <p:spPr>
          <a:xfrm>
            <a:off x="973187" y="2284512"/>
            <a:ext cx="324036" cy="28027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9"/>
          </a:p>
        </p:txBody>
      </p:sp>
      <p:sp>
        <p:nvSpPr>
          <p:cNvPr id="13" name="Oval 12"/>
          <p:cNvSpPr/>
          <p:nvPr/>
        </p:nvSpPr>
        <p:spPr>
          <a:xfrm>
            <a:off x="973187" y="2832326"/>
            <a:ext cx="324036" cy="28027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9"/>
          </a:p>
        </p:txBody>
      </p:sp>
      <p:sp>
        <p:nvSpPr>
          <p:cNvPr id="19" name="Oval 18"/>
          <p:cNvSpPr/>
          <p:nvPr/>
        </p:nvSpPr>
        <p:spPr>
          <a:xfrm>
            <a:off x="973187" y="4236482"/>
            <a:ext cx="324036" cy="28027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9"/>
          </a:p>
        </p:txBody>
      </p:sp>
    </p:spTree>
    <p:extLst>
      <p:ext uri="{BB962C8B-B14F-4D97-AF65-F5344CB8AC3E}">
        <p14:creationId xmlns:p14="http://schemas.microsoft.com/office/powerpoint/2010/main" val="196154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repeatCount="500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repeatCount="500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repeatCount="500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repeatCount="500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repeatCount="500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10" grpId="0" animBg="1"/>
      <p:bldP spid="11" grpId="0" animBg="1"/>
      <p:bldP spid="12" grpId="0" animBg="1"/>
      <p:bldP spid="13"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Times New Roman" panose="02020603050405020304" pitchFamily="18" charset="0"/>
                <a:cs typeface="Times New Roman" panose="02020603050405020304" pitchFamily="18" charset="0"/>
              </a:rPr>
              <a:t>1. </a:t>
            </a:r>
            <a:r>
              <a:rPr lang="en-US" sz="3600" b="1" dirty="0" err="1">
                <a:latin typeface="Times New Roman" panose="02020603050405020304" pitchFamily="18" charset="0"/>
                <a:cs typeface="Times New Roman" panose="02020603050405020304" pitchFamily="18" charset="0"/>
              </a:rPr>
              <a:t>Giao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ứng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hoá</a:t>
            </a:r>
            <a:r>
              <a:rPr lang="en-US" sz="3600" b="1" dirty="0">
                <a:latin typeface="Times New Roman" panose="02020603050405020304" pitchFamily="18" charset="0"/>
                <a:cs typeface="Times New Roman" panose="02020603050405020304" pitchFamily="18" charset="0"/>
              </a:rPr>
              <a:t> qua </a:t>
            </a:r>
            <a:r>
              <a:rPr lang="en-US" sz="3600" b="1" dirty="0" err="1">
                <a:latin typeface="Times New Roman" panose="02020603050405020304" pitchFamily="18" charset="0"/>
                <a:cs typeface="Times New Roman" panose="02020603050405020304" pitchFamily="18" charset="0"/>
              </a:rPr>
              <a:t>mạng</a:t>
            </a:r>
            <a:r>
              <a:rPr lang="en-US" sz="3600" b="1" dirty="0">
                <a:latin typeface="Times New Roman" panose="02020603050405020304" pitchFamily="18" charset="0"/>
                <a:cs typeface="Times New Roman" panose="02020603050405020304" pitchFamily="18" charset="0"/>
              </a:rPr>
              <a:t>.</a:t>
            </a:r>
            <a:endParaRPr lang="en-US" dirty="0"/>
          </a:p>
        </p:txBody>
      </p:sp>
      <p:sp>
        <p:nvSpPr>
          <p:cNvPr id="4" name="Rounded Rectangle 3"/>
          <p:cNvSpPr/>
          <p:nvPr/>
        </p:nvSpPr>
        <p:spPr>
          <a:xfrm>
            <a:off x="713301" y="1672444"/>
            <a:ext cx="7805006" cy="2052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Luôn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973187" y="1672444"/>
            <a:ext cx="612068" cy="614889"/>
          </a:xfrm>
          <a:prstGeom prst="rect">
            <a:avLst/>
          </a:prstGeom>
        </p:spPr>
      </p:pic>
    </p:spTree>
    <p:extLst>
      <p:ext uri="{BB962C8B-B14F-4D97-AF65-F5344CB8AC3E}">
        <p14:creationId xmlns:p14="http://schemas.microsoft.com/office/powerpoint/2010/main" val="32910101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79" y="-4746"/>
            <a:ext cx="9146096" cy="51498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1983" y="700336"/>
            <a:ext cx="11166400" cy="3625480"/>
          </a:xfrm>
          <a:prstGeom prst="rect">
            <a:avLst/>
          </a:prstGeom>
        </p:spPr>
        <p:txBody>
          <a:bodyPr wrap="square">
            <a:spAutoFit/>
          </a:bodyPr>
          <a:lstStyle/>
          <a:p>
            <a:pPr defTabSz="1218804">
              <a:lnSpc>
                <a:spcPct val="120000"/>
              </a:lnSpc>
              <a:spcBef>
                <a:spcPts val="800"/>
              </a:spcBef>
              <a:spcAft>
                <a:spcPts val="800"/>
              </a:spcAft>
              <a:defRPr/>
            </a:pPr>
            <a:r>
              <a:rPr lang="en-US" sz="3466" b="1" dirty="0">
                <a:solidFill>
                  <a:srgbClr val="000000"/>
                </a:solidFill>
                <a:latin typeface="Times New Roman" panose="02020603050405020304" pitchFamily="18" charset="0"/>
                <a:ea typeface="Calibri" panose="020F0502020204030204" pitchFamily="34" charset="0"/>
              </a:rPr>
              <a:t> 1</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Cách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tốt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nhất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em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nên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làm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khi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bị</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ai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đó</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bắt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nạt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trên</a:t>
            </a:r>
            <a:endParaRPr lang="en-US" sz="2800" b="1" dirty="0">
              <a:solidFill>
                <a:srgbClr val="000000"/>
              </a:solidFill>
              <a:latin typeface="Times New Roman" panose="02020603050405020304" pitchFamily="18" charset="0"/>
              <a:ea typeface="Calibri" panose="020F0502020204030204" pitchFamily="34" charset="0"/>
            </a:endParaRPr>
          </a:p>
          <a:p>
            <a:pPr defTabSz="1218804">
              <a:lnSpc>
                <a:spcPct val="120000"/>
              </a:lnSpc>
              <a:spcBef>
                <a:spcPts val="800"/>
              </a:spcBef>
              <a:spcAft>
                <a:spcPts val="800"/>
              </a:spcAft>
              <a:defRPr/>
            </a:pP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mạng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gì</a:t>
            </a:r>
            <a:r>
              <a:rPr lang="en-US" sz="2800" b="1" dirty="0">
                <a:solidFill>
                  <a:srgbClr val="000000"/>
                </a:solidFill>
                <a:latin typeface="Times New Roman" panose="02020603050405020304" pitchFamily="18" charset="0"/>
                <a:ea typeface="Calibri" panose="020F0502020204030204" pitchFamily="34" charset="0"/>
              </a:rPr>
              <a:t> ?</a:t>
            </a:r>
          </a:p>
          <a:p>
            <a:pPr algn="just" defTabSz="1218804">
              <a:lnSpc>
                <a:spcPct val="120000"/>
              </a:lnSpc>
              <a:defRPr/>
            </a:pPr>
            <a:r>
              <a:rPr lang="en-US" sz="2800" b="1" dirty="0">
                <a:solidFill>
                  <a:srgbClr val="000000"/>
                </a:solidFill>
                <a:latin typeface="Times New Roman" panose="02020603050405020304" pitchFamily="18" charset="0"/>
                <a:ea typeface="Calibri" panose="020F0502020204030204" pitchFamily="34" charset="0"/>
              </a:rPr>
              <a:t>A. </a:t>
            </a:r>
            <a:r>
              <a:rPr lang="en-US" sz="2800" b="1" dirty="0" err="1">
                <a:solidFill>
                  <a:srgbClr val="000000"/>
                </a:solidFill>
                <a:latin typeface="Times New Roman" panose="02020603050405020304" pitchFamily="18" charset="0"/>
                <a:ea typeface="Calibri" panose="020F0502020204030204" pitchFamily="34" charset="0"/>
              </a:rPr>
              <a:t>Nói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lời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xúc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phạm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người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đó</a:t>
            </a:r>
            <a:r>
              <a:rPr lang="en-US" sz="2800" b="1" dirty="0">
                <a:solidFill>
                  <a:srgbClr val="000000"/>
                </a:solidFill>
                <a:latin typeface="Times New Roman" panose="02020603050405020304" pitchFamily="18" charset="0"/>
                <a:ea typeface="Calibri" panose="020F0502020204030204" pitchFamily="34" charset="0"/>
              </a:rPr>
              <a:t> </a:t>
            </a:r>
          </a:p>
          <a:p>
            <a:pPr algn="just" defTabSz="1218804">
              <a:lnSpc>
                <a:spcPct val="120000"/>
              </a:lnSpc>
              <a:defRPr/>
            </a:pPr>
            <a:r>
              <a:rPr lang="en-US" sz="2800" b="1" dirty="0">
                <a:solidFill>
                  <a:srgbClr val="000000"/>
                </a:solidFill>
                <a:latin typeface="Times New Roman" panose="02020603050405020304" pitchFamily="18" charset="0"/>
                <a:ea typeface="Calibri" panose="020F0502020204030204" pitchFamily="34" charset="0"/>
              </a:rPr>
              <a:t>B. </a:t>
            </a:r>
            <a:r>
              <a:rPr lang="en-US" sz="2800" b="1" dirty="0" err="1">
                <a:solidFill>
                  <a:srgbClr val="000000"/>
                </a:solidFill>
                <a:latin typeface="Times New Roman" panose="02020603050405020304" pitchFamily="18" charset="0"/>
                <a:ea typeface="Calibri" panose="020F0502020204030204" pitchFamily="34" charset="0"/>
              </a:rPr>
              <a:t>Cố</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gắng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quên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tiếp</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tục</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chịu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đựng</a:t>
            </a:r>
            <a:r>
              <a:rPr lang="en-US" sz="2800" b="1" dirty="0">
                <a:solidFill>
                  <a:srgbClr val="000000"/>
                </a:solidFill>
                <a:latin typeface="Times New Roman" panose="02020603050405020304" pitchFamily="18" charset="0"/>
                <a:ea typeface="Calibri" panose="020F0502020204030204" pitchFamily="34" charset="0"/>
              </a:rPr>
              <a:t> </a:t>
            </a:r>
          </a:p>
          <a:p>
            <a:pPr algn="just" defTabSz="1218804">
              <a:lnSpc>
                <a:spcPct val="120000"/>
              </a:lnSpc>
              <a:defRPr/>
            </a:pPr>
            <a:r>
              <a:rPr lang="en-US" sz="2800" b="1" dirty="0">
                <a:solidFill>
                  <a:srgbClr val="000000"/>
                </a:solidFill>
                <a:latin typeface="Times New Roman" panose="02020603050405020304" pitchFamily="18" charset="0"/>
                <a:ea typeface="Calibri" panose="020F0502020204030204" pitchFamily="34" charset="0"/>
              </a:rPr>
              <a:t>C. </a:t>
            </a:r>
            <a:r>
              <a:rPr lang="en-US" sz="2800" b="1" dirty="0" err="1">
                <a:solidFill>
                  <a:srgbClr val="000000"/>
                </a:solidFill>
                <a:latin typeface="Times New Roman" panose="02020603050405020304" pitchFamily="18" charset="0"/>
                <a:ea typeface="Calibri" panose="020F0502020204030204" pitchFamily="34" charset="0"/>
              </a:rPr>
              <a:t>Nhờ</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bố</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mẹ</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thầy</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cô</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giáo</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giúp</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đỡ</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tư</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vấn</a:t>
            </a:r>
            <a:r>
              <a:rPr lang="en-US" sz="2800" b="1" dirty="0">
                <a:solidFill>
                  <a:srgbClr val="000000"/>
                </a:solidFill>
                <a:latin typeface="Times New Roman" panose="02020603050405020304" pitchFamily="18" charset="0"/>
                <a:ea typeface="Calibri" panose="020F0502020204030204" pitchFamily="34" charset="0"/>
              </a:rPr>
              <a:t> </a:t>
            </a:r>
          </a:p>
          <a:p>
            <a:pPr algn="just" defTabSz="1218804">
              <a:lnSpc>
                <a:spcPct val="120000"/>
              </a:lnSpc>
              <a:defRPr/>
            </a:pPr>
            <a:r>
              <a:rPr lang="en-US" sz="2800" b="1" dirty="0">
                <a:solidFill>
                  <a:srgbClr val="000000"/>
                </a:solidFill>
                <a:latin typeface="Times New Roman" panose="02020603050405020304" pitchFamily="18" charset="0"/>
                <a:ea typeface="Calibri" panose="020F0502020204030204" pitchFamily="34" charset="0"/>
              </a:rPr>
              <a:t>D. </a:t>
            </a:r>
            <a:r>
              <a:rPr lang="en-US" sz="2800" b="1" dirty="0" err="1">
                <a:solidFill>
                  <a:srgbClr val="000000"/>
                </a:solidFill>
                <a:latin typeface="Times New Roman" panose="02020603050405020304" pitchFamily="18" charset="0"/>
                <a:ea typeface="Calibri" panose="020F0502020204030204" pitchFamily="34" charset="0"/>
              </a:rPr>
              <a:t>Đe</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doạ</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người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bắt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nạt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mình</a:t>
            </a:r>
            <a:r>
              <a:rPr lang="en-US" sz="2800" b="1" dirty="0">
                <a:solidFill>
                  <a:srgbClr val="000000"/>
                </a:solidFill>
                <a:latin typeface="Times New Roman" panose="02020603050405020304" pitchFamily="18" charset="0"/>
                <a:ea typeface="Calibri" panose="020F0502020204030204" pitchFamily="34" charset="0"/>
              </a:rPr>
              <a:t> </a:t>
            </a:r>
          </a:p>
        </p:txBody>
      </p:sp>
      <p:sp>
        <p:nvSpPr>
          <p:cNvPr id="6" name="Oval 5"/>
          <p:cNvSpPr/>
          <p:nvPr/>
        </p:nvSpPr>
        <p:spPr>
          <a:xfrm>
            <a:off x="551425" y="3328628"/>
            <a:ext cx="529774" cy="28027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9"/>
          </a:p>
        </p:txBody>
      </p:sp>
      <p:pic>
        <p:nvPicPr>
          <p:cNvPr id="7" name="Picture 2" descr="Hình ảnh dấu chấm hỏi đẹp, ấn tượng và độc đáo nhấ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95" y="340296"/>
            <a:ext cx="944258" cy="5455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1DF5AE-FE29-446D-B52C-D2FD15B01969}"/>
              </a:ext>
            </a:extLst>
          </p:cNvPr>
          <p:cNvSpPr txBox="1"/>
          <p:nvPr/>
        </p:nvSpPr>
        <p:spPr>
          <a:xfrm>
            <a:off x="1081199" y="347071"/>
            <a:ext cx="3798826"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Hỏi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đáp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nhanh</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7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5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055" y="5468"/>
            <a:ext cx="9143120" cy="51396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103" y="1215087"/>
            <a:ext cx="9037004" cy="1249445"/>
          </a:xfrm>
          <a:prstGeom prst="rect">
            <a:avLst/>
          </a:prstGeom>
        </p:spPr>
        <p:txBody>
          <a:bodyPr wrap="square">
            <a:spAutoFit/>
          </a:bodyPr>
          <a:lstStyle/>
          <a:p>
            <a:pPr defTabSz="1218804">
              <a:lnSpc>
                <a:spcPct val="120000"/>
              </a:lnSpc>
              <a:spcBef>
                <a:spcPts val="800"/>
              </a:spcBef>
              <a:spcAft>
                <a:spcPts val="800"/>
              </a:spcAft>
              <a:defRPr/>
            </a:pPr>
            <a:r>
              <a:rPr lang="en-US" sz="3466" b="1" dirty="0">
                <a:solidFill>
                  <a:srgbClr val="000000"/>
                </a:solidFill>
                <a:latin typeface="Times New Roman" panose="02020603050405020304" pitchFamily="18" charset="0"/>
                <a:ea typeface="Calibri" panose="020F0502020204030204" pitchFamily="34" charset="0"/>
              </a:rPr>
              <a:t> 2</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một</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người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ứng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xử</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có</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văn</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hoá</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khi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tham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gia</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giao</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tiếp</a:t>
            </a:r>
            <a:r>
              <a:rPr lang="en-US" sz="2800" b="1" dirty="0">
                <a:solidFill>
                  <a:srgbClr val="000000"/>
                </a:solidFill>
                <a:latin typeface="Times New Roman" panose="02020603050405020304" pitchFamily="18" charset="0"/>
                <a:ea typeface="Calibri" panose="020F0502020204030204" pitchFamily="34" charset="0"/>
              </a:rPr>
              <a:t> qua </a:t>
            </a:r>
            <a:r>
              <a:rPr lang="en-US" sz="2800" b="1" dirty="0" err="1">
                <a:solidFill>
                  <a:srgbClr val="000000"/>
                </a:solidFill>
                <a:latin typeface="Times New Roman" panose="02020603050405020304" pitchFamily="18" charset="0"/>
                <a:ea typeface="Calibri" panose="020F0502020204030204" pitchFamily="34" charset="0"/>
              </a:rPr>
              <a:t>mạng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em</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sẽ</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có</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những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hành</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động</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cụ</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thể</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nào</a:t>
            </a:r>
            <a:r>
              <a:rPr lang="en-US" sz="2800" b="1" dirty="0">
                <a:solidFill>
                  <a:srgbClr val="000000"/>
                </a:solidFill>
                <a:latin typeface="Times New Roman" panose="02020603050405020304" pitchFamily="18" charset="0"/>
                <a:ea typeface="Calibri" panose="020F0502020204030204" pitchFamily="34" charset="0"/>
              </a:rPr>
              <a:t>?</a:t>
            </a:r>
          </a:p>
        </p:txBody>
      </p:sp>
      <p:pic>
        <p:nvPicPr>
          <p:cNvPr id="7" name="Picture 2" descr="Hình ảnh dấu chấm hỏi đẹp, ấn tượng và độc đáo nhấ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572" y="771168"/>
            <a:ext cx="944258" cy="5455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1DF5AE-FE29-446D-B52C-D2FD15B01969}"/>
              </a:ext>
            </a:extLst>
          </p:cNvPr>
          <p:cNvSpPr txBox="1"/>
          <p:nvPr/>
        </p:nvSpPr>
        <p:spPr>
          <a:xfrm>
            <a:off x="1045195" y="730239"/>
            <a:ext cx="3798826"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Hỏi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đáp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nhanh</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9837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167" y="785634"/>
            <a:ext cx="7889438" cy="3828500"/>
          </a:xfrm>
          <a:solidFill>
            <a:schemeClr val="accent2">
              <a:lumMod val="20000"/>
              <a:lumOff val="80000"/>
            </a:schemeClr>
          </a:solidFill>
        </p:spPr>
        <p:txBody>
          <a:bodyPr>
            <a:noAutofit/>
          </a:bodyPr>
          <a:lstStyle/>
          <a:p>
            <a:pPr marL="0" indent="0" algn="just">
              <a:buNone/>
            </a:pPr>
            <a:r>
              <a:rPr lang="vi-VN" sz="2800" b="0" i="0">
                <a:solidFill>
                  <a:srgbClr val="000000"/>
                </a:solidFill>
                <a:effectLst/>
                <a:latin typeface="+mj-lt"/>
              </a:rPr>
              <a:t>- Tôn trọng mọi người khi giao tiếp qua mạng.</a:t>
            </a:r>
          </a:p>
          <a:p>
            <a:pPr marL="0" indent="0" algn="just">
              <a:buNone/>
            </a:pPr>
            <a:r>
              <a:rPr lang="vi-VN" sz="2800" b="0" i="0">
                <a:solidFill>
                  <a:srgbClr val="000000"/>
                </a:solidFill>
                <a:effectLst/>
                <a:latin typeface="+mj-lt"/>
              </a:rPr>
              <a:t>- Sử dụng ngôn ngữ,</a:t>
            </a:r>
            <a:r>
              <a:rPr lang="en-US" sz="2800" b="0" i="0">
                <a:solidFill>
                  <a:srgbClr val="000000"/>
                </a:solidFill>
                <a:effectLst/>
                <a:latin typeface="+mj-lt"/>
              </a:rPr>
              <a:t> </a:t>
            </a:r>
            <a:r>
              <a:rPr lang="vi-VN" sz="2800" b="0" i="0">
                <a:solidFill>
                  <a:srgbClr val="000000"/>
                </a:solidFill>
                <a:effectLst/>
                <a:latin typeface="+mj-lt"/>
              </a:rPr>
              <a:t>hình ảnh,</a:t>
            </a:r>
            <a:r>
              <a:rPr lang="en-US" sz="2800" b="0" i="0">
                <a:solidFill>
                  <a:srgbClr val="000000"/>
                </a:solidFill>
                <a:effectLst/>
                <a:latin typeface="+mj-lt"/>
              </a:rPr>
              <a:t> </a:t>
            </a:r>
            <a:r>
              <a:rPr lang="vi-VN" sz="2800" b="0" i="0">
                <a:solidFill>
                  <a:srgbClr val="000000"/>
                </a:solidFill>
                <a:effectLst/>
                <a:latin typeface="+mj-lt"/>
              </a:rPr>
              <a:t>biểu tượng,…văn minh, lịch sự.</a:t>
            </a:r>
          </a:p>
          <a:p>
            <a:pPr marL="0" indent="0" algn="just">
              <a:buNone/>
            </a:pPr>
            <a:r>
              <a:rPr lang="vi-VN" sz="2800" b="0" i="0">
                <a:solidFill>
                  <a:srgbClr val="000000"/>
                </a:solidFill>
                <a:effectLst/>
                <a:latin typeface="+mj-lt"/>
              </a:rPr>
              <a:t>- Bảo vệ tài khoản cá nhân trên mạng (ví dụ thư điện tử) của mình.</a:t>
            </a:r>
          </a:p>
          <a:p>
            <a:pPr marL="0" indent="0" algn="just">
              <a:buNone/>
            </a:pPr>
            <a:r>
              <a:rPr lang="vi-VN" sz="2800" b="0" i="0">
                <a:solidFill>
                  <a:srgbClr val="000000"/>
                </a:solidFill>
                <a:effectLst/>
                <a:latin typeface="+mj-lt"/>
              </a:rPr>
              <a:t>- Tìm sự hỗ trợ của bố mẹ, thầy cô, người tư vấn khi bị bắt nạt trên mạng.</a:t>
            </a:r>
          </a:p>
          <a:p>
            <a:pPr marL="0" indent="0" algn="just">
              <a:buNone/>
            </a:pPr>
            <a:r>
              <a:rPr lang="vi-VN" sz="2800" b="0" i="0">
                <a:solidFill>
                  <a:srgbClr val="000000"/>
                </a:solidFill>
                <a:effectLst/>
                <a:latin typeface="+mj-lt"/>
              </a:rPr>
              <a:t>- Tự chủ bản thân để sử dụng mạng hợp lí.</a:t>
            </a:r>
          </a:p>
        </p:txBody>
      </p:sp>
      <p:pic>
        <p:nvPicPr>
          <p:cNvPr id="4" name="Picture 3"/>
          <p:cNvPicPr>
            <a:picLocks noChangeAspect="1"/>
          </p:cNvPicPr>
          <p:nvPr/>
        </p:nvPicPr>
        <p:blipFill>
          <a:blip r:embed="rId3"/>
          <a:stretch>
            <a:fillRect/>
          </a:stretch>
        </p:blipFill>
        <p:spPr>
          <a:xfrm>
            <a:off x="401962" y="173394"/>
            <a:ext cx="612068" cy="540060"/>
          </a:xfrm>
          <a:prstGeom prst="rect">
            <a:avLst/>
          </a:prstGeom>
        </p:spPr>
      </p:pic>
      <p:sp>
        <p:nvSpPr>
          <p:cNvPr id="7" name="TextBox 6">
            <a:extLst>
              <a:ext uri="{FF2B5EF4-FFF2-40B4-BE49-F238E27FC236}">
                <a16:creationId xmlns:a16="http://schemas.microsoft.com/office/drawing/2014/main" id="{437BA278-1E60-095C-7418-EF4DDFC1BAAC}"/>
              </a:ext>
            </a:extLst>
          </p:cNvPr>
          <p:cNvSpPr txBox="1"/>
          <p:nvPr/>
        </p:nvSpPr>
        <p:spPr>
          <a:xfrm>
            <a:off x="3169431" y="262414"/>
            <a:ext cx="2808312" cy="523220"/>
          </a:xfrm>
          <a:prstGeom prst="rect">
            <a:avLst/>
          </a:prstGeom>
          <a:noFill/>
        </p:spPr>
        <p:txBody>
          <a:bodyPr wrap="square" rtlCol="0">
            <a:spAutoFit/>
          </a:bodyPr>
          <a:lstStyle/>
          <a:p>
            <a:pPr algn="ctr"/>
            <a:r>
              <a:rPr lang="en-US" sz="2800">
                <a:solidFill>
                  <a:srgbClr val="FF0000"/>
                </a:solidFill>
                <a:latin typeface="Times New Roman" panose="02020603050405020304" pitchFamily="18" charset="0"/>
                <a:cs typeface="Times New Roman" panose="02020603050405020304" pitchFamily="18" charset="0"/>
              </a:rPr>
              <a:t>ĐÁP ÁN </a:t>
            </a:r>
          </a:p>
        </p:txBody>
      </p:sp>
    </p:spTree>
    <p:extLst>
      <p:ext uri="{BB962C8B-B14F-4D97-AF65-F5344CB8AC3E}">
        <p14:creationId xmlns:p14="http://schemas.microsoft.com/office/powerpoint/2010/main" val="360450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Times New Roman" panose="02020603050405020304" pitchFamily="18" charset="0"/>
                <a:cs typeface="Times New Roman" panose="02020603050405020304" pitchFamily="18" charset="0"/>
              </a:rPr>
              <a:t>2. </a:t>
            </a:r>
            <a:r>
              <a:rPr lang="en-GB" sz="2800" b="1" dirty="0" err="1">
                <a:latin typeface="Times New Roman" panose="02020603050405020304" pitchFamily="18" charset="0"/>
                <a:cs typeface="Times New Roman" panose="02020603050405020304" pitchFamily="18" charset="0"/>
              </a:rPr>
              <a:t>Làm</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gì</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khi</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gặp</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thông</a:t>
            </a:r>
            <a:r>
              <a:rPr lang="en-GB" sz="2800" b="1" dirty="0">
                <a:latin typeface="Times New Roman" panose="02020603050405020304" pitchFamily="18" charset="0"/>
                <a:cs typeface="Times New Roman" panose="02020603050405020304" pitchFamily="18" charset="0"/>
              </a:rPr>
              <a:t> tin </a:t>
            </a:r>
            <a:r>
              <a:rPr lang="en-GB" sz="2800" b="1" dirty="0" err="1">
                <a:latin typeface="Times New Roman" panose="02020603050405020304" pitchFamily="18" charset="0"/>
                <a:cs typeface="Times New Roman" panose="02020603050405020304" pitchFamily="18" charset="0"/>
              </a:rPr>
              <a:t>có</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nội</a:t>
            </a:r>
            <a:r>
              <a:rPr lang="en-GB" sz="2800" b="1" dirty="0">
                <a:latin typeface="Times New Roman" panose="02020603050405020304" pitchFamily="18" charset="0"/>
                <a:cs typeface="Times New Roman" panose="02020603050405020304" pitchFamily="18" charset="0"/>
              </a:rPr>
              <a:t> dung </a:t>
            </a:r>
            <a:r>
              <a:rPr lang="en-GB" sz="2800" b="1" dirty="0" err="1">
                <a:latin typeface="Times New Roman" panose="02020603050405020304" pitchFamily="18" charset="0"/>
                <a:cs typeface="Times New Roman" panose="02020603050405020304" pitchFamily="18" charset="0"/>
              </a:rPr>
              <a:t>xấu</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trên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mạng</a:t>
            </a:r>
            <a:r>
              <a:rPr lang="en-GB"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grpSp>
        <p:nvGrpSpPr>
          <p:cNvPr id="4" name="组合 7"/>
          <p:cNvGrpSpPr/>
          <p:nvPr/>
        </p:nvGrpSpPr>
        <p:grpSpPr>
          <a:xfrm>
            <a:off x="490221" y="1665287"/>
            <a:ext cx="2103146" cy="1910966"/>
            <a:chOff x="2067313" y="1810432"/>
            <a:chExt cx="2488841" cy="2293271"/>
          </a:xfrm>
          <a:effectLst>
            <a:outerShdw blurRad="139700" dist="63500" dir="2700000" algn="tl" rotWithShape="0">
              <a:prstClr val="black">
                <a:alpha val="40000"/>
              </a:prstClr>
            </a:outerShdw>
          </a:effectLst>
        </p:grpSpPr>
        <p:sp>
          <p:nvSpPr>
            <p:cNvPr id="5"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 name="圆角矩形 9"/>
            <p:cNvSpPr/>
            <p:nvPr/>
          </p:nvSpPr>
          <p:spPr>
            <a:xfrm rot="2700000">
              <a:off x="2067311" y="1810443"/>
              <a:ext cx="2293262"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7" name="Picture 10" descr="Trẻ Em, Mầm Non, Đọc Sách, Học Tập, Cô Bé, Tải hình PNG 342 -  Free.Vector6.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592" y="1450131"/>
            <a:ext cx="2340056" cy="234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3110063" y="1251167"/>
            <a:ext cx="5315951" cy="311274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web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bạo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a:p>
            <a:pPr algn="ctr"/>
            <a:endParaRPr lang="en-US" sz="2800" dirty="0">
              <a:latin typeface="Times New Roman" panose="02020603050405020304" pitchFamily="18" charset="0"/>
              <a:cs typeface="Times New Roman" panose="02020603050405020304" pitchFamily="18" charset="0"/>
            </a:endParaRPr>
          </a:p>
        </p:txBody>
      </p:sp>
      <p:pic>
        <p:nvPicPr>
          <p:cNvPr id="9" name="Picture 2" descr="Hình ảnh dấu chấm hỏi đẹp, ấn tượng và độc đáo nhấ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8078" y="1384412"/>
            <a:ext cx="944258" cy="54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34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4" y="-12065"/>
            <a:ext cx="9178803" cy="530435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111" y="738198"/>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4" y="59613"/>
            <a:ext cx="3363122" cy="336370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029" y="4103620"/>
            <a:ext cx="1026023" cy="102620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877536" y="4777664"/>
            <a:ext cx="538352" cy="538444"/>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845422" y="4791281"/>
            <a:ext cx="746998" cy="74712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0376" y="4443853"/>
            <a:ext cx="540868" cy="540963"/>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8031" y="4752459"/>
            <a:ext cx="588755"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4098" y="4241824"/>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318369" y="4865282"/>
            <a:ext cx="528983"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5574" y="3543637"/>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228251" y="4797456"/>
            <a:ext cx="223040"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4726" y="4418115"/>
            <a:ext cx="962575" cy="962743"/>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6785" y="4318616"/>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2668" y="4633730"/>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8730" y="4450423"/>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cxnSp>
        <p:nvCxnSpPr>
          <p:cNvPr id="164" name="直接连接符 163"/>
          <p:cNvCxnSpPr/>
          <p:nvPr/>
        </p:nvCxnSpPr>
        <p:spPr>
          <a:xfrm flipH="1">
            <a:off x="3481859" y="1026953"/>
            <a:ext cx="169" cy="2862075"/>
          </a:xfrm>
          <a:prstGeom prst="line">
            <a:avLst/>
          </a:prstGeom>
          <a:ln w="63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组合 164"/>
          <p:cNvGrpSpPr/>
          <p:nvPr/>
        </p:nvGrpSpPr>
        <p:grpSpPr>
          <a:xfrm>
            <a:off x="3256135" y="542224"/>
            <a:ext cx="473804" cy="500449"/>
            <a:chOff x="4971660" y="1569718"/>
            <a:chExt cx="144016" cy="144016"/>
          </a:xfrm>
          <a:solidFill>
            <a:schemeClr val="accent1"/>
          </a:solidFill>
        </p:grpSpPr>
        <p:sp>
          <p:nvSpPr>
            <p:cNvPr id="166" name="椭圆 165"/>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ea typeface="微软雅黑" panose="020B0503020204020204" pitchFamily="34" charset="-122"/>
                <a:cs typeface="+mn-ea"/>
                <a:sym typeface="+mn-lt"/>
              </a:endParaRPr>
            </a:p>
          </p:txBody>
        </p:sp>
        <p:sp>
          <p:nvSpPr>
            <p:cNvPr id="167" name="椭圆 166"/>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ea typeface="微软雅黑" panose="020B0503020204020204" pitchFamily="34" charset="-122"/>
                  <a:cs typeface="+mn-ea"/>
                  <a:sym typeface="+mn-lt"/>
                </a:rPr>
                <a:t> </a:t>
              </a:r>
              <a:endParaRPr lang="zh-CN" altLang="en-US" sz="2500" dirty="0">
                <a:solidFill>
                  <a:schemeClr val="accent3">
                    <a:lumMod val="50000"/>
                  </a:schemeClr>
                </a:solidFill>
                <a:ea typeface="微软雅黑" panose="020B0503020204020204" pitchFamily="34" charset="-122"/>
                <a:cs typeface="+mn-ea"/>
                <a:sym typeface="+mn-lt"/>
              </a:endParaRPr>
            </a:p>
          </p:txBody>
        </p:sp>
      </p:grpSp>
      <p:grpSp>
        <p:nvGrpSpPr>
          <p:cNvPr id="16" name="组合 167"/>
          <p:cNvGrpSpPr/>
          <p:nvPr/>
        </p:nvGrpSpPr>
        <p:grpSpPr>
          <a:xfrm>
            <a:off x="3259228" y="1559722"/>
            <a:ext cx="473803" cy="498504"/>
            <a:chOff x="4971660" y="1569718"/>
            <a:chExt cx="144016" cy="144016"/>
          </a:xfrm>
          <a:solidFill>
            <a:schemeClr val="accent1"/>
          </a:solidFill>
        </p:grpSpPr>
        <p:sp>
          <p:nvSpPr>
            <p:cNvPr id="169" name="椭圆 168"/>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ea typeface="微软雅黑" panose="020B0503020204020204" pitchFamily="34" charset="-122"/>
                <a:cs typeface="+mn-ea"/>
                <a:sym typeface="+mn-lt"/>
              </a:endParaRPr>
            </a:p>
          </p:txBody>
        </p:sp>
        <p:sp>
          <p:nvSpPr>
            <p:cNvPr id="170" name="椭圆 169"/>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ea typeface="微软雅黑" panose="020B0503020204020204" pitchFamily="34" charset="-122"/>
                  <a:cs typeface="+mn-ea"/>
                  <a:sym typeface="+mn-lt"/>
                </a:rPr>
                <a:t> </a:t>
              </a:r>
              <a:endParaRPr lang="zh-CN" altLang="en-US" sz="2500" dirty="0">
                <a:solidFill>
                  <a:schemeClr val="accent3">
                    <a:lumMod val="50000"/>
                  </a:schemeClr>
                </a:solidFill>
                <a:ea typeface="微软雅黑" panose="020B0503020204020204" pitchFamily="34" charset="-122"/>
                <a:cs typeface="+mn-ea"/>
                <a:sym typeface="+mn-lt"/>
              </a:endParaRPr>
            </a:p>
          </p:txBody>
        </p:sp>
      </p:grpSp>
      <p:grpSp>
        <p:nvGrpSpPr>
          <p:cNvPr id="17" name="组合 171"/>
          <p:cNvGrpSpPr/>
          <p:nvPr/>
        </p:nvGrpSpPr>
        <p:grpSpPr>
          <a:xfrm>
            <a:off x="3261288" y="2647456"/>
            <a:ext cx="441143" cy="441132"/>
            <a:chOff x="4971660" y="1569718"/>
            <a:chExt cx="144016" cy="144016"/>
          </a:xfrm>
          <a:solidFill>
            <a:schemeClr val="accent1"/>
          </a:solidFill>
        </p:grpSpPr>
        <p:sp>
          <p:nvSpPr>
            <p:cNvPr id="173" name="椭圆 172"/>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ea typeface="微软雅黑" panose="020B0503020204020204" pitchFamily="34" charset="-122"/>
                <a:cs typeface="+mn-ea"/>
                <a:sym typeface="+mn-lt"/>
              </a:endParaRPr>
            </a:p>
          </p:txBody>
        </p:sp>
        <p:sp>
          <p:nvSpPr>
            <p:cNvPr id="174" name="椭圆 173"/>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ea typeface="微软雅黑" panose="020B0503020204020204" pitchFamily="34" charset="-122"/>
                  <a:cs typeface="+mn-ea"/>
                  <a:sym typeface="+mn-lt"/>
                </a:rPr>
                <a:t> </a:t>
              </a:r>
              <a:endParaRPr lang="zh-CN" altLang="en-US" sz="2500" dirty="0">
                <a:solidFill>
                  <a:schemeClr val="accent3">
                    <a:lumMod val="50000"/>
                  </a:schemeClr>
                </a:solidFill>
                <a:ea typeface="微软雅黑" panose="020B0503020204020204" pitchFamily="34" charset="-122"/>
                <a:cs typeface="+mn-ea"/>
                <a:sym typeface="+mn-lt"/>
              </a:endParaRPr>
            </a:p>
          </p:txBody>
        </p:sp>
      </p:grpSp>
      <p:sp>
        <p:nvSpPr>
          <p:cNvPr id="82" name="椭圆 64"/>
          <p:cNvSpPr/>
          <p:nvPr/>
        </p:nvSpPr>
        <p:spPr>
          <a:xfrm>
            <a:off x="3046131" y="327030"/>
            <a:ext cx="853845"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0" b="1" dirty="0">
                <a:solidFill>
                  <a:srgbClr val="FF0000"/>
                </a:solidFill>
                <a:ea typeface="微软雅黑" panose="020B0503020204020204" pitchFamily="34" charset="-122"/>
                <a:cs typeface="+mn-ea"/>
                <a:sym typeface="+mn-lt"/>
              </a:rPr>
              <a:t>1</a:t>
            </a:r>
          </a:p>
        </p:txBody>
      </p:sp>
      <p:sp>
        <p:nvSpPr>
          <p:cNvPr id="85" name="椭圆 64"/>
          <p:cNvSpPr/>
          <p:nvPr/>
        </p:nvSpPr>
        <p:spPr>
          <a:xfrm>
            <a:off x="3065238" y="1422699"/>
            <a:ext cx="853845"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0" b="1" dirty="0">
                <a:solidFill>
                  <a:srgbClr val="FF0000"/>
                </a:solidFill>
                <a:ea typeface="微软雅黑" panose="020B0503020204020204" pitchFamily="34" charset="-122"/>
                <a:cs typeface="+mn-ea"/>
                <a:sym typeface="+mn-lt"/>
              </a:rPr>
              <a:t>2</a:t>
            </a:r>
          </a:p>
        </p:txBody>
      </p:sp>
      <p:sp>
        <p:nvSpPr>
          <p:cNvPr id="86" name="椭圆 64"/>
          <p:cNvSpPr/>
          <p:nvPr/>
        </p:nvSpPr>
        <p:spPr>
          <a:xfrm>
            <a:off x="3046131" y="2534378"/>
            <a:ext cx="853845"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0" b="1" dirty="0">
                <a:solidFill>
                  <a:srgbClr val="FF0000"/>
                </a:solidFill>
                <a:ea typeface="微软雅黑" panose="020B0503020204020204" pitchFamily="34" charset="-122"/>
                <a:cs typeface="+mn-ea"/>
                <a:sym typeface="+mn-lt"/>
              </a:rPr>
              <a:t>3</a:t>
            </a:r>
          </a:p>
        </p:txBody>
      </p:sp>
      <p:sp>
        <p:nvSpPr>
          <p:cNvPr id="19" name="Rectangle 2"/>
          <p:cNvSpPr>
            <a:spLocks noChangeArrowheads="1"/>
          </p:cNvSpPr>
          <p:nvPr/>
        </p:nvSpPr>
        <p:spPr bwMode="auto">
          <a:xfrm flipV="1">
            <a:off x="948165" y="34890"/>
            <a:ext cx="1440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7" name="Rectangle 8"/>
          <p:cNvSpPr>
            <a:spLocks noChangeArrowheads="1"/>
          </p:cNvSpPr>
          <p:nvPr/>
        </p:nvSpPr>
        <p:spPr bwMode="auto">
          <a:xfrm>
            <a:off x="4771355" y="290930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742566" y="1121826"/>
            <a:ext cx="1939411" cy="1323696"/>
          </a:xfrm>
          <a:prstGeom prst="rect">
            <a:avLst/>
          </a:prstGeom>
          <a:noFill/>
        </p:spPr>
        <p:txBody>
          <a:bodyPr wrap="square" rtlCol="0">
            <a:spAutoFit/>
          </a:bodyPr>
          <a:lstStyle/>
          <a:p>
            <a:r>
              <a:rPr lang="en-US" sz="4001" dirty="0" err="1">
                <a:solidFill>
                  <a:srgbClr val="0000FF"/>
                </a:solidFill>
                <a:latin typeface="Times New Roman" panose="02020603050405020304" pitchFamily="18" charset="0"/>
                <a:cs typeface="Times New Roman" panose="02020603050405020304" pitchFamily="18" charset="0"/>
              </a:rPr>
              <a:t>Cấu</a:t>
            </a:r>
            <a:r>
              <a:rPr lang="en-US" sz="4001" dirty="0">
                <a:solidFill>
                  <a:srgbClr val="0000FF"/>
                </a:solidFill>
                <a:latin typeface="Times New Roman" panose="02020603050405020304" pitchFamily="18" charset="0"/>
                <a:cs typeface="Times New Roman" panose="02020603050405020304" pitchFamily="18" charset="0"/>
              </a:rPr>
              <a:t> </a:t>
            </a:r>
            <a:r>
              <a:rPr lang="en-US" sz="4001" dirty="0" err="1">
                <a:solidFill>
                  <a:srgbClr val="0000FF"/>
                </a:solidFill>
                <a:latin typeface="Times New Roman" panose="02020603050405020304" pitchFamily="18" charset="0"/>
                <a:cs typeface="Times New Roman" panose="02020603050405020304" pitchFamily="18" charset="0"/>
              </a:rPr>
              <a:t>trúc</a:t>
            </a:r>
            <a:r>
              <a:rPr lang="en-US" sz="4001" dirty="0">
                <a:solidFill>
                  <a:srgbClr val="0000FF"/>
                </a:solidFill>
                <a:latin typeface="Times New Roman" panose="02020603050405020304" pitchFamily="18" charset="0"/>
                <a:cs typeface="Times New Roman" panose="02020603050405020304" pitchFamily="18" charset="0"/>
              </a:rPr>
              <a:t> </a:t>
            </a:r>
            <a:r>
              <a:rPr lang="en-US" sz="4001" dirty="0" err="1">
                <a:solidFill>
                  <a:srgbClr val="0000FF"/>
                </a:solidFill>
                <a:latin typeface="Times New Roman" panose="02020603050405020304" pitchFamily="18" charset="0"/>
                <a:cs typeface="Times New Roman" panose="02020603050405020304" pitchFamily="18" charset="0"/>
              </a:rPr>
              <a:t>bài</a:t>
            </a:r>
            <a:r>
              <a:rPr lang="en-US" sz="4001" dirty="0">
                <a:solidFill>
                  <a:srgbClr val="0000FF"/>
                </a:solidFill>
                <a:latin typeface="Times New Roman" panose="02020603050405020304" pitchFamily="18" charset="0"/>
                <a:cs typeface="Times New Roman" panose="02020603050405020304" pitchFamily="18" charset="0"/>
              </a:rPr>
              <a:t> </a:t>
            </a:r>
            <a:r>
              <a:rPr lang="en-US" sz="4001" dirty="0" err="1">
                <a:solidFill>
                  <a:srgbClr val="0000FF"/>
                </a:solidFill>
                <a:latin typeface="Times New Roman" panose="02020603050405020304" pitchFamily="18" charset="0"/>
                <a:cs typeface="Times New Roman" panose="02020603050405020304" pitchFamily="18" charset="0"/>
              </a:rPr>
              <a:t>học</a:t>
            </a:r>
            <a:endParaRPr lang="en-US" sz="4001" dirty="0">
              <a:solidFill>
                <a:srgbClr val="0000FF"/>
              </a:solidFill>
              <a:latin typeface="Times New Roman" panose="02020603050405020304" pitchFamily="18" charset="0"/>
              <a:cs typeface="Times New Roman" panose="02020603050405020304" pitchFamily="18" charset="0"/>
            </a:endParaRPr>
          </a:p>
        </p:txBody>
      </p:sp>
      <p:sp>
        <p:nvSpPr>
          <p:cNvPr id="68" name="Rectangle: Rounded Corners 5">
            <a:extLst>
              <a:ext uri="{FF2B5EF4-FFF2-40B4-BE49-F238E27FC236}">
                <a16:creationId xmlns:a16="http://schemas.microsoft.com/office/drawing/2014/main" id="{E251AD20-8C98-40FE-AE1B-648D64085EB3}"/>
              </a:ext>
            </a:extLst>
          </p:cNvPr>
          <p:cNvSpPr/>
          <p:nvPr/>
        </p:nvSpPr>
        <p:spPr>
          <a:xfrm>
            <a:off x="4059270" y="380014"/>
            <a:ext cx="2510757" cy="623636"/>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Times New Roman" panose="02020603050405020304" pitchFamily="18" charset="0"/>
                <a:cs typeface="Times New Roman" panose="02020603050405020304" pitchFamily="18" charset="0"/>
              </a:rPr>
              <a:t>KHỞI ĐỘNG</a:t>
            </a:r>
          </a:p>
        </p:txBody>
      </p:sp>
      <p:sp>
        <p:nvSpPr>
          <p:cNvPr id="69" name="Rectangle: Rounded Corners 14">
            <a:extLst>
              <a:ext uri="{FF2B5EF4-FFF2-40B4-BE49-F238E27FC236}">
                <a16:creationId xmlns:a16="http://schemas.microsoft.com/office/drawing/2014/main" id="{479184A6-4EF3-434A-8F67-BE933F8941DC}"/>
              </a:ext>
            </a:extLst>
          </p:cNvPr>
          <p:cNvSpPr/>
          <p:nvPr/>
        </p:nvSpPr>
        <p:spPr>
          <a:xfrm>
            <a:off x="4059270" y="1553105"/>
            <a:ext cx="4834797" cy="510971"/>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Times New Roman" panose="02020603050405020304" pitchFamily="18" charset="0"/>
                <a:cs typeface="Times New Roman" panose="02020603050405020304" pitchFamily="18" charset="0"/>
              </a:rPr>
              <a:t>HÌNH THÀNH KIẾN THỨC</a:t>
            </a:r>
          </a:p>
        </p:txBody>
      </p:sp>
      <p:grpSp>
        <p:nvGrpSpPr>
          <p:cNvPr id="70" name="组合 171"/>
          <p:cNvGrpSpPr/>
          <p:nvPr/>
        </p:nvGrpSpPr>
        <p:grpSpPr>
          <a:xfrm>
            <a:off x="3274065" y="3652466"/>
            <a:ext cx="441143" cy="441132"/>
            <a:chOff x="4971660" y="1569718"/>
            <a:chExt cx="144016" cy="144016"/>
          </a:xfrm>
          <a:solidFill>
            <a:schemeClr val="accent1"/>
          </a:solidFill>
        </p:grpSpPr>
        <p:sp>
          <p:nvSpPr>
            <p:cNvPr id="74" name="椭圆 172"/>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dirty="0">
                <a:solidFill>
                  <a:schemeClr val="accent3">
                    <a:lumMod val="50000"/>
                  </a:schemeClr>
                </a:solidFill>
                <a:ea typeface="微软雅黑" panose="020B0503020204020204" pitchFamily="34" charset="-122"/>
                <a:cs typeface="+mn-ea"/>
                <a:sym typeface="+mn-lt"/>
              </a:endParaRPr>
            </a:p>
          </p:txBody>
        </p:sp>
        <p:sp>
          <p:nvSpPr>
            <p:cNvPr id="75" name="椭圆 173"/>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a:solidFill>
                    <a:schemeClr val="accent3">
                      <a:lumMod val="50000"/>
                    </a:schemeClr>
                  </a:solidFill>
                  <a:ea typeface="微软雅黑" panose="020B0503020204020204" pitchFamily="34" charset="-122"/>
                  <a:cs typeface="+mn-ea"/>
                  <a:sym typeface="+mn-lt"/>
                </a:rPr>
                <a:t> </a:t>
              </a:r>
              <a:endParaRPr lang="zh-CN" altLang="en-US" sz="2500" dirty="0">
                <a:solidFill>
                  <a:schemeClr val="accent3">
                    <a:lumMod val="50000"/>
                  </a:schemeClr>
                </a:solidFill>
                <a:ea typeface="微软雅黑" panose="020B0503020204020204" pitchFamily="34" charset="-122"/>
                <a:cs typeface="+mn-ea"/>
                <a:sym typeface="+mn-lt"/>
              </a:endParaRPr>
            </a:p>
          </p:txBody>
        </p:sp>
      </p:grpSp>
      <p:sp>
        <p:nvSpPr>
          <p:cNvPr id="76" name="椭圆 64"/>
          <p:cNvSpPr/>
          <p:nvPr/>
        </p:nvSpPr>
        <p:spPr>
          <a:xfrm>
            <a:off x="3046131" y="3619272"/>
            <a:ext cx="853845" cy="854109"/>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0" b="1">
                <a:solidFill>
                  <a:srgbClr val="FF0000"/>
                </a:solidFill>
                <a:ea typeface="微软雅黑" panose="020B0503020204020204" pitchFamily="34" charset="-122"/>
                <a:cs typeface="+mn-ea"/>
                <a:sym typeface="+mn-lt"/>
              </a:rPr>
              <a:t>4</a:t>
            </a:r>
            <a:endParaRPr kumimoji="1" lang="en-US" sz="3200" b="1" dirty="0">
              <a:solidFill>
                <a:srgbClr val="FF0000"/>
              </a:solidFill>
              <a:ea typeface="微软雅黑" panose="020B0503020204020204" pitchFamily="34" charset="-122"/>
              <a:cs typeface="+mn-ea"/>
              <a:sym typeface="+mn-lt"/>
            </a:endParaRPr>
          </a:p>
        </p:txBody>
      </p:sp>
      <p:sp>
        <p:nvSpPr>
          <p:cNvPr id="78" name="Rectangle: Rounded Corners 15">
            <a:extLst>
              <a:ext uri="{FF2B5EF4-FFF2-40B4-BE49-F238E27FC236}">
                <a16:creationId xmlns:a16="http://schemas.microsoft.com/office/drawing/2014/main" id="{B21158E3-24C7-4623-9214-961993ED201B}"/>
              </a:ext>
            </a:extLst>
          </p:cNvPr>
          <p:cNvSpPr/>
          <p:nvPr/>
        </p:nvSpPr>
        <p:spPr>
          <a:xfrm>
            <a:off x="4059273" y="2545301"/>
            <a:ext cx="2905279" cy="647710"/>
          </a:xfrm>
          <a:prstGeom prst="roundRect">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Times New Roman" panose="02020603050405020304" pitchFamily="18" charset="0"/>
                <a:cs typeface="Times New Roman" panose="02020603050405020304" pitchFamily="18" charset="0"/>
              </a:rPr>
              <a:t>LUYỆN TẬP</a:t>
            </a:r>
          </a:p>
        </p:txBody>
      </p:sp>
      <p:sp>
        <p:nvSpPr>
          <p:cNvPr id="79" name="Rectangle: Rounded Corners 15">
            <a:extLst>
              <a:ext uri="{FF2B5EF4-FFF2-40B4-BE49-F238E27FC236}">
                <a16:creationId xmlns:a16="http://schemas.microsoft.com/office/drawing/2014/main" id="{B21158E3-24C7-4623-9214-961993ED201B}"/>
              </a:ext>
            </a:extLst>
          </p:cNvPr>
          <p:cNvSpPr/>
          <p:nvPr/>
        </p:nvSpPr>
        <p:spPr>
          <a:xfrm>
            <a:off x="4067561" y="3636882"/>
            <a:ext cx="2905279" cy="647710"/>
          </a:xfrm>
          <a:prstGeom prst="roundRect">
            <a:avLst/>
          </a:prstGeom>
          <a:solidFill>
            <a:srgbClr val="DDEAD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0000FF"/>
                </a:solidFill>
                <a:latin typeface="Times New Roman" panose="02020603050405020304" pitchFamily="18" charset="0"/>
                <a:cs typeface="Times New Roman" panose="02020603050405020304" pitchFamily="18" charset="0"/>
              </a:rPr>
              <a:t>VẬN DỤNG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par>
                          <p:cTn id="109" fill="hold">
                            <p:stCondLst>
                              <p:cond delay="2810"/>
                            </p:stCondLst>
                            <p:childTnLst>
                              <p:par>
                                <p:cTn id="110" presetID="16" presetClass="entr" presetSubtype="42" fill="hold" nodeType="afterEffect">
                                  <p:stCondLst>
                                    <p:cond delay="0"/>
                                  </p:stCondLst>
                                  <p:childTnLst>
                                    <p:set>
                                      <p:cBhvr>
                                        <p:cTn id="111" dur="1" fill="hold">
                                          <p:stCondLst>
                                            <p:cond delay="0"/>
                                          </p:stCondLst>
                                        </p:cTn>
                                        <p:tgtEl>
                                          <p:spTgt spid="164"/>
                                        </p:tgtEl>
                                        <p:attrNameLst>
                                          <p:attrName>style.visibility</p:attrName>
                                        </p:attrNameLst>
                                      </p:cBhvr>
                                      <p:to>
                                        <p:strVal val="visible"/>
                                      </p:to>
                                    </p:set>
                                    <p:animEffect transition="in" filter="barn(outHorizontal)">
                                      <p:cBhvr>
                                        <p:cTn id="112" dur="500"/>
                                        <p:tgtEl>
                                          <p:spTgt spid="164"/>
                                        </p:tgtEl>
                                      </p:cBhvr>
                                    </p:animEffect>
                                  </p:childTnLst>
                                </p:cTn>
                              </p:par>
                            </p:childTnLst>
                          </p:cTn>
                        </p:par>
                        <p:par>
                          <p:cTn id="113" fill="hold">
                            <p:stCondLst>
                              <p:cond delay="3310"/>
                            </p:stCondLst>
                            <p:childTnLst>
                              <p:par>
                                <p:cTn id="114" presetID="23" presetClass="entr" presetSubtype="32" fill="hold" nodeType="afterEffect">
                                  <p:stCondLst>
                                    <p:cond delay="0"/>
                                  </p:stCondLst>
                                  <p:childTnLst>
                                    <p:set>
                                      <p:cBhvr>
                                        <p:cTn id="115" dur="1" fill="hold">
                                          <p:stCondLst>
                                            <p:cond delay="0"/>
                                          </p:stCondLst>
                                        </p:cTn>
                                        <p:tgtEl>
                                          <p:spTgt spid="15"/>
                                        </p:tgtEl>
                                        <p:attrNameLst>
                                          <p:attrName>style.visibility</p:attrName>
                                        </p:attrNameLst>
                                      </p:cBhvr>
                                      <p:to>
                                        <p:strVal val="visible"/>
                                      </p:to>
                                    </p:set>
                                    <p:anim calcmode="lin" valueType="num">
                                      <p:cBhvr>
                                        <p:cTn id="116" dur="500" fill="hold"/>
                                        <p:tgtEl>
                                          <p:spTgt spid="15"/>
                                        </p:tgtEl>
                                        <p:attrNameLst>
                                          <p:attrName>ppt_w</p:attrName>
                                        </p:attrNameLst>
                                      </p:cBhvr>
                                      <p:tavLst>
                                        <p:tav tm="0">
                                          <p:val>
                                            <p:strVal val="4*#ppt_w"/>
                                          </p:val>
                                        </p:tav>
                                        <p:tav tm="100000">
                                          <p:val>
                                            <p:strVal val="#ppt_w"/>
                                          </p:val>
                                        </p:tav>
                                      </p:tavLst>
                                    </p:anim>
                                    <p:anim calcmode="lin" valueType="num">
                                      <p:cBhvr>
                                        <p:cTn id="117" dur="500" fill="hold"/>
                                        <p:tgtEl>
                                          <p:spTgt spid="15"/>
                                        </p:tgtEl>
                                        <p:attrNameLst>
                                          <p:attrName>ppt_h</p:attrName>
                                        </p:attrNameLst>
                                      </p:cBhvr>
                                      <p:tavLst>
                                        <p:tav tm="0">
                                          <p:val>
                                            <p:strVal val="4*#ppt_h"/>
                                          </p:val>
                                        </p:tav>
                                        <p:tav tm="100000">
                                          <p:val>
                                            <p:strVal val="#ppt_h"/>
                                          </p:val>
                                        </p:tav>
                                      </p:tavLst>
                                    </p:anim>
                                  </p:childTnLst>
                                </p:cTn>
                              </p:par>
                              <p:par>
                                <p:cTn id="118" presetID="23" presetClass="entr" presetSubtype="32" fill="hold" nodeType="withEffect">
                                  <p:stCondLst>
                                    <p:cond delay="200"/>
                                  </p:stCondLst>
                                  <p:childTnLst>
                                    <p:set>
                                      <p:cBhvr>
                                        <p:cTn id="119" dur="1" fill="hold">
                                          <p:stCondLst>
                                            <p:cond delay="0"/>
                                          </p:stCondLst>
                                        </p:cTn>
                                        <p:tgtEl>
                                          <p:spTgt spid="16"/>
                                        </p:tgtEl>
                                        <p:attrNameLst>
                                          <p:attrName>style.visibility</p:attrName>
                                        </p:attrNameLst>
                                      </p:cBhvr>
                                      <p:to>
                                        <p:strVal val="visible"/>
                                      </p:to>
                                    </p:set>
                                    <p:anim calcmode="lin" valueType="num">
                                      <p:cBhvr>
                                        <p:cTn id="120" dur="500" fill="hold"/>
                                        <p:tgtEl>
                                          <p:spTgt spid="16"/>
                                        </p:tgtEl>
                                        <p:attrNameLst>
                                          <p:attrName>ppt_w</p:attrName>
                                        </p:attrNameLst>
                                      </p:cBhvr>
                                      <p:tavLst>
                                        <p:tav tm="0">
                                          <p:val>
                                            <p:strVal val="4*#ppt_w"/>
                                          </p:val>
                                        </p:tav>
                                        <p:tav tm="100000">
                                          <p:val>
                                            <p:strVal val="#ppt_w"/>
                                          </p:val>
                                        </p:tav>
                                      </p:tavLst>
                                    </p:anim>
                                    <p:anim calcmode="lin" valueType="num">
                                      <p:cBhvr>
                                        <p:cTn id="121" dur="500" fill="hold"/>
                                        <p:tgtEl>
                                          <p:spTgt spid="16"/>
                                        </p:tgtEl>
                                        <p:attrNameLst>
                                          <p:attrName>ppt_h</p:attrName>
                                        </p:attrNameLst>
                                      </p:cBhvr>
                                      <p:tavLst>
                                        <p:tav tm="0">
                                          <p:val>
                                            <p:strVal val="4*#ppt_h"/>
                                          </p:val>
                                        </p:tav>
                                        <p:tav tm="100000">
                                          <p:val>
                                            <p:strVal val="#ppt_h"/>
                                          </p:val>
                                        </p:tav>
                                      </p:tavLst>
                                    </p:anim>
                                  </p:childTnLst>
                                </p:cTn>
                              </p:par>
                              <p:par>
                                <p:cTn id="122" presetID="23" presetClass="entr" presetSubtype="32" fill="hold" nodeType="withEffect">
                                  <p:stCondLst>
                                    <p:cond delay="200"/>
                                  </p:stCondLst>
                                  <p:childTnLst>
                                    <p:set>
                                      <p:cBhvr>
                                        <p:cTn id="123" dur="1" fill="hold">
                                          <p:stCondLst>
                                            <p:cond delay="0"/>
                                          </p:stCondLst>
                                        </p:cTn>
                                        <p:tgtEl>
                                          <p:spTgt spid="17"/>
                                        </p:tgtEl>
                                        <p:attrNameLst>
                                          <p:attrName>style.visibility</p:attrName>
                                        </p:attrNameLst>
                                      </p:cBhvr>
                                      <p:to>
                                        <p:strVal val="visible"/>
                                      </p:to>
                                    </p:set>
                                    <p:anim calcmode="lin" valueType="num">
                                      <p:cBhvr>
                                        <p:cTn id="124" dur="500" fill="hold"/>
                                        <p:tgtEl>
                                          <p:spTgt spid="17"/>
                                        </p:tgtEl>
                                        <p:attrNameLst>
                                          <p:attrName>ppt_w</p:attrName>
                                        </p:attrNameLst>
                                      </p:cBhvr>
                                      <p:tavLst>
                                        <p:tav tm="0">
                                          <p:val>
                                            <p:strVal val="4*#ppt_w"/>
                                          </p:val>
                                        </p:tav>
                                        <p:tav tm="100000">
                                          <p:val>
                                            <p:strVal val="#ppt_w"/>
                                          </p:val>
                                        </p:tav>
                                      </p:tavLst>
                                    </p:anim>
                                    <p:anim calcmode="lin" valueType="num">
                                      <p:cBhvr>
                                        <p:cTn id="125" dur="500" fill="hold"/>
                                        <p:tgtEl>
                                          <p:spTgt spid="17"/>
                                        </p:tgtEl>
                                        <p:attrNameLst>
                                          <p:attrName>ppt_h</p:attrName>
                                        </p:attrNameLst>
                                      </p:cBhvr>
                                      <p:tavLst>
                                        <p:tav tm="0">
                                          <p:val>
                                            <p:strVal val="4*#ppt_h"/>
                                          </p:val>
                                        </p:tav>
                                        <p:tav tm="100000">
                                          <p:val>
                                            <p:strVal val="#ppt_h"/>
                                          </p:val>
                                        </p:tav>
                                      </p:tavLst>
                                    </p:anim>
                                  </p:childTnLst>
                                </p:cTn>
                              </p:par>
                              <p:par>
                                <p:cTn id="126" presetID="23" presetClass="entr" presetSubtype="32" fill="hold" nodeType="withEffect">
                                  <p:stCondLst>
                                    <p:cond delay="200"/>
                                  </p:stCondLst>
                                  <p:childTnLst>
                                    <p:set>
                                      <p:cBhvr>
                                        <p:cTn id="127" dur="1" fill="hold">
                                          <p:stCondLst>
                                            <p:cond delay="0"/>
                                          </p:stCondLst>
                                        </p:cTn>
                                        <p:tgtEl>
                                          <p:spTgt spid="70"/>
                                        </p:tgtEl>
                                        <p:attrNameLst>
                                          <p:attrName>style.visibility</p:attrName>
                                        </p:attrNameLst>
                                      </p:cBhvr>
                                      <p:to>
                                        <p:strVal val="visible"/>
                                      </p:to>
                                    </p:set>
                                    <p:anim calcmode="lin" valueType="num">
                                      <p:cBhvr>
                                        <p:cTn id="128" dur="500" fill="hold"/>
                                        <p:tgtEl>
                                          <p:spTgt spid="70"/>
                                        </p:tgtEl>
                                        <p:attrNameLst>
                                          <p:attrName>ppt_w</p:attrName>
                                        </p:attrNameLst>
                                      </p:cBhvr>
                                      <p:tavLst>
                                        <p:tav tm="0">
                                          <p:val>
                                            <p:strVal val="4*#ppt_w"/>
                                          </p:val>
                                        </p:tav>
                                        <p:tav tm="100000">
                                          <p:val>
                                            <p:strVal val="#ppt_w"/>
                                          </p:val>
                                        </p:tav>
                                      </p:tavLst>
                                    </p:anim>
                                    <p:anim calcmode="lin" valueType="num">
                                      <p:cBhvr>
                                        <p:cTn id="129" dur="500" fill="hold"/>
                                        <p:tgtEl>
                                          <p:spTgt spid="70"/>
                                        </p:tgtEl>
                                        <p:attrNameLst>
                                          <p:attrName>ppt_h</p:attrName>
                                        </p:attrNameLst>
                                      </p:cBhvr>
                                      <p:tavLst>
                                        <p:tav tm="0">
                                          <p:val>
                                            <p:strVal val="4*#ppt_h"/>
                                          </p:val>
                                        </p:tav>
                                        <p:tav tm="100000">
                                          <p:val>
                                            <p:strVal val="#ppt_h"/>
                                          </p:val>
                                        </p:tav>
                                      </p:tavLst>
                                    </p:anim>
                                  </p:childTnLst>
                                </p:cTn>
                              </p:par>
                            </p:childTnLst>
                          </p:cTn>
                        </p:par>
                        <p:par>
                          <p:cTn id="130" fill="hold">
                            <p:stCondLst>
                              <p:cond delay="4010"/>
                            </p:stCondLst>
                            <p:childTnLst>
                              <p:par>
                                <p:cTn id="131" presetID="42" presetClass="entr" presetSubtype="0" fill="hold" grpId="0" nodeType="after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fade">
                                      <p:cBhvr>
                                        <p:cTn id="133" dur="500"/>
                                        <p:tgtEl>
                                          <p:spTgt spid="82"/>
                                        </p:tgtEl>
                                      </p:cBhvr>
                                    </p:animEffect>
                                    <p:anim calcmode="lin" valueType="num">
                                      <p:cBhvr>
                                        <p:cTn id="134" dur="500" fill="hold"/>
                                        <p:tgtEl>
                                          <p:spTgt spid="82"/>
                                        </p:tgtEl>
                                        <p:attrNameLst>
                                          <p:attrName>ppt_x</p:attrName>
                                        </p:attrNameLst>
                                      </p:cBhvr>
                                      <p:tavLst>
                                        <p:tav tm="0">
                                          <p:val>
                                            <p:strVal val="#ppt_x"/>
                                          </p:val>
                                        </p:tav>
                                        <p:tav tm="100000">
                                          <p:val>
                                            <p:strVal val="#ppt_x"/>
                                          </p:val>
                                        </p:tav>
                                      </p:tavLst>
                                    </p:anim>
                                    <p:anim calcmode="lin" valueType="num">
                                      <p:cBhvr>
                                        <p:cTn id="135" dur="500" fill="hold"/>
                                        <p:tgtEl>
                                          <p:spTgt spid="82"/>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1000"/>
                                        <p:tgtEl>
                                          <p:spTgt spid="68"/>
                                        </p:tgtEl>
                                      </p:cBhvr>
                                    </p:animEffect>
                                    <p:anim calcmode="lin" valueType="num">
                                      <p:cBhvr>
                                        <p:cTn id="139" dur="1000" fill="hold"/>
                                        <p:tgtEl>
                                          <p:spTgt spid="68"/>
                                        </p:tgtEl>
                                        <p:attrNameLst>
                                          <p:attrName>ppt_x</p:attrName>
                                        </p:attrNameLst>
                                      </p:cBhvr>
                                      <p:tavLst>
                                        <p:tav tm="0">
                                          <p:val>
                                            <p:strVal val="#ppt_x"/>
                                          </p:val>
                                        </p:tav>
                                        <p:tav tm="100000">
                                          <p:val>
                                            <p:strVal val="#ppt_x"/>
                                          </p:val>
                                        </p:tav>
                                      </p:tavLst>
                                    </p:anim>
                                    <p:anim calcmode="lin" valueType="num">
                                      <p:cBhvr>
                                        <p:cTn id="140" dur="1000" fill="hold"/>
                                        <p:tgtEl>
                                          <p:spTgt spid="68"/>
                                        </p:tgtEl>
                                        <p:attrNameLst>
                                          <p:attrName>ppt_y</p:attrName>
                                        </p:attrNameLst>
                                      </p:cBhvr>
                                      <p:tavLst>
                                        <p:tav tm="0">
                                          <p:val>
                                            <p:strVal val="#ppt_y+.1"/>
                                          </p:val>
                                        </p:tav>
                                        <p:tav tm="100000">
                                          <p:val>
                                            <p:strVal val="#ppt_y"/>
                                          </p:val>
                                        </p:tav>
                                      </p:tavLst>
                                    </p:anim>
                                  </p:childTnLst>
                                </p:cTn>
                              </p:par>
                            </p:childTnLst>
                          </p:cTn>
                        </p:par>
                        <p:par>
                          <p:cTn id="141" fill="hold">
                            <p:stCondLst>
                              <p:cond delay="5010"/>
                            </p:stCondLst>
                            <p:childTnLst>
                              <p:par>
                                <p:cTn id="142" presetID="42" presetClass="entr" presetSubtype="0" fill="hold" grpId="0" nodeType="afterEffect">
                                  <p:stCondLst>
                                    <p:cond delay="0"/>
                                  </p:stCondLst>
                                  <p:childTnLst>
                                    <p:set>
                                      <p:cBhvr>
                                        <p:cTn id="143" dur="1" fill="hold">
                                          <p:stCondLst>
                                            <p:cond delay="0"/>
                                          </p:stCondLst>
                                        </p:cTn>
                                        <p:tgtEl>
                                          <p:spTgt spid="85"/>
                                        </p:tgtEl>
                                        <p:attrNameLst>
                                          <p:attrName>style.visibility</p:attrName>
                                        </p:attrNameLst>
                                      </p:cBhvr>
                                      <p:to>
                                        <p:strVal val="visible"/>
                                      </p:to>
                                    </p:set>
                                    <p:animEffect transition="in" filter="fade">
                                      <p:cBhvr>
                                        <p:cTn id="144" dur="500"/>
                                        <p:tgtEl>
                                          <p:spTgt spid="85"/>
                                        </p:tgtEl>
                                      </p:cBhvr>
                                    </p:animEffect>
                                    <p:anim calcmode="lin" valueType="num">
                                      <p:cBhvr>
                                        <p:cTn id="145" dur="500" fill="hold"/>
                                        <p:tgtEl>
                                          <p:spTgt spid="85"/>
                                        </p:tgtEl>
                                        <p:attrNameLst>
                                          <p:attrName>ppt_x</p:attrName>
                                        </p:attrNameLst>
                                      </p:cBhvr>
                                      <p:tavLst>
                                        <p:tav tm="0">
                                          <p:val>
                                            <p:strVal val="#ppt_x"/>
                                          </p:val>
                                        </p:tav>
                                        <p:tav tm="100000">
                                          <p:val>
                                            <p:strVal val="#ppt_x"/>
                                          </p:val>
                                        </p:tav>
                                      </p:tavLst>
                                    </p:anim>
                                    <p:anim calcmode="lin" valueType="num">
                                      <p:cBhvr>
                                        <p:cTn id="146" dur="500" fill="hold"/>
                                        <p:tgtEl>
                                          <p:spTgt spid="85"/>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1000"/>
                                        <p:tgtEl>
                                          <p:spTgt spid="69"/>
                                        </p:tgtEl>
                                      </p:cBhvr>
                                    </p:animEffect>
                                    <p:anim calcmode="lin" valueType="num">
                                      <p:cBhvr>
                                        <p:cTn id="150" dur="1000" fill="hold"/>
                                        <p:tgtEl>
                                          <p:spTgt spid="69"/>
                                        </p:tgtEl>
                                        <p:attrNameLst>
                                          <p:attrName>ppt_x</p:attrName>
                                        </p:attrNameLst>
                                      </p:cBhvr>
                                      <p:tavLst>
                                        <p:tav tm="0">
                                          <p:val>
                                            <p:strVal val="#ppt_x"/>
                                          </p:val>
                                        </p:tav>
                                        <p:tav tm="100000">
                                          <p:val>
                                            <p:strVal val="#ppt_x"/>
                                          </p:val>
                                        </p:tav>
                                      </p:tavLst>
                                    </p:anim>
                                    <p:anim calcmode="lin" valueType="num">
                                      <p:cBhvr>
                                        <p:cTn id="151" dur="1000" fill="hold"/>
                                        <p:tgtEl>
                                          <p:spTgt spid="69"/>
                                        </p:tgtEl>
                                        <p:attrNameLst>
                                          <p:attrName>ppt_y</p:attrName>
                                        </p:attrNameLst>
                                      </p:cBhvr>
                                      <p:tavLst>
                                        <p:tav tm="0">
                                          <p:val>
                                            <p:strVal val="#ppt_y+.1"/>
                                          </p:val>
                                        </p:tav>
                                        <p:tav tm="100000">
                                          <p:val>
                                            <p:strVal val="#ppt_y"/>
                                          </p:val>
                                        </p:tav>
                                      </p:tavLst>
                                    </p:anim>
                                  </p:childTnLst>
                                </p:cTn>
                              </p:par>
                            </p:childTnLst>
                          </p:cTn>
                        </p:par>
                        <p:par>
                          <p:cTn id="152" fill="hold">
                            <p:stCondLst>
                              <p:cond delay="6010"/>
                            </p:stCondLst>
                            <p:childTnLst>
                              <p:par>
                                <p:cTn id="153" presetID="42" presetClass="entr" presetSubtype="0" fill="hold" grpId="0" nodeType="afterEffect">
                                  <p:stCondLst>
                                    <p:cond delay="0"/>
                                  </p:stCondLst>
                                  <p:childTnLst>
                                    <p:set>
                                      <p:cBhvr>
                                        <p:cTn id="154" dur="1" fill="hold">
                                          <p:stCondLst>
                                            <p:cond delay="0"/>
                                          </p:stCondLst>
                                        </p:cTn>
                                        <p:tgtEl>
                                          <p:spTgt spid="86"/>
                                        </p:tgtEl>
                                        <p:attrNameLst>
                                          <p:attrName>style.visibility</p:attrName>
                                        </p:attrNameLst>
                                      </p:cBhvr>
                                      <p:to>
                                        <p:strVal val="visible"/>
                                      </p:to>
                                    </p:set>
                                    <p:animEffect transition="in" filter="fade">
                                      <p:cBhvr>
                                        <p:cTn id="155" dur="500"/>
                                        <p:tgtEl>
                                          <p:spTgt spid="86"/>
                                        </p:tgtEl>
                                      </p:cBhvr>
                                    </p:animEffect>
                                    <p:anim calcmode="lin" valueType="num">
                                      <p:cBhvr>
                                        <p:cTn id="156" dur="500" fill="hold"/>
                                        <p:tgtEl>
                                          <p:spTgt spid="86"/>
                                        </p:tgtEl>
                                        <p:attrNameLst>
                                          <p:attrName>ppt_x</p:attrName>
                                        </p:attrNameLst>
                                      </p:cBhvr>
                                      <p:tavLst>
                                        <p:tav tm="0">
                                          <p:val>
                                            <p:strVal val="#ppt_x"/>
                                          </p:val>
                                        </p:tav>
                                        <p:tav tm="100000">
                                          <p:val>
                                            <p:strVal val="#ppt_x"/>
                                          </p:val>
                                        </p:tav>
                                      </p:tavLst>
                                    </p:anim>
                                    <p:anim calcmode="lin" valueType="num">
                                      <p:cBhvr>
                                        <p:cTn id="157" dur="500" fill="hold"/>
                                        <p:tgtEl>
                                          <p:spTgt spid="86"/>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78"/>
                                        </p:tgtEl>
                                        <p:attrNameLst>
                                          <p:attrName>style.visibility</p:attrName>
                                        </p:attrNameLst>
                                      </p:cBhvr>
                                      <p:to>
                                        <p:strVal val="visible"/>
                                      </p:to>
                                    </p:set>
                                    <p:animEffect transition="in" filter="fade">
                                      <p:cBhvr>
                                        <p:cTn id="160" dur="1000"/>
                                        <p:tgtEl>
                                          <p:spTgt spid="78"/>
                                        </p:tgtEl>
                                      </p:cBhvr>
                                    </p:animEffect>
                                    <p:anim calcmode="lin" valueType="num">
                                      <p:cBhvr>
                                        <p:cTn id="161" dur="1000" fill="hold"/>
                                        <p:tgtEl>
                                          <p:spTgt spid="78"/>
                                        </p:tgtEl>
                                        <p:attrNameLst>
                                          <p:attrName>ppt_x</p:attrName>
                                        </p:attrNameLst>
                                      </p:cBhvr>
                                      <p:tavLst>
                                        <p:tav tm="0">
                                          <p:val>
                                            <p:strVal val="#ppt_x"/>
                                          </p:val>
                                        </p:tav>
                                        <p:tav tm="100000">
                                          <p:val>
                                            <p:strVal val="#ppt_x"/>
                                          </p:val>
                                        </p:tav>
                                      </p:tavLst>
                                    </p:anim>
                                    <p:anim calcmode="lin" valueType="num">
                                      <p:cBhvr>
                                        <p:cTn id="162" dur="1000" fill="hold"/>
                                        <p:tgtEl>
                                          <p:spTgt spid="78"/>
                                        </p:tgtEl>
                                        <p:attrNameLst>
                                          <p:attrName>ppt_y</p:attrName>
                                        </p:attrNameLst>
                                      </p:cBhvr>
                                      <p:tavLst>
                                        <p:tav tm="0">
                                          <p:val>
                                            <p:strVal val="#ppt_y+.1"/>
                                          </p:val>
                                        </p:tav>
                                        <p:tav tm="100000">
                                          <p:val>
                                            <p:strVal val="#ppt_y"/>
                                          </p:val>
                                        </p:tav>
                                      </p:tavLst>
                                    </p:anim>
                                  </p:childTnLst>
                                </p:cTn>
                              </p:par>
                            </p:childTnLst>
                          </p:cTn>
                        </p:par>
                        <p:par>
                          <p:cTn id="163" fill="hold">
                            <p:stCondLst>
                              <p:cond delay="7010"/>
                            </p:stCondLst>
                            <p:childTnLst>
                              <p:par>
                                <p:cTn id="164" presetID="42" presetClass="entr" presetSubtype="0" fill="hold" grpId="0" nodeType="afterEffect">
                                  <p:stCondLst>
                                    <p:cond delay="0"/>
                                  </p:stCondLst>
                                  <p:childTnLst>
                                    <p:set>
                                      <p:cBhvr>
                                        <p:cTn id="165" dur="1" fill="hold">
                                          <p:stCondLst>
                                            <p:cond delay="0"/>
                                          </p:stCondLst>
                                        </p:cTn>
                                        <p:tgtEl>
                                          <p:spTgt spid="76"/>
                                        </p:tgtEl>
                                        <p:attrNameLst>
                                          <p:attrName>style.visibility</p:attrName>
                                        </p:attrNameLst>
                                      </p:cBhvr>
                                      <p:to>
                                        <p:strVal val="visible"/>
                                      </p:to>
                                    </p:set>
                                    <p:animEffect transition="in" filter="fade">
                                      <p:cBhvr>
                                        <p:cTn id="166" dur="500"/>
                                        <p:tgtEl>
                                          <p:spTgt spid="76"/>
                                        </p:tgtEl>
                                      </p:cBhvr>
                                    </p:animEffect>
                                    <p:anim calcmode="lin" valueType="num">
                                      <p:cBhvr>
                                        <p:cTn id="167" dur="500" fill="hold"/>
                                        <p:tgtEl>
                                          <p:spTgt spid="76"/>
                                        </p:tgtEl>
                                        <p:attrNameLst>
                                          <p:attrName>ppt_x</p:attrName>
                                        </p:attrNameLst>
                                      </p:cBhvr>
                                      <p:tavLst>
                                        <p:tav tm="0">
                                          <p:val>
                                            <p:strVal val="#ppt_x"/>
                                          </p:val>
                                        </p:tav>
                                        <p:tav tm="100000">
                                          <p:val>
                                            <p:strVal val="#ppt_x"/>
                                          </p:val>
                                        </p:tav>
                                      </p:tavLst>
                                    </p:anim>
                                    <p:anim calcmode="lin" valueType="num">
                                      <p:cBhvr>
                                        <p:cTn id="168" dur="500" fill="hold"/>
                                        <p:tgtEl>
                                          <p:spTgt spid="76"/>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79"/>
                                        </p:tgtEl>
                                        <p:attrNameLst>
                                          <p:attrName>style.visibility</p:attrName>
                                        </p:attrNameLst>
                                      </p:cBhvr>
                                      <p:to>
                                        <p:strVal val="visible"/>
                                      </p:to>
                                    </p:set>
                                    <p:animEffect transition="in" filter="fade">
                                      <p:cBhvr>
                                        <p:cTn id="171" dur="1000"/>
                                        <p:tgtEl>
                                          <p:spTgt spid="79"/>
                                        </p:tgtEl>
                                      </p:cBhvr>
                                    </p:animEffect>
                                    <p:anim calcmode="lin" valueType="num">
                                      <p:cBhvr>
                                        <p:cTn id="172" dur="1000" fill="hold"/>
                                        <p:tgtEl>
                                          <p:spTgt spid="79"/>
                                        </p:tgtEl>
                                        <p:attrNameLst>
                                          <p:attrName>ppt_x</p:attrName>
                                        </p:attrNameLst>
                                      </p:cBhvr>
                                      <p:tavLst>
                                        <p:tav tm="0">
                                          <p:val>
                                            <p:strVal val="#ppt_x"/>
                                          </p:val>
                                        </p:tav>
                                        <p:tav tm="100000">
                                          <p:val>
                                            <p:strVal val="#ppt_x"/>
                                          </p:val>
                                        </p:tav>
                                      </p:tavLst>
                                    </p:anim>
                                    <p:anim calcmode="lin" valueType="num">
                                      <p:cBhvr>
                                        <p:cTn id="17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animBg="1"/>
      <p:bldP spid="86" grpId="0" animBg="1"/>
      <p:bldP spid="18" grpId="0"/>
      <p:bldP spid="68" grpId="0" animBg="1"/>
      <p:bldP spid="69" grpId="0" animBg="1"/>
      <p:bldP spid="76" grpId="0" animBg="1"/>
      <p:bldP spid="78" grpId="0" animBg="1"/>
      <p:bldP spid="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Times New Roman" panose="02020603050405020304" pitchFamily="18" charset="0"/>
                <a:cs typeface="Times New Roman" panose="02020603050405020304" pitchFamily="18" charset="0"/>
              </a:rPr>
              <a:t>2. </a:t>
            </a:r>
            <a:r>
              <a:rPr lang="en-GB" sz="3600" b="1" dirty="0" err="1">
                <a:latin typeface="Times New Roman" panose="02020603050405020304" pitchFamily="18" charset="0"/>
                <a:cs typeface="Times New Roman" panose="02020603050405020304" pitchFamily="18" charset="0"/>
              </a:rPr>
              <a:t>Làm</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gì</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khi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gặp</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thông</a:t>
            </a:r>
            <a:r>
              <a:rPr lang="en-GB" sz="3600" b="1" dirty="0">
                <a:latin typeface="Times New Roman" panose="02020603050405020304" pitchFamily="18" charset="0"/>
                <a:cs typeface="Times New Roman" panose="02020603050405020304" pitchFamily="18" charset="0"/>
              </a:rPr>
              <a:t> tin </a:t>
            </a:r>
            <a:r>
              <a:rPr lang="en-GB" sz="3600" b="1" dirty="0" err="1">
                <a:latin typeface="Times New Roman" panose="02020603050405020304" pitchFamily="18" charset="0"/>
                <a:cs typeface="Times New Roman" panose="02020603050405020304" pitchFamily="18" charset="0"/>
              </a:rPr>
              <a:t>có</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nội</a:t>
            </a:r>
            <a:r>
              <a:rPr lang="en-GB" sz="3600" b="1" dirty="0">
                <a:latin typeface="Times New Roman" panose="02020603050405020304" pitchFamily="18" charset="0"/>
                <a:cs typeface="Times New Roman" panose="02020603050405020304" pitchFamily="18" charset="0"/>
              </a:rPr>
              <a:t> dung </a:t>
            </a:r>
            <a:r>
              <a:rPr lang="en-GB" sz="3600" b="1" dirty="0" err="1">
                <a:latin typeface="Times New Roman" panose="02020603050405020304" pitchFamily="18" charset="0"/>
                <a:cs typeface="Times New Roman" panose="02020603050405020304" pitchFamily="18" charset="0"/>
              </a:rPr>
              <a:t>xấu</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trên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mạng</a:t>
            </a:r>
            <a:r>
              <a:rPr lang="en-GB" sz="3600" b="1" dirty="0">
                <a:latin typeface="Times New Roman" panose="02020603050405020304" pitchFamily="18" charset="0"/>
                <a:cs typeface="Times New Roman" panose="02020603050405020304" pitchFamily="18" charset="0"/>
              </a:rPr>
              <a:t>?</a:t>
            </a:r>
            <a:endParaRPr lang="en-US" dirty="0"/>
          </a:p>
        </p:txBody>
      </p:sp>
      <p:sp>
        <p:nvSpPr>
          <p:cNvPr id="3" name="Content Placeholder 2"/>
          <p:cNvSpPr>
            <a:spLocks noGrp="1"/>
          </p:cNvSpPr>
          <p:nvPr>
            <p:ph idx="1"/>
          </p:nvPr>
        </p:nvSpPr>
        <p:spPr>
          <a:xfrm>
            <a:off x="716597" y="1636440"/>
            <a:ext cx="7889438" cy="3264511"/>
          </a:xfrm>
          <a:solidFill>
            <a:schemeClr val="accent2">
              <a:lumMod val="20000"/>
              <a:lumOff val="80000"/>
            </a:schemeClr>
          </a:solidFill>
        </p:spPr>
        <p:txBody>
          <a:bodyPr>
            <a:noAutofit/>
          </a:bodyPr>
          <a:lstStyle/>
          <a:p>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Chỉ</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cập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vào</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các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trang</a:t>
            </a:r>
            <a:r>
              <a:rPr lang="en-GB" sz="2600" dirty="0">
                <a:latin typeface="Times New Roman" panose="02020603050405020304" pitchFamily="18" charset="0"/>
                <a:cs typeface="Times New Roman" panose="02020603050405020304" pitchFamily="18" charset="0"/>
              </a:rPr>
              <a:t> web </a:t>
            </a:r>
            <a:r>
              <a:rPr lang="en-GB" sz="2600" dirty="0" err="1">
                <a:latin typeface="Times New Roman" panose="02020603050405020304" pitchFamily="18" charset="0"/>
                <a:cs typeface="Times New Roman" panose="02020603050405020304" pitchFamily="18" charset="0"/>
              </a:rPr>
              <a:t>có</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thông</a:t>
            </a:r>
            <a:r>
              <a:rPr lang="en-GB" sz="2600" dirty="0">
                <a:latin typeface="Times New Roman" panose="02020603050405020304" pitchFamily="18" charset="0"/>
                <a:cs typeface="Times New Roman" panose="02020603050405020304" pitchFamily="18" charset="0"/>
              </a:rPr>
              <a:t> tin </a:t>
            </a:r>
            <a:r>
              <a:rPr lang="en-GB" sz="2600" dirty="0" err="1">
                <a:latin typeface="Times New Roman" panose="02020603050405020304" pitchFamily="18" charset="0"/>
                <a:cs typeface="Times New Roman" panose="02020603050405020304" pitchFamily="18" charset="0"/>
              </a:rPr>
              <a:t>phù</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hợp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với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lứa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tuổi</a:t>
            </a:r>
            <a:r>
              <a:rPr lang="en-GB"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Nhờ</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người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lớn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cài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đặt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phần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mềm</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chặn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cập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các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trang</a:t>
            </a:r>
            <a:r>
              <a:rPr lang="en-GB" sz="2600" dirty="0">
                <a:latin typeface="Times New Roman" panose="02020603050405020304" pitchFamily="18" charset="0"/>
                <a:cs typeface="Times New Roman" panose="02020603050405020304" pitchFamily="18" charset="0"/>
              </a:rPr>
              <a:t> web </a:t>
            </a:r>
            <a:r>
              <a:rPr lang="en-GB" sz="2600" dirty="0" err="1">
                <a:latin typeface="Times New Roman" panose="02020603050405020304" pitchFamily="18" charset="0"/>
                <a:cs typeface="Times New Roman" panose="02020603050405020304" pitchFamily="18" charset="0"/>
              </a:rPr>
              <a:t>xấu</a:t>
            </a:r>
            <a:r>
              <a:rPr lang="en-GB"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en-GB" sz="2600" dirty="0" err="1">
                <a:latin typeface="Times New Roman" panose="02020603050405020304" pitchFamily="18" charset="0"/>
                <a:cs typeface="Times New Roman" panose="02020603050405020304" pitchFamily="18" charset="0"/>
              </a:rPr>
              <a:t>Hỏi</a:t>
            </a:r>
            <a:r>
              <a:rPr lang="en-GB" sz="2600" dirty="0">
                <a:latin typeface="Times New Roman" panose="02020603050405020304" pitchFamily="18" charset="0"/>
                <a:cs typeface="Times New Roman" panose="02020603050405020304" pitchFamily="18" charset="0"/>
              </a:rPr>
              <a:t> ý </a:t>
            </a:r>
            <a:r>
              <a:rPr lang="en-GB" sz="2600" dirty="0" err="1">
                <a:latin typeface="Times New Roman" panose="02020603050405020304" pitchFamily="18" charset="0"/>
                <a:cs typeface="Times New Roman" panose="02020603050405020304" pitchFamily="18" charset="0"/>
              </a:rPr>
              <a:t>kiến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người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lớn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trong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trường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hợp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cần</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thiết</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khi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cập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mạng</a:t>
            </a:r>
            <a:r>
              <a:rPr lang="en-GB"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Đóng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ngay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các</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trang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thông</a:t>
            </a:r>
            <a:r>
              <a:rPr lang="en-GB" sz="2600" dirty="0">
                <a:latin typeface="Times New Roman" panose="02020603050405020304" pitchFamily="18" charset="0"/>
                <a:cs typeface="Times New Roman" panose="02020603050405020304" pitchFamily="18" charset="0"/>
              </a:rPr>
              <a:t> tin </a:t>
            </a:r>
            <a:r>
              <a:rPr lang="en-GB" sz="2600" dirty="0" err="1">
                <a:latin typeface="Times New Roman" panose="02020603050405020304" pitchFamily="18" charset="0"/>
                <a:cs typeface="Times New Roman" panose="02020603050405020304" pitchFamily="18" charset="0"/>
              </a:rPr>
              <a:t>có</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nội</a:t>
            </a:r>
            <a:r>
              <a:rPr lang="en-GB" sz="2600" dirty="0">
                <a:latin typeface="Times New Roman" panose="02020603050405020304" pitchFamily="18" charset="0"/>
                <a:cs typeface="Times New Roman" panose="02020603050405020304" pitchFamily="18" charset="0"/>
              </a:rPr>
              <a:t> dung </a:t>
            </a:r>
            <a:r>
              <a:rPr lang="en-GB" sz="2600" dirty="0" err="1">
                <a:latin typeface="Times New Roman" panose="02020603050405020304" pitchFamily="18" charset="0"/>
                <a:cs typeface="Times New Roman" panose="02020603050405020304" pitchFamily="18" charset="0"/>
              </a:rPr>
              <a:t>xấu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không</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phù</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hợp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lứa</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tuổi</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nếu</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vô</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tình</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truy</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cập</a:t>
            </a:r>
            <a:r>
              <a:rPr lang="en-GB" sz="2600" dirty="0">
                <a:latin typeface="Times New Roman" panose="02020603050405020304" pitchFamily="18" charset="0"/>
                <a:cs typeface="Times New Roman" panose="02020603050405020304" pitchFamily="18" charset="0"/>
              </a:rPr>
              <a:t> </a:t>
            </a:r>
            <a:r>
              <a:rPr lang="en-GB" sz="2600" dirty="0" err="1">
                <a:latin typeface="Times New Roman" panose="02020603050405020304" pitchFamily="18" charset="0"/>
                <a:cs typeface="Times New Roman" panose="02020603050405020304" pitchFamily="18" charset="0"/>
              </a:rPr>
              <a:t>vào</a:t>
            </a:r>
            <a:r>
              <a:rPr lang="en-GB"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21159" y="1132384"/>
            <a:ext cx="612068" cy="540060"/>
          </a:xfrm>
          <a:prstGeom prst="rect">
            <a:avLst/>
          </a:prstGeom>
        </p:spPr>
      </p:pic>
    </p:spTree>
    <p:extLst>
      <p:ext uri="{BB962C8B-B14F-4D97-AF65-F5344CB8AC3E}">
        <p14:creationId xmlns:p14="http://schemas.microsoft.com/office/powerpoint/2010/main" val="1565541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05685" y="16976"/>
            <a:ext cx="10561070" cy="52730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13691" y="1206030"/>
            <a:ext cx="8460940" cy="3108543"/>
          </a:xfrm>
          <a:prstGeom prst="rect">
            <a:avLst/>
          </a:prstGeom>
        </p:spPr>
        <p:txBody>
          <a:bodyPr wrap="square">
            <a:spAutoFit/>
          </a:bodyPr>
          <a:lstStyle/>
          <a:p>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hợp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web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xấu</a:t>
            </a:r>
            <a:r>
              <a:rPr lang="en-US" sz="2800" b="1" dirty="0">
                <a:latin typeface="Times New Roman" panose="02020603050405020304" pitchFamily="18" charset="0"/>
                <a:cs typeface="Times New Roman" panose="02020603050405020304" pitchFamily="18" charset="0"/>
              </a:rPr>
              <a:t>?</a:t>
            </a:r>
          </a:p>
          <a:p>
            <a:pPr lvl="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web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pPr lvl="0"/>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web </a:t>
            </a:r>
            <a:r>
              <a:rPr lang="en-US" sz="2800" dirty="0" err="1">
                <a:latin typeface="Times New Roman" panose="02020603050405020304" pitchFamily="18" charset="0"/>
                <a:cs typeface="Times New Roman" panose="02020603050405020304" pitchFamily="18" charset="0"/>
              </a:rPr>
              <a:t>đó</a:t>
            </a:r>
            <a:endParaRPr lang="en-US" sz="2800" dirty="0">
              <a:latin typeface="Times New Roman" panose="02020603050405020304" pitchFamily="18" charset="0"/>
              <a:cs typeface="Times New Roman" panose="02020603050405020304" pitchFamily="18" charset="0"/>
            </a:endParaRPr>
          </a:p>
          <a:p>
            <a:pPr lvl="0"/>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web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pPr lvl="0"/>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web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a:t>
            </a:r>
          </a:p>
        </p:txBody>
      </p:sp>
      <p:pic>
        <p:nvPicPr>
          <p:cNvPr id="7" name="Picture 2" descr="Hình ảnh dấu chấm hỏi đẹp, ấn tượng và độc đáo nhấ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99" y="723464"/>
            <a:ext cx="944258" cy="5455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61DF5AE-FE29-446D-B52C-D2FD15B01969}"/>
              </a:ext>
            </a:extLst>
          </p:cNvPr>
          <p:cNvSpPr txBox="1"/>
          <p:nvPr/>
        </p:nvSpPr>
        <p:spPr>
          <a:xfrm>
            <a:off x="1298668" y="448002"/>
            <a:ext cx="3798826"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Phiếu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tập</a:t>
            </a:r>
            <a:r>
              <a:rPr lang="en-US" sz="3600" dirty="0">
                <a:solidFill>
                  <a:srgbClr val="FF0000"/>
                </a:solidFill>
                <a:latin typeface="Times New Roman" panose="02020603050405020304" pitchFamily="18" charset="0"/>
                <a:cs typeface="Times New Roman" panose="02020603050405020304" pitchFamily="18" charset="0"/>
              </a:rPr>
              <a:t> </a:t>
            </a:r>
          </a:p>
        </p:txBody>
      </p:sp>
      <p:grpSp>
        <p:nvGrpSpPr>
          <p:cNvPr id="9" name="组合 13"/>
          <p:cNvGrpSpPr/>
          <p:nvPr/>
        </p:nvGrpSpPr>
        <p:grpSpPr>
          <a:xfrm>
            <a:off x="-448805" y="276027"/>
            <a:ext cx="1531882" cy="1434114"/>
            <a:chOff x="2087879" y="1825123"/>
            <a:chExt cx="2076790" cy="2522541"/>
          </a:xfrm>
          <a:effectLst>
            <a:outerShdw blurRad="139700" dist="63500" dir="2700000" algn="tl" rotWithShape="0">
              <a:prstClr val="black">
                <a:alpha val="40000"/>
              </a:prstClr>
            </a:outerShdw>
          </a:effectLst>
        </p:grpSpPr>
        <p:sp>
          <p:nvSpPr>
            <p:cNvPr id="10" name="圆角矩形 14"/>
            <p:cNvSpPr/>
            <p:nvPr/>
          </p:nvSpPr>
          <p:spPr>
            <a:xfrm rot="2700000">
              <a:off x="1962295" y="2145289"/>
              <a:ext cx="2425484" cy="1979265"/>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2800" kern="0" dirty="0">
                <a:solidFill>
                  <a:srgbClr val="14436A"/>
                </a:solidFill>
                <a:latin typeface="Arial"/>
                <a:ea typeface="微软雅黑" panose="020B0503020204020204" pitchFamily="34" charset="-122"/>
                <a:cs typeface="+mn-ea"/>
                <a:sym typeface="+mn-lt"/>
              </a:endParaRPr>
            </a:p>
          </p:txBody>
        </p:sp>
        <p:sp>
          <p:nvSpPr>
            <p:cNvPr id="11" name="圆角矩形 15"/>
            <p:cNvSpPr/>
            <p:nvPr/>
          </p:nvSpPr>
          <p:spPr>
            <a:xfrm rot="2700000">
              <a:off x="1893450" y="2019552"/>
              <a:ext cx="2310973" cy="1922115"/>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2800" kern="0">
                  <a:solidFill>
                    <a:srgbClr val="14436A"/>
                  </a:solidFill>
                  <a:latin typeface="Arial"/>
                  <a:ea typeface="微软雅黑" panose="020B0503020204020204" pitchFamily="34" charset="-122"/>
                  <a:cs typeface="+mn-ea"/>
                  <a:sym typeface="+mn-lt"/>
                </a:rPr>
                <a:t> </a:t>
              </a:r>
              <a:endParaRPr lang="zh-CN" altLang="en-US" sz="2800" kern="0" dirty="0">
                <a:solidFill>
                  <a:srgbClr val="14436A"/>
                </a:solidFill>
                <a:latin typeface="Arial"/>
                <a:ea typeface="微软雅黑" panose="020B0503020204020204" pitchFamily="34" charset="-122"/>
                <a:cs typeface="+mn-ea"/>
                <a:sym typeface="+mn-lt"/>
              </a:endParaRPr>
            </a:p>
          </p:txBody>
        </p:sp>
      </p:grpSp>
      <p:pic>
        <p:nvPicPr>
          <p:cNvPr id="12" name="Picture 1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160" y="-67513"/>
            <a:ext cx="1374666" cy="1374666"/>
          </a:xfrm>
          <a:prstGeom prst="rect">
            <a:avLst/>
          </a:prstGeom>
        </p:spPr>
      </p:pic>
      <p:sp>
        <p:nvSpPr>
          <p:cNvPr id="13" name="Oval 12">
            <a:extLst>
              <a:ext uri="{FF2B5EF4-FFF2-40B4-BE49-F238E27FC236}">
                <a16:creationId xmlns:a16="http://schemas.microsoft.com/office/drawing/2014/main" id="{523E7B2B-0DE2-61BB-200F-A8EF4B0954BB}"/>
              </a:ext>
            </a:extLst>
          </p:cNvPr>
          <p:cNvSpPr/>
          <p:nvPr/>
        </p:nvSpPr>
        <p:spPr>
          <a:xfrm>
            <a:off x="818488" y="2572544"/>
            <a:ext cx="529774" cy="386425"/>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9"/>
          </a:p>
        </p:txBody>
      </p:sp>
      <p:sp>
        <p:nvSpPr>
          <p:cNvPr id="14" name="Oval 13">
            <a:extLst>
              <a:ext uri="{FF2B5EF4-FFF2-40B4-BE49-F238E27FC236}">
                <a16:creationId xmlns:a16="http://schemas.microsoft.com/office/drawing/2014/main" id="{3F5596DC-4A5A-4B69-B47F-FC16538CD44A}"/>
              </a:ext>
            </a:extLst>
          </p:cNvPr>
          <p:cNvSpPr/>
          <p:nvPr/>
        </p:nvSpPr>
        <p:spPr>
          <a:xfrm>
            <a:off x="813691" y="3021458"/>
            <a:ext cx="529774" cy="386425"/>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399"/>
          </a:p>
        </p:txBody>
      </p:sp>
    </p:spTree>
    <p:extLst>
      <p:ext uri="{BB962C8B-B14F-4D97-AF65-F5344CB8AC3E}">
        <p14:creationId xmlns:p14="http://schemas.microsoft.com/office/powerpoint/2010/main" val="21806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ppt_w</p:attrName>
                                        </p:attrNameLst>
                                      </p:cBhvr>
                                      <p:tavLst>
                                        <p:tav tm="0" fmla="#ppt_w*sin(2.5*pi*$)">
                                          <p:val>
                                            <p:fltVal val="0"/>
                                          </p:val>
                                        </p:tav>
                                        <p:tav tm="100000">
                                          <p:val>
                                            <p:fltVal val="1"/>
                                          </p:val>
                                        </p:tav>
                                      </p:tavLst>
                                    </p:anim>
                                    <p:anim calcmode="lin" valueType="num">
                                      <p:cBhvr>
                                        <p:cTn id="1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repeatCount="500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repeatCount="500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54823"/>
            <a:ext cx="9144000" cy="521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386926" y="0"/>
            <a:ext cx="4373322" cy="3226992"/>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915741" y="3043934"/>
            <a:ext cx="3315694" cy="484899"/>
          </a:xfrm>
          <a:prstGeom prst="rect">
            <a:avLst/>
          </a:prstGeom>
          <a:noFill/>
        </p:spPr>
        <p:txBody>
          <a:bodyPr wrap="none" lIns="68601" tIns="34301" rIns="68601" bIns="34301">
            <a:spAutoFit/>
          </a:bodyPr>
          <a:lstStyle/>
          <a:p>
            <a:pPr algn="ctr"/>
            <a:r>
              <a:rPr lang="en-US" sz="2701"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1"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1"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ĐỐ VUI</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86446" y="-600260"/>
            <a:ext cx="343006" cy="457341"/>
          </a:xfrm>
          <a:prstGeom prst="rect">
            <a:avLst/>
          </a:prstGeom>
        </p:spPr>
      </p:pic>
      <p:sp>
        <p:nvSpPr>
          <p:cNvPr id="2" name="Rectangle 1"/>
          <p:cNvSpPr/>
          <p:nvPr/>
        </p:nvSpPr>
        <p:spPr>
          <a:xfrm>
            <a:off x="1477244" y="3599417"/>
            <a:ext cx="6409579" cy="1384995"/>
          </a:xfrm>
          <a:prstGeom prst="rect">
            <a:avLst/>
          </a:prstGeom>
        </p:spPr>
        <p:txBody>
          <a:bodyPr wrap="square">
            <a:spAutoFit/>
          </a:bodyPr>
          <a:lstStyle/>
          <a:p>
            <a:pPr algn="ctr"/>
            <a:r>
              <a:rPr lang="en-US" sz="2800" dirty="0">
                <a:latin typeface="Times New Roman" pitchFamily="18" charset="0"/>
                <a:cs typeface="Times New Roman" pitchFamily="18" charset="0"/>
              </a:rPr>
              <a:t>Chia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4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theo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dõi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chéo</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a:t>
            </a:r>
            <a:r>
              <a:rPr lang="en-US" sz="2800" dirty="0">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id="{071C91C3-BA08-E06B-C0B9-D2FB37529799}"/>
              </a:ext>
            </a:extLst>
          </p:cNvPr>
          <p:cNvGrpSpPr/>
          <p:nvPr/>
        </p:nvGrpSpPr>
        <p:grpSpPr>
          <a:xfrm>
            <a:off x="1588" y="-58779"/>
            <a:ext cx="2025807" cy="1728192"/>
            <a:chOff x="1178402" y="317454"/>
            <a:chExt cx="2578679" cy="2579126"/>
          </a:xfrm>
        </p:grpSpPr>
        <p:pic>
          <p:nvPicPr>
            <p:cNvPr id="8" name="Picture 3" descr="C:\Users\Administrator\Desktop\微立体创业计划\002.png">
              <a:extLst>
                <a:ext uri="{FF2B5EF4-FFF2-40B4-BE49-F238E27FC236}">
                  <a16:creationId xmlns:a16="http://schemas.microsoft.com/office/drawing/2014/main" id="{4DC52703-CF33-DEF4-5407-2F721860547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8402" y="317454"/>
              <a:ext cx="2578679" cy="2579126"/>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E5B20B-77E3-58E2-2DF7-714C796B3D0E}"/>
                </a:ext>
              </a:extLst>
            </p:cNvPr>
            <p:cNvSpPr txBox="1"/>
            <p:nvPr/>
          </p:nvSpPr>
          <p:spPr>
            <a:xfrm>
              <a:off x="1592415" y="1190182"/>
              <a:ext cx="1970691" cy="551185"/>
            </a:xfrm>
            <a:prstGeom prst="rect">
              <a:avLst/>
            </a:prstGeom>
            <a:noFill/>
          </p:spPr>
          <p:txBody>
            <a:bodyPr wrap="square" rtlCol="0">
              <a:spAutoFit/>
            </a:bodyPr>
            <a:lstStyle/>
            <a:p>
              <a:r>
                <a:rPr lang="en-US" b="1" dirty="0" err="1">
                  <a:solidFill>
                    <a:srgbClr val="C00000"/>
                  </a:solidFill>
                  <a:latin typeface="Times New Roman" panose="02020603050405020304" pitchFamily="18" charset="0"/>
                  <a:cs typeface="Times New Roman" panose="02020603050405020304" pitchFamily="18" charset="0"/>
                </a:rPr>
                <a:t>LUYỆN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TẬP</a:t>
              </a:r>
              <a:endParaRPr lang="en-US" b="1"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76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1143530" y="1390075"/>
            <a:ext cx="6860115" cy="8565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id="{0DE8E057-79AF-4679-8F0F-5F578B85F19A}"/>
              </a:ext>
            </a:extLst>
          </p:cNvPr>
          <p:cNvSpPr/>
          <p:nvPr/>
        </p:nvSpPr>
        <p:spPr>
          <a:xfrm>
            <a:off x="1143530" y="3892329"/>
            <a:ext cx="6860117" cy="8565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0647" y="658589"/>
            <a:ext cx="1108005" cy="1308109"/>
          </a:xfrm>
          <a:prstGeom prst="rect">
            <a:avLst/>
          </a:prstGeom>
        </p:spPr>
      </p:pic>
      <p:pic>
        <p:nvPicPr>
          <p:cNvPr id="9" name="Picture 8">
            <a:hlinkClick r:id="rId3"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919" y="274387"/>
            <a:ext cx="1159460" cy="1038254"/>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6361" y="658589"/>
            <a:ext cx="1108005" cy="1308109"/>
          </a:xfrm>
          <a:prstGeom prst="rect">
            <a:avLst/>
          </a:prstGeom>
        </p:spPr>
      </p:pic>
      <p:pic>
        <p:nvPicPr>
          <p:cNvPr id="11" name="Picture 10">
            <a:hlinkClick r:id="rId6"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0632" y="274386"/>
            <a:ext cx="1159460" cy="1038254"/>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3561" y="3209620"/>
            <a:ext cx="1108005" cy="1308109"/>
          </a:xfrm>
          <a:prstGeom prst="rect">
            <a:avLst/>
          </a:prstGeom>
        </p:spPr>
      </p:pic>
      <p:pic>
        <p:nvPicPr>
          <p:cNvPr id="13" name="Picture 12">
            <a:hlinkClick r:id="rId9"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7363" y="2896580"/>
            <a:ext cx="1159460" cy="1038254"/>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93547" y="3280781"/>
            <a:ext cx="1108005" cy="1308109"/>
          </a:xfrm>
          <a:prstGeom prst="rect">
            <a:avLst/>
          </a:prstGeom>
        </p:spPr>
      </p:pic>
      <p:pic>
        <p:nvPicPr>
          <p:cNvPr id="15" name="Picture 14">
            <a:hlinkClick r:id="rId12" action="ppaction://hlinksldjump"/>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42091" y="2909795"/>
            <a:ext cx="1159460" cy="103825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530" y="4743169"/>
            <a:ext cx="3430058" cy="251192"/>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3588" y="4743169"/>
            <a:ext cx="3430058" cy="251192"/>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530" y="2241796"/>
            <a:ext cx="3430058" cy="251192"/>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3588" y="2241796"/>
            <a:ext cx="3430058" cy="251192"/>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7557027" y="4774152"/>
            <a:ext cx="392678" cy="370937"/>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47017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674" y="-103214"/>
            <a:ext cx="1092391" cy="139288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717881" y="-19744"/>
            <a:ext cx="7128792" cy="124252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C00000"/>
                </a:solidFill>
                <a:latin typeface="Times New Roman" pitchFamily="18" charset="0"/>
                <a:cs typeface="Times New Roman" pitchFamily="18" charset="0"/>
              </a:rPr>
              <a:t>Câu</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hỏi</a:t>
            </a:r>
            <a:r>
              <a:rPr lang="en-US" sz="2800" b="1" dirty="0">
                <a:solidFill>
                  <a:srgbClr val="C00000"/>
                </a:solidFill>
                <a:latin typeface="Times New Roman" pitchFamily="18" charset="0"/>
                <a:cs typeface="Times New Roman" pitchFamily="18" charset="0"/>
              </a:rPr>
              <a:t> 1</a:t>
            </a:r>
            <a:r>
              <a:rPr lang="en-US" sz="2400" b="1" dirty="0">
                <a:solidFill>
                  <a:srgbClr val="C00000"/>
                </a:solidFill>
                <a:latin typeface="Times New Roman" pitchFamily="18" charset="0"/>
                <a:cs typeface="Times New Roman" pitchFamily="18" charset="0"/>
              </a:rPr>
              <a:t>. </a:t>
            </a:r>
            <a:r>
              <a:rPr lang="en-US" sz="2800" b="1" dirty="0">
                <a:solidFill>
                  <a:srgbClr val="C00000"/>
                </a:solidFill>
                <a:latin typeface="Times New Roman" panose="02020603050405020304" pitchFamily="18" charset="0"/>
                <a:cs typeface="Times New Roman" panose="02020603050405020304" pitchFamily="18" charset="0"/>
              </a:rPr>
              <a:t>Khi </a:t>
            </a:r>
            <a:r>
              <a:rPr lang="en-US" sz="2800" b="1" dirty="0" err="1">
                <a:solidFill>
                  <a:srgbClr val="C00000"/>
                </a:solidFill>
                <a:latin typeface="Times New Roman" panose="02020603050405020304" pitchFamily="18" charset="0"/>
                <a:cs typeface="Times New Roman" panose="02020603050405020304" pitchFamily="18" charset="0"/>
              </a:rPr>
              <a:t>giao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tiếp</a:t>
            </a:r>
            <a:r>
              <a:rPr lang="en-US" sz="2800" b="1" dirty="0">
                <a:solidFill>
                  <a:srgbClr val="C00000"/>
                </a:solidFill>
                <a:latin typeface="Times New Roman" panose="02020603050405020304" pitchFamily="18" charset="0"/>
                <a:cs typeface="Times New Roman" panose="02020603050405020304" pitchFamily="18" charset="0"/>
              </a:rPr>
              <a:t> qua </a:t>
            </a:r>
            <a:r>
              <a:rPr lang="en-US" sz="2800" b="1" dirty="0" err="1">
                <a:solidFill>
                  <a:srgbClr val="C00000"/>
                </a:solidFill>
                <a:latin typeface="Times New Roman" panose="02020603050405020304" pitchFamily="18" charset="0"/>
                <a:cs typeface="Times New Roman" panose="02020603050405020304" pitchFamily="18" charset="0"/>
              </a:rPr>
              <a:t>mạng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những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điều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nào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sau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đây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tránh</a:t>
            </a:r>
            <a:r>
              <a:rPr lang="en-US" sz="2800" b="1" dirty="0">
                <a:solidFill>
                  <a:srgbClr val="C00000"/>
                </a:solidFill>
                <a:latin typeface="Times New Roman" panose="02020603050405020304" pitchFamily="18" charset="0"/>
                <a:cs typeface="Times New Roman" panose="02020603050405020304" pitchFamily="18" charset="0"/>
              </a:rPr>
              <a:t>?</a:t>
            </a:r>
            <a:endParaRPr lang="en-US" sz="2400" b="1" dirty="0">
              <a:solidFill>
                <a:srgbClr val="C00000"/>
              </a:solidFill>
              <a:latin typeface="Times New Roman" pitchFamily="18" charset="0"/>
              <a:cs typeface="Times New Roman" pitchFamily="18" charset="0"/>
            </a:endParaRPr>
          </a:p>
        </p:txBody>
      </p:sp>
      <p:sp>
        <p:nvSpPr>
          <p:cNvPr id="118" name="Rectangle 117">
            <a:extLst>
              <a:ext uri="{FF2B5EF4-FFF2-40B4-BE49-F238E27FC236}">
                <a16:creationId xmlns:a16="http://schemas.microsoft.com/office/drawing/2014/main" id="{8A1AF95E-ACBD-46E9-8F43-1F6D65A0D221}"/>
              </a:ext>
            </a:extLst>
          </p:cNvPr>
          <p:cNvSpPr/>
          <p:nvPr/>
        </p:nvSpPr>
        <p:spPr>
          <a:xfrm rot="5600923">
            <a:off x="1723186" y="4199160"/>
            <a:ext cx="1829312" cy="14121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1984070" y="3438467"/>
            <a:ext cx="1300304" cy="674844"/>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1" b="1" dirty="0">
                <a:latin typeface="Tahoma" panose="020B0604030504040204" pitchFamily="34" charset="0"/>
                <a:ea typeface="Tahoma" panose="020B0604030504040204" pitchFamily="34" charset="0"/>
                <a:cs typeface="Tahoma" panose="020B0604030504040204" pitchFamily="34" charset="0"/>
                <a:hlinkClick r:id="rId6" action="ppaction://hlinksldjump"/>
              </a:rPr>
              <a:t>GO</a:t>
            </a:r>
          </a:p>
          <a:p>
            <a:pPr algn="ctr"/>
            <a:r>
              <a:rPr lang="en-US" sz="2101" b="1" dirty="0">
                <a:latin typeface="Tahoma" panose="020B0604030504040204" pitchFamily="34" charset="0"/>
                <a:ea typeface="Tahoma" panose="020B0604030504040204" pitchFamily="34" charset="0"/>
                <a:cs typeface="Tahoma" panose="020B0604030504040204" pitchFamily="34" charset="0"/>
                <a:hlinkClick r:id="rId6" action="ppaction://hlinksldjump"/>
              </a:rPr>
              <a:t>HOME</a:t>
            </a:r>
            <a:endParaRPr lang="en-US" sz="2101" b="1" dirty="0">
              <a:latin typeface="Tahoma" panose="020B0604030504040204" pitchFamily="34" charset="0"/>
              <a:ea typeface="Tahoma" panose="020B0604030504040204" pitchFamily="34" charset="0"/>
              <a:cs typeface="Tahoma" panose="020B0604030504040204" pitchFamily="34" charset="0"/>
            </a:endParaRPr>
          </a:p>
        </p:txBody>
      </p:sp>
      <p:pic>
        <p:nvPicPr>
          <p:cNvPr id="120" name="Picture 119">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0300" y="4262905"/>
            <a:ext cx="535947" cy="764617"/>
          </a:xfrm>
          <a:prstGeom prst="rect">
            <a:avLst/>
          </a:prstGeom>
        </p:spPr>
      </p:pic>
      <p:sp>
        <p:nvSpPr>
          <p:cNvPr id="121" name="Flowchart: Summing Junction 120">
            <a:extLst>
              <a:ext uri="{FF2B5EF4-FFF2-40B4-BE49-F238E27FC236}">
                <a16:creationId xmlns:a16="http://schemas.microsoft.com/office/drawing/2014/main" id="{9A9D8C94-FF71-4542-A1F8-47F84D77E78E}"/>
              </a:ext>
            </a:extLst>
          </p:cNvPr>
          <p:cNvSpPr/>
          <p:nvPr/>
        </p:nvSpPr>
        <p:spPr>
          <a:xfrm>
            <a:off x="2673420" y="3343311"/>
            <a:ext cx="86881" cy="11584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2" name="Picture 121">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7690" y="4063381"/>
            <a:ext cx="654984" cy="957285"/>
          </a:xfrm>
          <a:prstGeom prst="rect">
            <a:avLst/>
          </a:prstGeom>
        </p:spPr>
      </p:pic>
      <p:pic>
        <p:nvPicPr>
          <p:cNvPr id="123" name="Picture 122">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6641" y="4229703"/>
            <a:ext cx="654984" cy="957285"/>
          </a:xfrm>
          <a:prstGeom prst="rect">
            <a:avLst/>
          </a:prstGeom>
        </p:spPr>
      </p:pic>
      <p:pic>
        <p:nvPicPr>
          <p:cNvPr id="124" name="Picture 123">
            <a:extLst>
              <a:ext uri="{FF2B5EF4-FFF2-40B4-BE49-F238E27FC236}">
                <a16:creationId xmlns:a16="http://schemas.microsoft.com/office/drawing/2014/main" id="{431D4799-01BE-422D-9BB8-792204DC8F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8999" y="3332903"/>
            <a:ext cx="437748" cy="576659"/>
          </a:xfrm>
          <a:prstGeom prst="rect">
            <a:avLst/>
          </a:prstGeom>
        </p:spPr>
      </p:pic>
      <p:pic>
        <p:nvPicPr>
          <p:cNvPr id="125" name="Picture 124">
            <a:extLst>
              <a:ext uri="{FF2B5EF4-FFF2-40B4-BE49-F238E27FC236}">
                <a16:creationId xmlns:a16="http://schemas.microsoft.com/office/drawing/2014/main" id="{CE2D8554-4EA9-4489-87EE-9EE8BCAD80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938260" y="3376407"/>
            <a:ext cx="495244" cy="632591"/>
          </a:xfrm>
          <a:prstGeom prst="rect">
            <a:avLst/>
          </a:prstGeom>
        </p:spPr>
      </p:pic>
      <p:grpSp>
        <p:nvGrpSpPr>
          <p:cNvPr id="126" name="start timer"/>
          <p:cNvGrpSpPr/>
          <p:nvPr/>
        </p:nvGrpSpPr>
        <p:grpSpPr>
          <a:xfrm>
            <a:off x="4502787" y="4636711"/>
            <a:ext cx="1304256" cy="383955"/>
            <a:chOff x="1332706" y="185859"/>
            <a:chExt cx="2636838" cy="799962"/>
          </a:xfrm>
        </p:grpSpPr>
        <p:sp>
          <p:nvSpPr>
            <p:cNvPr id="127" name="Rounded Rectangle 126"/>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1" dirty="0">
                <a:latin typeface="Arial" panose="020B0604020202020204" pitchFamily="34" charset="0"/>
                <a:cs typeface="Arial" panose="020B0604020202020204" pitchFamily="34" charset="0"/>
              </a:endParaRPr>
            </a:p>
          </p:txBody>
        </p:sp>
        <p:sp>
          <p:nvSpPr>
            <p:cNvPr id="128" name="Rounded Rectangle 127"/>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1">
                  <a:latin typeface="Arial" panose="020B0604020202020204" pitchFamily="34" charset="0"/>
                  <a:cs typeface="Arial" panose="020B0604020202020204" pitchFamily="34" charset="0"/>
                </a:rPr>
                <a:t>Bắt đầu</a:t>
              </a:r>
              <a:endParaRPr lang="en-GB" sz="2101" dirty="0">
                <a:latin typeface="Arial" panose="020B0604020202020204" pitchFamily="34" charset="0"/>
                <a:cs typeface="Arial" panose="020B0604020202020204" pitchFamily="34" charset="0"/>
              </a:endParaRPr>
            </a:p>
          </p:txBody>
        </p:sp>
      </p:grpSp>
      <p:grpSp>
        <p:nvGrpSpPr>
          <p:cNvPr id="129" name="times up"/>
          <p:cNvGrpSpPr/>
          <p:nvPr/>
        </p:nvGrpSpPr>
        <p:grpSpPr>
          <a:xfrm>
            <a:off x="4505955" y="4659933"/>
            <a:ext cx="1304256" cy="383955"/>
            <a:chOff x="4321176" y="185859"/>
            <a:chExt cx="2636838" cy="799962"/>
          </a:xfrm>
        </p:grpSpPr>
        <p:sp>
          <p:nvSpPr>
            <p:cNvPr id="130" name="Rounded Rectangle 129"/>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1" dirty="0">
                <a:latin typeface="Arial" panose="020B0604020202020204" pitchFamily="34" charset="0"/>
                <a:cs typeface="Arial" panose="020B0604020202020204" pitchFamily="34" charset="0"/>
              </a:endParaRPr>
            </a:p>
          </p:txBody>
        </p:sp>
        <p:sp>
          <p:nvSpPr>
            <p:cNvPr id="131" name="Rounded Rectangle 130"/>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1">
                  <a:latin typeface="Arial" panose="020B0604020202020204" pitchFamily="34" charset="0"/>
                  <a:cs typeface="Arial" panose="020B0604020202020204" pitchFamily="34" charset="0"/>
                </a:rPr>
                <a:t>Hết giờ</a:t>
              </a:r>
              <a:endParaRPr lang="en-GB" sz="2101" dirty="0">
                <a:latin typeface="Arial" panose="020B0604020202020204" pitchFamily="34" charset="0"/>
                <a:cs typeface="Arial" panose="020B0604020202020204" pitchFamily="34" charset="0"/>
              </a:endParaRPr>
            </a:p>
          </p:txBody>
        </p:sp>
      </p:grpSp>
      <p:grpSp>
        <p:nvGrpSpPr>
          <p:cNvPr id="132" name="Clock hand spin">
            <a:extLst>
              <a:ext uri="{FF2B5EF4-FFF2-40B4-BE49-F238E27FC236}">
                <a16:creationId xmlns:a16="http://schemas.microsoft.com/office/drawing/2014/main" id="{BB0445D5-A6E5-40E7-BBDD-5E3EFA13BDED}"/>
              </a:ext>
            </a:extLst>
          </p:cNvPr>
          <p:cNvGrpSpPr/>
          <p:nvPr/>
        </p:nvGrpSpPr>
        <p:grpSpPr>
          <a:xfrm rot="1999790">
            <a:off x="6322022" y="4125038"/>
            <a:ext cx="832923" cy="819917"/>
            <a:chOff x="817562" y="2159070"/>
            <a:chExt cx="3899184" cy="3935739"/>
          </a:xfrm>
        </p:grpSpPr>
        <p:sp>
          <p:nvSpPr>
            <p:cNvPr id="133"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dirty="0"/>
            </a:p>
          </p:txBody>
        </p:sp>
        <p:sp>
          <p:nvSpPr>
            <p:cNvPr id="134"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dirty="0"/>
            </a:p>
          </p:txBody>
        </p:sp>
      </p:grpSp>
      <p:grpSp>
        <p:nvGrpSpPr>
          <p:cNvPr id="135" name="Group 134"/>
          <p:cNvGrpSpPr/>
          <p:nvPr/>
        </p:nvGrpSpPr>
        <p:grpSpPr>
          <a:xfrm>
            <a:off x="5899438" y="3779347"/>
            <a:ext cx="1483329" cy="1961768"/>
            <a:chOff x="1450620" y="3019773"/>
            <a:chExt cx="1977162" cy="2614884"/>
          </a:xfrm>
        </p:grpSpPr>
        <p:sp>
          <p:nvSpPr>
            <p:cNvPr id="136"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7"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8"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9"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0"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1"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2"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3"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4"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5"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6"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7"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8"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9"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0"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1"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2"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3"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4"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5"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6"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7"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8"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9"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0"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1"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2"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3"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4"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5"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6"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7"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8"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9"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0"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1"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2"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3" name="Rectangle 93"/>
            <p:cNvSpPr>
              <a:spLocks noChangeArrowheads="1"/>
            </p:cNvSpPr>
            <p:nvPr/>
          </p:nvSpPr>
          <p:spPr bwMode="auto">
            <a:xfrm>
              <a:off x="2552587" y="5357744"/>
              <a:ext cx="87" cy="2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983"/>
              <a:endParaRPr lang="en-US" altLang="en-US" sz="1350" dirty="0"/>
            </a:p>
          </p:txBody>
        </p:sp>
        <p:sp>
          <p:nvSpPr>
            <p:cNvPr id="174"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5"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6"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7"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8"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9"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0"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1"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2"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3"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4"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5"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6"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7"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8"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9"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0"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1"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2"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3"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4"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5"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6"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7"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8"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9"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0" name="Freeform 199"/>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1"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2"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3"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4"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5"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6"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grpSp>
      <p:sp>
        <p:nvSpPr>
          <p:cNvPr id="95" name="TextBox 94">
            <a:extLst>
              <a:ext uri="{FF2B5EF4-FFF2-40B4-BE49-F238E27FC236}">
                <a16:creationId xmlns:a16="http://schemas.microsoft.com/office/drawing/2014/main" id="{155C29F6-38A2-01BB-3347-027E3A6F170D}"/>
              </a:ext>
            </a:extLst>
          </p:cNvPr>
          <p:cNvSpPr txBox="1"/>
          <p:nvPr/>
        </p:nvSpPr>
        <p:spPr>
          <a:xfrm>
            <a:off x="792073" y="808348"/>
            <a:ext cx="7490524" cy="2677656"/>
          </a:xfrm>
          <a:prstGeom prst="rect">
            <a:avLst/>
          </a:prstGeom>
          <a:noFill/>
        </p:spPr>
        <p:txBody>
          <a:bodyPr wrap="square">
            <a:spAutoFit/>
          </a:bodyPr>
          <a:lstStyle/>
          <a:p>
            <a:pPr marL="342900" indent="-342900" algn="just">
              <a:lnSpc>
                <a:spcPct val="120000"/>
              </a:lnSpc>
              <a:spcBef>
                <a:spcPts val="600"/>
              </a:spcBef>
              <a:buFont typeface="+mj-lt"/>
              <a:buAutoNum type="alphaUcPeriod"/>
            </a:pPr>
            <a:r>
              <a:rPr lang="en-US" sz="2800" dirty="0" err="1">
                <a:solidFill>
                  <a:srgbClr val="000000"/>
                </a:solidFill>
                <a:latin typeface="Times New Roman" panose="02020603050405020304" pitchFamily="18" charset="0"/>
                <a:ea typeface="Calibri" panose="020F0502020204030204" pitchFamily="34" charset="0"/>
              </a:rPr>
              <a:t>Tôn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trọng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đang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giao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tiếp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a:t>
            </a:r>
          </a:p>
          <a:p>
            <a:pPr marL="342900" indent="-342900" algn="just">
              <a:lnSpc>
                <a:spcPct val="120000"/>
              </a:lnSpc>
              <a:buFont typeface="+mj-lt"/>
              <a:buAutoNum type="alphaUcPeriod"/>
            </a:pPr>
            <a:r>
              <a:rPr lang="en-US" sz="2800" dirty="0" err="1">
                <a:solidFill>
                  <a:srgbClr val="000000"/>
                </a:solidFill>
                <a:latin typeface="Times New Roman" panose="02020603050405020304" pitchFamily="18" charset="0"/>
                <a:ea typeface="Calibri" panose="020F0502020204030204" pitchFamily="34" charset="0"/>
              </a:rPr>
              <a:t>Nói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điều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gì</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xuất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đầu</a:t>
            </a:r>
            <a:r>
              <a:rPr lang="en-US" sz="2800" dirty="0">
                <a:solidFill>
                  <a:srgbClr val="000000"/>
                </a:solidFill>
                <a:latin typeface="Times New Roman" panose="02020603050405020304" pitchFamily="18" charset="0"/>
                <a:ea typeface="Calibri" panose="020F0502020204030204" pitchFamily="34" charset="0"/>
              </a:rPr>
              <a:t>.</a:t>
            </a:r>
          </a:p>
          <a:p>
            <a:pPr marL="342900" indent="-342900" algn="just">
              <a:lnSpc>
                <a:spcPct val="120000"/>
              </a:lnSpc>
              <a:buFont typeface="+mj-lt"/>
              <a:buAutoNum type="alphaUcPeriod"/>
            </a:pPr>
            <a:r>
              <a:rPr lang="en-US" sz="2800" dirty="0" err="1">
                <a:solidFill>
                  <a:srgbClr val="000000"/>
                </a:solidFill>
                <a:latin typeface="Times New Roman" panose="02020603050405020304" pitchFamily="18" charset="0"/>
                <a:ea typeface="Calibri" panose="020F0502020204030204" pitchFamily="34" charset="0"/>
              </a:rPr>
              <a:t>Kết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với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không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quen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biết</a:t>
            </a:r>
            <a:r>
              <a:rPr lang="en-US" sz="2800" dirty="0">
                <a:solidFill>
                  <a:srgbClr val="000000"/>
                </a:solidFill>
                <a:latin typeface="Times New Roman" panose="02020603050405020304" pitchFamily="18" charset="0"/>
                <a:ea typeface="Calibri" panose="020F0502020204030204" pitchFamily="34" charset="0"/>
              </a:rPr>
              <a:t>.</a:t>
            </a:r>
          </a:p>
          <a:p>
            <a:pPr marL="342900" indent="-342900" algn="just">
              <a:lnSpc>
                <a:spcPct val="120000"/>
              </a:lnSpc>
              <a:buFont typeface="+mj-lt"/>
              <a:buAutoNum type="alphaUcPeriod"/>
            </a:pPr>
            <a:r>
              <a:rPr lang="en-US" sz="2800" dirty="0" err="1">
                <a:solidFill>
                  <a:srgbClr val="000000"/>
                </a:solidFill>
                <a:latin typeface="Times New Roman" panose="02020603050405020304" pitchFamily="18" charset="0"/>
                <a:ea typeface="Calibri" panose="020F0502020204030204" pitchFamily="34" charset="0"/>
              </a:rPr>
              <a:t>Bảo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vệ</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thông</a:t>
            </a:r>
            <a:r>
              <a:rPr lang="en-US" sz="2800" dirty="0">
                <a:solidFill>
                  <a:srgbClr val="000000"/>
                </a:solidFill>
                <a:latin typeface="Times New Roman" panose="02020603050405020304" pitchFamily="18" charset="0"/>
                <a:ea typeface="Calibri" panose="020F0502020204030204" pitchFamily="34" charset="0"/>
              </a:rPr>
              <a:t> tin </a:t>
            </a:r>
            <a:r>
              <a:rPr lang="en-US" sz="2800" dirty="0" err="1">
                <a:solidFill>
                  <a:srgbClr val="000000"/>
                </a:solidFill>
                <a:latin typeface="Times New Roman" panose="02020603050405020304" pitchFamily="18" charset="0"/>
                <a:ea typeface="Calibri" panose="020F0502020204030204" pitchFamily="34" charset="0"/>
              </a:rPr>
              <a:t>cá</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nhân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mình</a:t>
            </a:r>
            <a:r>
              <a:rPr lang="en-US" sz="2800" dirty="0">
                <a:solidFill>
                  <a:srgbClr val="000000"/>
                </a:solidFill>
                <a:latin typeface="Times New Roman" panose="02020603050405020304" pitchFamily="18" charset="0"/>
                <a:ea typeface="Calibri" panose="020F0502020204030204" pitchFamily="34" charset="0"/>
              </a:rPr>
              <a:t>.</a:t>
            </a:r>
          </a:p>
          <a:p>
            <a:pPr marL="342900" indent="-342900" algn="just">
              <a:lnSpc>
                <a:spcPct val="120000"/>
              </a:lnSpc>
              <a:spcAft>
                <a:spcPts val="600"/>
              </a:spcAft>
              <a:buFont typeface="+mj-lt"/>
              <a:buAutoNum type="alphaUcPeriod"/>
            </a:pPr>
            <a:r>
              <a:rPr lang="en-US" sz="2800" dirty="0" err="1">
                <a:solidFill>
                  <a:srgbClr val="000000"/>
                </a:solidFill>
                <a:latin typeface="Times New Roman" panose="02020603050405020304" pitchFamily="18" charset="0"/>
                <a:ea typeface="Calibri" panose="020F0502020204030204" pitchFamily="34" charset="0"/>
              </a:rPr>
              <a:t>Truy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bất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cứ</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liên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kết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được</a:t>
            </a:r>
            <a:r>
              <a:rPr lang="en-US" sz="2800" dirty="0">
                <a:solidFill>
                  <a:srgbClr val="000000"/>
                </a:solidFill>
                <a:latin typeface="Times New Roman" panose="02020603050405020304" pitchFamily="18" charset="0"/>
                <a:ea typeface="Calibri" panose="020F0502020204030204" pitchFamily="34" charset="0"/>
              </a:rPr>
              <a:t>.</a:t>
            </a:r>
          </a:p>
        </p:txBody>
      </p:sp>
      <p:sp>
        <p:nvSpPr>
          <p:cNvPr id="3" name="Oval 2">
            <a:extLst>
              <a:ext uri="{FF2B5EF4-FFF2-40B4-BE49-F238E27FC236}">
                <a16:creationId xmlns:a16="http://schemas.microsoft.com/office/drawing/2014/main" id="{20A7F6A3-5C99-29B2-DDDD-2C9FE32274F2}"/>
              </a:ext>
            </a:extLst>
          </p:cNvPr>
          <p:cNvSpPr/>
          <p:nvPr/>
        </p:nvSpPr>
        <p:spPr>
          <a:xfrm>
            <a:off x="786145" y="1394335"/>
            <a:ext cx="468898" cy="464748"/>
          </a:xfrm>
          <a:prstGeom prst="ellipse">
            <a:avLst/>
          </a:prstGeom>
          <a:noFill/>
          <a:ln w="38100">
            <a:solidFill>
              <a:srgbClr val="C00000"/>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E8DA9189-577B-1816-A639-10A38E0810CB}"/>
              </a:ext>
            </a:extLst>
          </p:cNvPr>
          <p:cNvSpPr/>
          <p:nvPr/>
        </p:nvSpPr>
        <p:spPr>
          <a:xfrm>
            <a:off x="773445" y="1887473"/>
            <a:ext cx="468898" cy="464748"/>
          </a:xfrm>
          <a:prstGeom prst="ellipse">
            <a:avLst/>
          </a:prstGeom>
          <a:noFill/>
          <a:ln w="38100">
            <a:solidFill>
              <a:srgbClr val="C00000"/>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EBA0937-BCF9-F652-3C21-1C7C274C3173}"/>
              </a:ext>
            </a:extLst>
          </p:cNvPr>
          <p:cNvSpPr/>
          <p:nvPr/>
        </p:nvSpPr>
        <p:spPr>
          <a:xfrm>
            <a:off x="757163" y="2935888"/>
            <a:ext cx="468898" cy="464748"/>
          </a:xfrm>
          <a:prstGeom prst="ellipse">
            <a:avLst/>
          </a:prstGeom>
          <a:noFill/>
          <a:ln w="38100">
            <a:solidFill>
              <a:srgbClr val="C00000"/>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024453"/>
      </p:ext>
    </p:extLst>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6"/>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59000" fill="hold"/>
                                        <p:tgtEl>
                                          <p:spTgt spid="132"/>
                                        </p:tgtEl>
                                        <p:attrNameLst>
                                          <p:attrName>r</p:attrName>
                                        </p:attrNameLst>
                                      </p:cBhvr>
                                    </p:animRot>
                                  </p:childTnLst>
                                </p:cTn>
                              </p:par>
                            </p:childTnLst>
                          </p:cTn>
                        </p:par>
                        <p:par>
                          <p:cTn id="19" fill="hold">
                            <p:stCondLst>
                              <p:cond delay="59000"/>
                            </p:stCondLst>
                            <p:childTnLst>
                              <p:par>
                                <p:cTn id="20" presetID="53" presetClass="entr" presetSubtype="16" fill="hold" nodeType="after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p:cTn id="22" dur="500" fill="hold"/>
                                        <p:tgtEl>
                                          <p:spTgt spid="129"/>
                                        </p:tgtEl>
                                        <p:attrNameLst>
                                          <p:attrName>ppt_w</p:attrName>
                                        </p:attrNameLst>
                                      </p:cBhvr>
                                      <p:tavLst>
                                        <p:tav tm="0">
                                          <p:val>
                                            <p:fltVal val="0"/>
                                          </p:val>
                                        </p:tav>
                                        <p:tav tm="100000">
                                          <p:val>
                                            <p:strVal val="#ppt_w"/>
                                          </p:val>
                                        </p:tav>
                                      </p:tavLst>
                                    </p:anim>
                                    <p:anim calcmode="lin" valueType="num">
                                      <p:cBhvr>
                                        <p:cTn id="23" dur="500" fill="hold"/>
                                        <p:tgtEl>
                                          <p:spTgt spid="129"/>
                                        </p:tgtEl>
                                        <p:attrNameLst>
                                          <p:attrName>ppt_h</p:attrName>
                                        </p:attrNameLst>
                                      </p:cBhvr>
                                      <p:tavLst>
                                        <p:tav tm="0">
                                          <p:val>
                                            <p:fltVal val="0"/>
                                          </p:val>
                                        </p:tav>
                                        <p:tav tm="100000">
                                          <p:val>
                                            <p:strVal val="#ppt_h"/>
                                          </p:val>
                                        </p:tav>
                                      </p:tavLst>
                                    </p:anim>
                                    <p:animEffect transition="in" filter="fade">
                                      <p:cBhvr>
                                        <p:cTn id="24" dur="500"/>
                                        <p:tgtEl>
                                          <p:spTgt spid="12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6"/>
                  </p:tgtEl>
                </p:cond>
              </p:nextCondLst>
            </p:seq>
            <p:seq concurrent="1" nextAc="seek">
              <p:cTn id="25" restart="whenNotActive" fill="hold" evtFilter="cancelBubble" nodeType="interactiveSeq">
                <p:stCondLst>
                  <p:cond evt="onClick" delay="0">
                    <p:tgtEl>
                      <p:spTgt spid="44"/>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barn(inVertical)">
                                      <p:cBhvr>
                                        <p:cTn id="33" dur="500"/>
                                        <p:tgtEl>
                                          <p:spTgt spid="9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barn(inVertical)">
                                      <p:cBhvr>
                                        <p:cTn id="36" dur="500"/>
                                        <p:tgtEl>
                                          <p:spTgt spid="98"/>
                                        </p:tgtEl>
                                      </p:cBhvr>
                                    </p:animEffect>
                                  </p:childTnLst>
                                </p:cTn>
                              </p:par>
                            </p:childTnLst>
                          </p:cTn>
                        </p:par>
                      </p:childTnLst>
                    </p:cTn>
                  </p:par>
                </p:childTnLst>
              </p:cTn>
              <p:nextCondLst>
                <p:cond evt="onClick" delay="0">
                  <p:tgtEl>
                    <p:spTgt spid="44"/>
                  </p:tgtEl>
                </p:cond>
              </p:nextCondLst>
            </p:seq>
          </p:childTnLst>
        </p:cTn>
      </p:par>
    </p:tnLst>
    <p:bldLst>
      <p:bldP spid="27" grpId="0" animBg="1"/>
      <p:bldP spid="95" grpId="0"/>
      <p:bldP spid="3" grpId="0" animBg="1"/>
      <p:bldP spid="97" grpId="0" animBg="1"/>
      <p:bldP spid="9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Folded Corner 26">
            <a:extLst>
              <a:ext uri="{FF2B5EF4-FFF2-40B4-BE49-F238E27FC236}">
                <a16:creationId xmlns:a16="http://schemas.microsoft.com/office/drawing/2014/main" id="{A468FF43-48BE-45C8-AE0E-72371E21D00D}"/>
              </a:ext>
            </a:extLst>
          </p:cNvPr>
          <p:cNvSpPr/>
          <p:nvPr/>
        </p:nvSpPr>
        <p:spPr>
          <a:xfrm>
            <a:off x="412301" y="-90059"/>
            <a:ext cx="7779599" cy="124252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2:  Ý </a:t>
            </a:r>
            <a:r>
              <a:rPr lang="en-US" sz="3200" b="1" dirty="0" err="1">
                <a:solidFill>
                  <a:srgbClr val="C00000"/>
                </a:solidFill>
                <a:latin typeface="Times New Roman" panose="02020603050405020304" pitchFamily="18" charset="0"/>
                <a:cs typeface="Times New Roman" panose="02020603050405020304" pitchFamily="18" charset="0"/>
              </a:rPr>
              <a:t>kiến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dưới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đây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nên</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118" name="Rectangle 117">
            <a:extLst>
              <a:ext uri="{FF2B5EF4-FFF2-40B4-BE49-F238E27FC236}">
                <a16:creationId xmlns:a16="http://schemas.microsoft.com/office/drawing/2014/main" id="{8A1AF95E-ACBD-46E9-8F43-1F6D65A0D221}"/>
              </a:ext>
            </a:extLst>
          </p:cNvPr>
          <p:cNvSpPr/>
          <p:nvPr/>
        </p:nvSpPr>
        <p:spPr>
          <a:xfrm rot="5600923">
            <a:off x="1657048" y="4545833"/>
            <a:ext cx="1829312" cy="14121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Arrow: Pentagon 30">
            <a:hlinkClick r:id="rId4" action="ppaction://hlinksldjump"/>
            <a:extLst>
              <a:ext uri="{FF2B5EF4-FFF2-40B4-BE49-F238E27FC236}">
                <a16:creationId xmlns:a16="http://schemas.microsoft.com/office/drawing/2014/main" id="{AA693000-41B6-4481-BACC-F3E8F4F6DBBA}"/>
              </a:ext>
            </a:extLst>
          </p:cNvPr>
          <p:cNvSpPr/>
          <p:nvPr/>
        </p:nvSpPr>
        <p:spPr>
          <a:xfrm rot="586976" flipH="1">
            <a:off x="1836582" y="3742927"/>
            <a:ext cx="1300304" cy="674844"/>
          </a:xfrm>
          <a:prstGeom prst="homePlate">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1" b="1" dirty="0">
                <a:latin typeface="Tahoma" panose="020B0604030504040204" pitchFamily="34" charset="0"/>
                <a:ea typeface="Tahoma" panose="020B0604030504040204" pitchFamily="34" charset="0"/>
                <a:cs typeface="Tahoma" panose="020B0604030504040204" pitchFamily="34" charset="0"/>
                <a:hlinkClick r:id="rId5" action="ppaction://hlinksldjump"/>
              </a:rPr>
              <a:t>GO</a:t>
            </a:r>
          </a:p>
          <a:p>
            <a:pPr algn="ctr"/>
            <a:r>
              <a:rPr lang="en-US" sz="2101" b="1" dirty="0">
                <a:latin typeface="Tahoma" panose="020B0604030504040204" pitchFamily="34" charset="0"/>
                <a:ea typeface="Tahoma" panose="020B0604030504040204" pitchFamily="34" charset="0"/>
                <a:cs typeface="Tahoma" panose="020B0604030504040204" pitchFamily="34" charset="0"/>
                <a:hlinkClick r:id="rId5" action="ppaction://hlinksldjump"/>
              </a:rPr>
              <a:t>HOME</a:t>
            </a:r>
            <a:endParaRPr lang="en-US" sz="2101" b="1" dirty="0">
              <a:latin typeface="Tahoma" panose="020B0604030504040204" pitchFamily="34" charset="0"/>
              <a:ea typeface="Tahoma" panose="020B0604030504040204" pitchFamily="34" charset="0"/>
              <a:cs typeface="Tahoma" panose="020B0604030504040204" pitchFamily="34" charset="0"/>
            </a:endParaRPr>
          </a:p>
        </p:txBody>
      </p:sp>
      <p:pic>
        <p:nvPicPr>
          <p:cNvPr id="120" name="Picture 119">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8759" y="4413081"/>
            <a:ext cx="535947" cy="764617"/>
          </a:xfrm>
          <a:prstGeom prst="rect">
            <a:avLst/>
          </a:prstGeom>
        </p:spPr>
      </p:pic>
      <p:sp>
        <p:nvSpPr>
          <p:cNvPr id="121" name="Flowchart: Summing Junction 120">
            <a:extLst>
              <a:ext uri="{FF2B5EF4-FFF2-40B4-BE49-F238E27FC236}">
                <a16:creationId xmlns:a16="http://schemas.microsoft.com/office/drawing/2014/main" id="{9A9D8C94-FF71-4542-A1F8-47F84D77E78E}"/>
              </a:ext>
            </a:extLst>
          </p:cNvPr>
          <p:cNvSpPr/>
          <p:nvPr/>
        </p:nvSpPr>
        <p:spPr>
          <a:xfrm>
            <a:off x="2673420" y="3343311"/>
            <a:ext cx="86881" cy="11584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2" name="Picture 121">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7690" y="4063381"/>
            <a:ext cx="654984" cy="957285"/>
          </a:xfrm>
          <a:prstGeom prst="rect">
            <a:avLst/>
          </a:prstGeom>
        </p:spPr>
      </p:pic>
      <p:pic>
        <p:nvPicPr>
          <p:cNvPr id="123" name="Picture 122">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6641" y="4229703"/>
            <a:ext cx="654984" cy="957285"/>
          </a:xfrm>
          <a:prstGeom prst="rect">
            <a:avLst/>
          </a:prstGeom>
        </p:spPr>
      </p:pic>
      <p:pic>
        <p:nvPicPr>
          <p:cNvPr id="124" name="Picture 123">
            <a:extLst>
              <a:ext uri="{FF2B5EF4-FFF2-40B4-BE49-F238E27FC236}">
                <a16:creationId xmlns:a16="http://schemas.microsoft.com/office/drawing/2014/main" id="{431D4799-01BE-422D-9BB8-792204DC8F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6440" y="3730265"/>
            <a:ext cx="437748" cy="576659"/>
          </a:xfrm>
          <a:prstGeom prst="rect">
            <a:avLst/>
          </a:prstGeom>
        </p:spPr>
      </p:pic>
      <p:pic>
        <p:nvPicPr>
          <p:cNvPr id="125" name="Picture 124">
            <a:extLst>
              <a:ext uri="{FF2B5EF4-FFF2-40B4-BE49-F238E27FC236}">
                <a16:creationId xmlns:a16="http://schemas.microsoft.com/office/drawing/2014/main" id="{CE2D8554-4EA9-4489-87EE-9EE8BCAD80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0940" y="3702300"/>
            <a:ext cx="495244" cy="632591"/>
          </a:xfrm>
          <a:prstGeom prst="rect">
            <a:avLst/>
          </a:prstGeom>
        </p:spPr>
      </p:pic>
      <p:grpSp>
        <p:nvGrpSpPr>
          <p:cNvPr id="126" name="start timer"/>
          <p:cNvGrpSpPr/>
          <p:nvPr/>
        </p:nvGrpSpPr>
        <p:grpSpPr>
          <a:xfrm>
            <a:off x="4502787" y="4636711"/>
            <a:ext cx="1304256" cy="383955"/>
            <a:chOff x="1332706" y="185859"/>
            <a:chExt cx="2636838" cy="799962"/>
          </a:xfrm>
        </p:grpSpPr>
        <p:sp>
          <p:nvSpPr>
            <p:cNvPr id="127" name="Rounded Rectangle 126"/>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1" dirty="0">
                <a:latin typeface="Arial" panose="020B0604020202020204" pitchFamily="34" charset="0"/>
                <a:cs typeface="Arial" panose="020B0604020202020204" pitchFamily="34" charset="0"/>
              </a:endParaRPr>
            </a:p>
          </p:txBody>
        </p:sp>
        <p:sp>
          <p:nvSpPr>
            <p:cNvPr id="128" name="Rounded Rectangle 127"/>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1">
                  <a:latin typeface="Arial" panose="020B0604020202020204" pitchFamily="34" charset="0"/>
                  <a:cs typeface="Arial" panose="020B0604020202020204" pitchFamily="34" charset="0"/>
                </a:rPr>
                <a:t>Bắt đầu</a:t>
              </a:r>
              <a:endParaRPr lang="en-GB" sz="2101" dirty="0">
                <a:latin typeface="Arial" panose="020B0604020202020204" pitchFamily="34" charset="0"/>
                <a:cs typeface="Arial" panose="020B0604020202020204" pitchFamily="34" charset="0"/>
              </a:endParaRPr>
            </a:p>
          </p:txBody>
        </p:sp>
      </p:grpSp>
      <p:grpSp>
        <p:nvGrpSpPr>
          <p:cNvPr id="129" name="times up"/>
          <p:cNvGrpSpPr/>
          <p:nvPr/>
        </p:nvGrpSpPr>
        <p:grpSpPr>
          <a:xfrm>
            <a:off x="4505955" y="4659933"/>
            <a:ext cx="1304256" cy="383955"/>
            <a:chOff x="4321176" y="185859"/>
            <a:chExt cx="2636838" cy="799962"/>
          </a:xfrm>
        </p:grpSpPr>
        <p:sp>
          <p:nvSpPr>
            <p:cNvPr id="130" name="Rounded Rectangle 129"/>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1" dirty="0">
                <a:latin typeface="Arial" panose="020B0604020202020204" pitchFamily="34" charset="0"/>
                <a:cs typeface="Arial" panose="020B0604020202020204" pitchFamily="34" charset="0"/>
              </a:endParaRPr>
            </a:p>
          </p:txBody>
        </p:sp>
        <p:sp>
          <p:nvSpPr>
            <p:cNvPr id="131" name="Rounded Rectangle 130"/>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1">
                  <a:latin typeface="Arial" panose="020B0604020202020204" pitchFamily="34" charset="0"/>
                  <a:cs typeface="Arial" panose="020B0604020202020204" pitchFamily="34" charset="0"/>
                </a:rPr>
                <a:t>Hết giờ</a:t>
              </a:r>
              <a:endParaRPr lang="en-GB" sz="2101" dirty="0">
                <a:latin typeface="Arial" panose="020B0604020202020204" pitchFamily="34" charset="0"/>
                <a:cs typeface="Arial" panose="020B0604020202020204" pitchFamily="34" charset="0"/>
              </a:endParaRPr>
            </a:p>
          </p:txBody>
        </p:sp>
      </p:grpSp>
      <p:grpSp>
        <p:nvGrpSpPr>
          <p:cNvPr id="132" name="Clock hand spin">
            <a:extLst>
              <a:ext uri="{FF2B5EF4-FFF2-40B4-BE49-F238E27FC236}">
                <a16:creationId xmlns:a16="http://schemas.microsoft.com/office/drawing/2014/main" id="{BB0445D5-A6E5-40E7-BBDD-5E3EFA13BDED}"/>
              </a:ext>
            </a:extLst>
          </p:cNvPr>
          <p:cNvGrpSpPr/>
          <p:nvPr/>
        </p:nvGrpSpPr>
        <p:grpSpPr>
          <a:xfrm rot="1999790">
            <a:off x="6322022" y="4125038"/>
            <a:ext cx="832923" cy="819917"/>
            <a:chOff x="817562" y="2159070"/>
            <a:chExt cx="3899184" cy="3935739"/>
          </a:xfrm>
        </p:grpSpPr>
        <p:sp>
          <p:nvSpPr>
            <p:cNvPr id="133"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dirty="0"/>
            </a:p>
          </p:txBody>
        </p:sp>
        <p:sp>
          <p:nvSpPr>
            <p:cNvPr id="134"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dirty="0"/>
            </a:p>
          </p:txBody>
        </p:sp>
      </p:grpSp>
      <p:grpSp>
        <p:nvGrpSpPr>
          <p:cNvPr id="135" name="Group 134"/>
          <p:cNvGrpSpPr/>
          <p:nvPr/>
        </p:nvGrpSpPr>
        <p:grpSpPr>
          <a:xfrm>
            <a:off x="5899438" y="3779347"/>
            <a:ext cx="1483329" cy="1961768"/>
            <a:chOff x="1450620" y="3019773"/>
            <a:chExt cx="1977162" cy="2614884"/>
          </a:xfrm>
        </p:grpSpPr>
        <p:sp>
          <p:nvSpPr>
            <p:cNvPr id="136"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7"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8"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9"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0"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1"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2"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3"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4"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5"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6"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7"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8"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9"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0"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1"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2"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3"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4"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5"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6"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7"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8"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9"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0"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1"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2"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3"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4"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5"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6"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7"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8"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9"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0"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1"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2"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3" name="Rectangle 93"/>
            <p:cNvSpPr>
              <a:spLocks noChangeArrowheads="1"/>
            </p:cNvSpPr>
            <p:nvPr/>
          </p:nvSpPr>
          <p:spPr bwMode="auto">
            <a:xfrm>
              <a:off x="2552587" y="5357744"/>
              <a:ext cx="87" cy="2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983"/>
              <a:endParaRPr lang="en-US" altLang="en-US" sz="1350" dirty="0"/>
            </a:p>
          </p:txBody>
        </p:sp>
        <p:sp>
          <p:nvSpPr>
            <p:cNvPr id="174"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5"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6"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7"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8"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9"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0"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1"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2"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3"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4"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5"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6"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7"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8"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9"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0"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1"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2"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3"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4"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5"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6"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7"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8"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9"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0" name="Freeform 199"/>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1"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2"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3"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4"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5"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6"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grpSp>
      <p:sp>
        <p:nvSpPr>
          <p:cNvPr id="95" name="TextBox 94">
            <a:extLst>
              <a:ext uri="{FF2B5EF4-FFF2-40B4-BE49-F238E27FC236}">
                <a16:creationId xmlns:a16="http://schemas.microsoft.com/office/drawing/2014/main" id="{155C29F6-38A2-01BB-3347-027E3A6F170D}"/>
              </a:ext>
            </a:extLst>
          </p:cNvPr>
          <p:cNvSpPr txBox="1"/>
          <p:nvPr/>
        </p:nvSpPr>
        <p:spPr>
          <a:xfrm>
            <a:off x="411715" y="593645"/>
            <a:ext cx="8316562" cy="3108543"/>
          </a:xfrm>
          <a:prstGeom prst="rect">
            <a:avLst/>
          </a:prstGeom>
          <a:noFill/>
        </p:spPr>
        <p:txBody>
          <a:bodyPr wrap="square">
            <a:spAutoFit/>
          </a:bodyPr>
          <a:lstStyle/>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Giữ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ý.</a:t>
            </a:r>
          </a:p>
          <a:p>
            <a:pPr algn="just"/>
            <a:r>
              <a:rPr lang="en-US" sz="2800" dirty="0" err="1">
                <a:latin typeface="Times New Roman" panose="02020603050405020304" pitchFamily="18" charset="0"/>
                <a:cs typeface="Times New Roman" panose="02020603050405020304" pitchFamily="18" charset="0"/>
              </a:rPr>
              <a:t>C.Không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D. Lan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a:t>
            </a:r>
            <a:endPar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8" name="Oval 97">
            <a:extLst>
              <a:ext uri="{FF2B5EF4-FFF2-40B4-BE49-F238E27FC236}">
                <a16:creationId xmlns:a16="http://schemas.microsoft.com/office/drawing/2014/main" id="{AEBA0937-BCF9-F652-3C21-1C7C274C3173}"/>
              </a:ext>
            </a:extLst>
          </p:cNvPr>
          <p:cNvSpPr/>
          <p:nvPr/>
        </p:nvSpPr>
        <p:spPr>
          <a:xfrm>
            <a:off x="397123" y="2755868"/>
            <a:ext cx="468898" cy="464748"/>
          </a:xfrm>
          <a:prstGeom prst="ellipse">
            <a:avLst/>
          </a:prstGeom>
          <a:noFill/>
          <a:ln w="38100">
            <a:solidFill>
              <a:srgbClr val="C00000"/>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46674" y="-103214"/>
            <a:ext cx="1092391" cy="1392880"/>
          </a:xfrm>
          <a:prstGeom prst="rect">
            <a:avLst/>
          </a:prstGeom>
        </p:spPr>
      </p:pic>
    </p:spTree>
    <p:extLst>
      <p:ext uri="{BB962C8B-B14F-4D97-AF65-F5344CB8AC3E}">
        <p14:creationId xmlns:p14="http://schemas.microsoft.com/office/powerpoint/2010/main" val="2703250954"/>
      </p:ext>
    </p:extLst>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6"/>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59000" fill="hold"/>
                                        <p:tgtEl>
                                          <p:spTgt spid="132"/>
                                        </p:tgtEl>
                                        <p:attrNameLst>
                                          <p:attrName>r</p:attrName>
                                        </p:attrNameLst>
                                      </p:cBhvr>
                                    </p:animRot>
                                  </p:childTnLst>
                                </p:cTn>
                              </p:par>
                            </p:childTnLst>
                          </p:cTn>
                        </p:par>
                        <p:par>
                          <p:cTn id="19" fill="hold">
                            <p:stCondLst>
                              <p:cond delay="59000"/>
                            </p:stCondLst>
                            <p:childTnLst>
                              <p:par>
                                <p:cTn id="20" presetID="53" presetClass="entr" presetSubtype="16" fill="hold" nodeType="after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p:cTn id="22" dur="500" fill="hold"/>
                                        <p:tgtEl>
                                          <p:spTgt spid="129"/>
                                        </p:tgtEl>
                                        <p:attrNameLst>
                                          <p:attrName>ppt_w</p:attrName>
                                        </p:attrNameLst>
                                      </p:cBhvr>
                                      <p:tavLst>
                                        <p:tav tm="0">
                                          <p:val>
                                            <p:fltVal val="0"/>
                                          </p:val>
                                        </p:tav>
                                        <p:tav tm="100000">
                                          <p:val>
                                            <p:strVal val="#ppt_w"/>
                                          </p:val>
                                        </p:tav>
                                      </p:tavLst>
                                    </p:anim>
                                    <p:anim calcmode="lin" valueType="num">
                                      <p:cBhvr>
                                        <p:cTn id="23" dur="500" fill="hold"/>
                                        <p:tgtEl>
                                          <p:spTgt spid="129"/>
                                        </p:tgtEl>
                                        <p:attrNameLst>
                                          <p:attrName>ppt_h</p:attrName>
                                        </p:attrNameLst>
                                      </p:cBhvr>
                                      <p:tavLst>
                                        <p:tav tm="0">
                                          <p:val>
                                            <p:fltVal val="0"/>
                                          </p:val>
                                        </p:tav>
                                        <p:tav tm="100000">
                                          <p:val>
                                            <p:strVal val="#ppt_h"/>
                                          </p:val>
                                        </p:tav>
                                      </p:tavLst>
                                    </p:anim>
                                    <p:animEffect transition="in" filter="fade">
                                      <p:cBhvr>
                                        <p:cTn id="24" dur="500"/>
                                        <p:tgtEl>
                                          <p:spTgt spid="12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6"/>
                  </p:tgtEl>
                </p:cond>
              </p:nextCondLst>
            </p:seq>
            <p:seq concurrent="1" nextAc="seek">
              <p:cTn id="25" restart="whenNotActive" fill="hold" evtFilter="cancelBubble" nodeType="interactiveSeq">
                <p:stCondLst>
                  <p:cond evt="onClick" delay="0">
                    <p:tgtEl>
                      <p:spTgt spid="44"/>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grpId="0" nodeType="with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barn(inVertical)">
                                      <p:cBhvr>
                                        <p:cTn id="30" dur="500"/>
                                        <p:tgtEl>
                                          <p:spTgt spid="98"/>
                                        </p:tgtEl>
                                      </p:cBhvr>
                                    </p:animEffect>
                                  </p:childTnLst>
                                </p:cTn>
                              </p:par>
                            </p:childTnLst>
                          </p:cTn>
                        </p:par>
                      </p:childTnLst>
                    </p:cTn>
                  </p:par>
                </p:childTnLst>
              </p:cTn>
              <p:nextCondLst>
                <p:cond evt="onClick" delay="0">
                  <p:tgtEl>
                    <p:spTgt spid="44"/>
                  </p:tgtEl>
                </p:cond>
              </p:nextCondLst>
            </p:seq>
          </p:childTnLst>
        </p:cTn>
      </p:par>
    </p:tnLst>
    <p:bldLst>
      <p:bldP spid="27" grpId="0" animBg="1"/>
      <p:bldP spid="95" grpId="0"/>
      <p:bldP spid="9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Folded Corner 26">
            <a:extLst>
              <a:ext uri="{FF2B5EF4-FFF2-40B4-BE49-F238E27FC236}">
                <a16:creationId xmlns:a16="http://schemas.microsoft.com/office/drawing/2014/main" id="{A468FF43-48BE-45C8-AE0E-72371E21D00D}"/>
              </a:ext>
            </a:extLst>
          </p:cNvPr>
          <p:cNvSpPr/>
          <p:nvPr/>
        </p:nvSpPr>
        <p:spPr>
          <a:xfrm>
            <a:off x="1588" y="-271772"/>
            <a:ext cx="8535951" cy="124252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C00000"/>
                </a:solidFill>
                <a:latin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cs typeface="Times New Roman" panose="02020603050405020304" pitchFamily="18" charset="0"/>
              </a:rPr>
              <a:t> 3. </a:t>
            </a:r>
            <a:r>
              <a:rPr lang="en-US" sz="2800" b="1" dirty="0" err="1">
                <a:solidFill>
                  <a:srgbClr val="C00000"/>
                </a:solidFill>
                <a:latin typeface="Times New Roman" panose="02020603050405020304" pitchFamily="18" charset="0"/>
                <a:cs typeface="Times New Roman" panose="02020603050405020304" pitchFamily="18" charset="0"/>
              </a:rPr>
              <a:t>Những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hành</a:t>
            </a:r>
            <a:r>
              <a:rPr lang="en-US" sz="2800" b="1" dirty="0">
                <a:solidFill>
                  <a:srgbClr val="C00000"/>
                </a:solidFill>
                <a:latin typeface="Times New Roman" panose="02020603050405020304" pitchFamily="18" charset="0"/>
                <a:cs typeface="Times New Roman" panose="02020603050405020304" pitchFamily="18" charset="0"/>
              </a:rPr>
              <a:t> vi </a:t>
            </a:r>
            <a:r>
              <a:rPr lang="en-US" sz="2800" b="1" dirty="0" err="1">
                <a:solidFill>
                  <a:srgbClr val="C00000"/>
                </a:solidFill>
                <a:latin typeface="Times New Roman" panose="02020603050405020304" pitchFamily="18" charset="0"/>
                <a:cs typeface="Times New Roman" panose="02020603050405020304" pitchFamily="18" charset="0"/>
              </a:rPr>
              <a:t>nào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sau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đây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em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làm</a:t>
            </a:r>
            <a:r>
              <a:rPr lang="en-US" sz="2800" b="1" dirty="0">
                <a:solidFill>
                  <a:srgbClr val="C00000"/>
                </a:solidFill>
                <a:latin typeface="Times New Roman" panose="02020603050405020304" pitchFamily="18" charset="0"/>
                <a:cs typeface="Times New Roman" panose="02020603050405020304" pitchFamily="18" charset="0"/>
              </a:rPr>
              <a:t>?</a:t>
            </a:r>
          </a:p>
        </p:txBody>
      </p:sp>
      <p:sp>
        <p:nvSpPr>
          <p:cNvPr id="118" name="Rectangle 117">
            <a:extLst>
              <a:ext uri="{FF2B5EF4-FFF2-40B4-BE49-F238E27FC236}">
                <a16:creationId xmlns:a16="http://schemas.microsoft.com/office/drawing/2014/main" id="{8A1AF95E-ACBD-46E9-8F43-1F6D65A0D221}"/>
              </a:ext>
            </a:extLst>
          </p:cNvPr>
          <p:cNvSpPr/>
          <p:nvPr/>
        </p:nvSpPr>
        <p:spPr>
          <a:xfrm rot="5600923">
            <a:off x="1805710" y="4993590"/>
            <a:ext cx="1829312" cy="14121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Arrow: Pentagon 30">
            <a:hlinkClick r:id="rId4" action="ppaction://hlinksldjump"/>
            <a:extLst>
              <a:ext uri="{FF2B5EF4-FFF2-40B4-BE49-F238E27FC236}">
                <a16:creationId xmlns:a16="http://schemas.microsoft.com/office/drawing/2014/main" id="{AA693000-41B6-4481-BACC-F3E8F4F6DBBA}"/>
              </a:ext>
            </a:extLst>
          </p:cNvPr>
          <p:cNvSpPr/>
          <p:nvPr/>
        </p:nvSpPr>
        <p:spPr>
          <a:xfrm rot="586976" flipH="1">
            <a:off x="1985345" y="4190514"/>
            <a:ext cx="1300304" cy="674844"/>
          </a:xfrm>
          <a:prstGeom prst="homePlate">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1" b="1" dirty="0">
                <a:latin typeface="Tahoma" panose="020B0604030504040204" pitchFamily="34" charset="0"/>
                <a:ea typeface="Tahoma" panose="020B0604030504040204" pitchFamily="34" charset="0"/>
                <a:cs typeface="Tahoma" panose="020B0604030504040204" pitchFamily="34" charset="0"/>
                <a:hlinkClick r:id="rId5" action="ppaction://hlinksldjump"/>
              </a:rPr>
              <a:t>GO</a:t>
            </a:r>
          </a:p>
          <a:p>
            <a:pPr algn="ctr"/>
            <a:r>
              <a:rPr lang="en-US" sz="2101" b="1" dirty="0">
                <a:latin typeface="Tahoma" panose="020B0604030504040204" pitchFamily="34" charset="0"/>
                <a:ea typeface="Tahoma" panose="020B0604030504040204" pitchFamily="34" charset="0"/>
                <a:cs typeface="Tahoma" panose="020B0604030504040204" pitchFamily="34" charset="0"/>
                <a:hlinkClick r:id="rId5" action="ppaction://hlinksldjump"/>
              </a:rPr>
              <a:t>HOME</a:t>
            </a:r>
            <a:endParaRPr lang="en-US" sz="2101" b="1" dirty="0">
              <a:latin typeface="Tahoma" panose="020B0604030504040204" pitchFamily="34" charset="0"/>
              <a:ea typeface="Tahoma" panose="020B0604030504040204" pitchFamily="34" charset="0"/>
              <a:cs typeface="Tahoma" panose="020B0604030504040204" pitchFamily="34" charset="0"/>
            </a:endParaRPr>
          </a:p>
        </p:txBody>
      </p:sp>
      <p:pic>
        <p:nvPicPr>
          <p:cNvPr id="120" name="Picture 119">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545" y="4400216"/>
            <a:ext cx="535947" cy="764617"/>
          </a:xfrm>
          <a:prstGeom prst="rect">
            <a:avLst/>
          </a:prstGeom>
        </p:spPr>
      </p:pic>
      <p:sp>
        <p:nvSpPr>
          <p:cNvPr id="121" name="Flowchart: Summing Junction 120">
            <a:extLst>
              <a:ext uri="{FF2B5EF4-FFF2-40B4-BE49-F238E27FC236}">
                <a16:creationId xmlns:a16="http://schemas.microsoft.com/office/drawing/2014/main" id="{9A9D8C94-FF71-4542-A1F8-47F84D77E78E}"/>
              </a:ext>
            </a:extLst>
          </p:cNvPr>
          <p:cNvSpPr/>
          <p:nvPr/>
        </p:nvSpPr>
        <p:spPr>
          <a:xfrm>
            <a:off x="2673420" y="4037239"/>
            <a:ext cx="86881" cy="11584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2" name="Picture 121">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7690" y="4207548"/>
            <a:ext cx="654984" cy="957285"/>
          </a:xfrm>
          <a:prstGeom prst="rect">
            <a:avLst/>
          </a:prstGeom>
        </p:spPr>
      </p:pic>
      <p:pic>
        <p:nvPicPr>
          <p:cNvPr id="123" name="Picture 122">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6641" y="4229703"/>
            <a:ext cx="654984" cy="957285"/>
          </a:xfrm>
          <a:prstGeom prst="rect">
            <a:avLst/>
          </a:prstGeom>
        </p:spPr>
      </p:pic>
      <p:pic>
        <p:nvPicPr>
          <p:cNvPr id="124" name="Picture 123">
            <a:extLst>
              <a:ext uri="{FF2B5EF4-FFF2-40B4-BE49-F238E27FC236}">
                <a16:creationId xmlns:a16="http://schemas.microsoft.com/office/drawing/2014/main" id="{431D4799-01BE-422D-9BB8-792204DC8F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3095" y="4120248"/>
            <a:ext cx="437748" cy="576659"/>
          </a:xfrm>
          <a:prstGeom prst="rect">
            <a:avLst/>
          </a:prstGeom>
        </p:spPr>
      </p:pic>
      <p:pic>
        <p:nvPicPr>
          <p:cNvPr id="125" name="Picture 124">
            <a:extLst>
              <a:ext uri="{FF2B5EF4-FFF2-40B4-BE49-F238E27FC236}">
                <a16:creationId xmlns:a16="http://schemas.microsoft.com/office/drawing/2014/main" id="{CE2D8554-4EA9-4489-87EE-9EE8BCAD80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961714" y="4276842"/>
            <a:ext cx="495244" cy="632591"/>
          </a:xfrm>
          <a:prstGeom prst="rect">
            <a:avLst/>
          </a:prstGeom>
        </p:spPr>
      </p:pic>
      <p:grpSp>
        <p:nvGrpSpPr>
          <p:cNvPr id="126" name="start timer"/>
          <p:cNvGrpSpPr/>
          <p:nvPr/>
        </p:nvGrpSpPr>
        <p:grpSpPr>
          <a:xfrm>
            <a:off x="4502787" y="4636711"/>
            <a:ext cx="1304256" cy="383955"/>
            <a:chOff x="1332706" y="185859"/>
            <a:chExt cx="2636838" cy="799962"/>
          </a:xfrm>
        </p:grpSpPr>
        <p:sp>
          <p:nvSpPr>
            <p:cNvPr id="127" name="Rounded Rectangle 126"/>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1" dirty="0">
                <a:latin typeface="Arial" panose="020B0604020202020204" pitchFamily="34" charset="0"/>
                <a:cs typeface="Arial" panose="020B0604020202020204" pitchFamily="34" charset="0"/>
              </a:endParaRPr>
            </a:p>
          </p:txBody>
        </p:sp>
        <p:sp>
          <p:nvSpPr>
            <p:cNvPr id="128" name="Rounded Rectangle 127"/>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1">
                  <a:latin typeface="Arial" panose="020B0604020202020204" pitchFamily="34" charset="0"/>
                  <a:cs typeface="Arial" panose="020B0604020202020204" pitchFamily="34" charset="0"/>
                </a:rPr>
                <a:t>Bắt đầu</a:t>
              </a:r>
              <a:endParaRPr lang="en-GB" sz="2101" dirty="0">
                <a:latin typeface="Arial" panose="020B0604020202020204" pitchFamily="34" charset="0"/>
                <a:cs typeface="Arial" panose="020B0604020202020204" pitchFamily="34" charset="0"/>
              </a:endParaRPr>
            </a:p>
          </p:txBody>
        </p:sp>
      </p:grpSp>
      <p:grpSp>
        <p:nvGrpSpPr>
          <p:cNvPr id="129" name="times up"/>
          <p:cNvGrpSpPr/>
          <p:nvPr/>
        </p:nvGrpSpPr>
        <p:grpSpPr>
          <a:xfrm>
            <a:off x="4505955" y="4659933"/>
            <a:ext cx="1304256" cy="383955"/>
            <a:chOff x="4321176" y="185859"/>
            <a:chExt cx="2636838" cy="799962"/>
          </a:xfrm>
        </p:grpSpPr>
        <p:sp>
          <p:nvSpPr>
            <p:cNvPr id="130" name="Rounded Rectangle 129"/>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1" dirty="0">
                <a:latin typeface="Arial" panose="020B0604020202020204" pitchFamily="34" charset="0"/>
                <a:cs typeface="Arial" panose="020B0604020202020204" pitchFamily="34" charset="0"/>
              </a:endParaRPr>
            </a:p>
          </p:txBody>
        </p:sp>
        <p:sp>
          <p:nvSpPr>
            <p:cNvPr id="131" name="Rounded Rectangle 130"/>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1">
                  <a:latin typeface="Arial" panose="020B0604020202020204" pitchFamily="34" charset="0"/>
                  <a:cs typeface="Arial" panose="020B0604020202020204" pitchFamily="34" charset="0"/>
                </a:rPr>
                <a:t>Hết giờ</a:t>
              </a:r>
              <a:endParaRPr lang="en-GB" sz="2101" dirty="0">
                <a:latin typeface="Arial" panose="020B0604020202020204" pitchFamily="34" charset="0"/>
                <a:cs typeface="Arial" panose="020B0604020202020204" pitchFamily="34" charset="0"/>
              </a:endParaRPr>
            </a:p>
          </p:txBody>
        </p:sp>
      </p:grpSp>
      <p:grpSp>
        <p:nvGrpSpPr>
          <p:cNvPr id="132" name="Clock hand spin">
            <a:extLst>
              <a:ext uri="{FF2B5EF4-FFF2-40B4-BE49-F238E27FC236}">
                <a16:creationId xmlns:a16="http://schemas.microsoft.com/office/drawing/2014/main" id="{BB0445D5-A6E5-40E7-BBDD-5E3EFA13BDED}"/>
              </a:ext>
            </a:extLst>
          </p:cNvPr>
          <p:cNvGrpSpPr/>
          <p:nvPr/>
        </p:nvGrpSpPr>
        <p:grpSpPr>
          <a:xfrm rot="1999790">
            <a:off x="6322022" y="4125038"/>
            <a:ext cx="832923" cy="819917"/>
            <a:chOff x="817562" y="2159070"/>
            <a:chExt cx="3899184" cy="3935739"/>
          </a:xfrm>
        </p:grpSpPr>
        <p:sp>
          <p:nvSpPr>
            <p:cNvPr id="133"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dirty="0"/>
            </a:p>
          </p:txBody>
        </p:sp>
        <p:sp>
          <p:nvSpPr>
            <p:cNvPr id="134"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dirty="0"/>
            </a:p>
          </p:txBody>
        </p:sp>
      </p:grpSp>
      <p:grpSp>
        <p:nvGrpSpPr>
          <p:cNvPr id="135" name="Group 134"/>
          <p:cNvGrpSpPr/>
          <p:nvPr/>
        </p:nvGrpSpPr>
        <p:grpSpPr>
          <a:xfrm>
            <a:off x="5899438" y="3779347"/>
            <a:ext cx="1483329" cy="1961768"/>
            <a:chOff x="1450620" y="3019773"/>
            <a:chExt cx="1977162" cy="2614884"/>
          </a:xfrm>
        </p:grpSpPr>
        <p:sp>
          <p:nvSpPr>
            <p:cNvPr id="136"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7"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8"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9"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0"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1"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2"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3"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4"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5"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6"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7"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8"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9"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0"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1"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2"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3"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4"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5"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6"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7"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8"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9"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0"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1"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2"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3"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4"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5"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6"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7"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8"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9"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0"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1"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2"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3" name="Rectangle 93"/>
            <p:cNvSpPr>
              <a:spLocks noChangeArrowheads="1"/>
            </p:cNvSpPr>
            <p:nvPr/>
          </p:nvSpPr>
          <p:spPr bwMode="auto">
            <a:xfrm>
              <a:off x="2552587" y="5357744"/>
              <a:ext cx="87" cy="2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983"/>
              <a:endParaRPr lang="en-US" altLang="en-US" sz="1350" dirty="0"/>
            </a:p>
          </p:txBody>
        </p:sp>
        <p:sp>
          <p:nvSpPr>
            <p:cNvPr id="174"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5"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6"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7"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8"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9"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0"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1"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2"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3"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4"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5"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6"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7"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8"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9"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0"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1"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2"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3"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4"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5"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6"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7"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8"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9"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0" name="Freeform 199"/>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1"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2"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3"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4"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5"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6"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grpSp>
      <p:sp>
        <p:nvSpPr>
          <p:cNvPr id="95" name="TextBox 94">
            <a:extLst>
              <a:ext uri="{FF2B5EF4-FFF2-40B4-BE49-F238E27FC236}">
                <a16:creationId xmlns:a16="http://schemas.microsoft.com/office/drawing/2014/main" id="{155C29F6-38A2-01BB-3347-027E3A6F170D}"/>
              </a:ext>
            </a:extLst>
          </p:cNvPr>
          <p:cNvSpPr txBox="1"/>
          <p:nvPr/>
        </p:nvSpPr>
        <p:spPr>
          <a:xfrm>
            <a:off x="104848" y="464101"/>
            <a:ext cx="9040739" cy="3785652"/>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Facebook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Chê</a:t>
            </a:r>
            <a:r>
              <a:rPr lang="en-US" sz="2400" dirty="0">
                <a:latin typeface="Times New Roman" panose="02020603050405020304" pitchFamily="18" charset="0"/>
                <a:cs typeface="Times New Roman" panose="02020603050405020304" pitchFamily="18" charset="0"/>
              </a:rPr>
              <a:t> bai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kèm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Bấm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nút</a:t>
            </a:r>
            <a:r>
              <a:rPr lang="en-US" sz="2400" dirty="0">
                <a:latin typeface="Times New Roman" panose="02020603050405020304" pitchFamily="18" charset="0"/>
                <a:cs typeface="Times New Roman" panose="02020603050405020304" pitchFamily="18" charset="0"/>
              </a:rPr>
              <a:t> "like"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ủng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D.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a:t>
            </a:r>
          </a:p>
        </p:txBody>
      </p:sp>
      <p:sp>
        <p:nvSpPr>
          <p:cNvPr id="3" name="Oval 2">
            <a:extLst>
              <a:ext uri="{FF2B5EF4-FFF2-40B4-BE49-F238E27FC236}">
                <a16:creationId xmlns:a16="http://schemas.microsoft.com/office/drawing/2014/main" id="{20A7F6A3-5C99-29B2-DDDD-2C9FE32274F2}"/>
              </a:ext>
            </a:extLst>
          </p:cNvPr>
          <p:cNvSpPr/>
          <p:nvPr/>
        </p:nvSpPr>
        <p:spPr>
          <a:xfrm>
            <a:off x="54073" y="450495"/>
            <a:ext cx="468898" cy="464748"/>
          </a:xfrm>
          <a:prstGeom prst="ellipse">
            <a:avLst/>
          </a:prstGeom>
          <a:noFill/>
          <a:ln w="38100">
            <a:solidFill>
              <a:srgbClr val="C00000"/>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94" name="Picture 93">
            <a:extLst>
              <a:ext uri="{FF2B5EF4-FFF2-40B4-BE49-F238E27FC236}">
                <a16:creationId xmlns:a16="http://schemas.microsoft.com/office/drawing/2014/main" id="{808B5389-96DF-4FAF-96B3-8993C7E567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81453" y="-120759"/>
            <a:ext cx="714909" cy="911562"/>
          </a:xfrm>
          <a:prstGeom prst="rect">
            <a:avLst/>
          </a:prstGeom>
        </p:spPr>
      </p:pic>
    </p:spTree>
    <p:extLst>
      <p:ext uri="{BB962C8B-B14F-4D97-AF65-F5344CB8AC3E}">
        <p14:creationId xmlns:p14="http://schemas.microsoft.com/office/powerpoint/2010/main" val="2520389485"/>
      </p:ext>
    </p:extLst>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500"/>
                                        <p:tgtEl>
                                          <p:spTgt spid="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6"/>
                    </p:tgtEl>
                  </p:cond>
                </p:stCondLst>
                <p:endSync evt="end" delay="0">
                  <p:rtn val="all"/>
                </p:endSync>
                <p:childTnLst>
                  <p:par>
                    <p:cTn id="20" fill="hold">
                      <p:stCondLst>
                        <p:cond delay="0"/>
                      </p:stCondLst>
                      <p:childTnLst>
                        <p:par>
                          <p:cTn id="21" fill="hold">
                            <p:stCondLst>
                              <p:cond delay="0"/>
                            </p:stCondLst>
                            <p:childTnLst>
                              <p:par>
                                <p:cTn id="22" presetID="8" presetClass="emph" presetSubtype="0" fill="hold" nodeType="clickEffect">
                                  <p:stCondLst>
                                    <p:cond delay="0"/>
                                  </p:stCondLst>
                                  <p:childTnLst>
                                    <p:animRot by="21600000">
                                      <p:cBhvr>
                                        <p:cTn id="23" dur="59000" fill="hold"/>
                                        <p:tgtEl>
                                          <p:spTgt spid="132"/>
                                        </p:tgtEl>
                                        <p:attrNameLst>
                                          <p:attrName>r</p:attrName>
                                        </p:attrNameLst>
                                      </p:cBhvr>
                                    </p:animRot>
                                  </p:childTnLst>
                                </p:cTn>
                              </p:par>
                            </p:childTnLst>
                          </p:cTn>
                        </p:par>
                        <p:par>
                          <p:cTn id="24" fill="hold">
                            <p:stCondLst>
                              <p:cond delay="59000"/>
                            </p:stCondLst>
                            <p:childTnLst>
                              <p:par>
                                <p:cTn id="25" presetID="53" presetClass="entr" presetSubtype="16" fill="hold" nodeType="afterEffect">
                                  <p:stCondLst>
                                    <p:cond delay="0"/>
                                  </p:stCondLst>
                                  <p:childTnLst>
                                    <p:set>
                                      <p:cBhvr>
                                        <p:cTn id="26" dur="1" fill="hold">
                                          <p:stCondLst>
                                            <p:cond delay="0"/>
                                          </p:stCondLst>
                                        </p:cTn>
                                        <p:tgtEl>
                                          <p:spTgt spid="129"/>
                                        </p:tgtEl>
                                        <p:attrNameLst>
                                          <p:attrName>style.visibility</p:attrName>
                                        </p:attrNameLst>
                                      </p:cBhvr>
                                      <p:to>
                                        <p:strVal val="visible"/>
                                      </p:to>
                                    </p:set>
                                    <p:anim calcmode="lin" valueType="num">
                                      <p:cBhvr>
                                        <p:cTn id="27" dur="500" fill="hold"/>
                                        <p:tgtEl>
                                          <p:spTgt spid="129"/>
                                        </p:tgtEl>
                                        <p:attrNameLst>
                                          <p:attrName>ppt_w</p:attrName>
                                        </p:attrNameLst>
                                      </p:cBhvr>
                                      <p:tavLst>
                                        <p:tav tm="0">
                                          <p:val>
                                            <p:fltVal val="0"/>
                                          </p:val>
                                        </p:tav>
                                        <p:tav tm="100000">
                                          <p:val>
                                            <p:strVal val="#ppt_w"/>
                                          </p:val>
                                        </p:tav>
                                      </p:tavLst>
                                    </p:anim>
                                    <p:anim calcmode="lin" valueType="num">
                                      <p:cBhvr>
                                        <p:cTn id="28" dur="500" fill="hold"/>
                                        <p:tgtEl>
                                          <p:spTgt spid="129"/>
                                        </p:tgtEl>
                                        <p:attrNameLst>
                                          <p:attrName>ppt_h</p:attrName>
                                        </p:attrNameLst>
                                      </p:cBhvr>
                                      <p:tavLst>
                                        <p:tav tm="0">
                                          <p:val>
                                            <p:fltVal val="0"/>
                                          </p:val>
                                        </p:tav>
                                        <p:tav tm="100000">
                                          <p:val>
                                            <p:strVal val="#ppt_h"/>
                                          </p:val>
                                        </p:tav>
                                      </p:tavLst>
                                    </p:anim>
                                    <p:animEffect transition="in" filter="fade">
                                      <p:cBhvr>
                                        <p:cTn id="29" dur="500"/>
                                        <p:tgtEl>
                                          <p:spTgt spid="129"/>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6"/>
                  </p:tgtEl>
                </p:cond>
              </p:nextCondLst>
            </p:seq>
          </p:childTnLst>
        </p:cTn>
      </p:par>
    </p:tnLst>
    <p:bldLst>
      <p:bldP spid="27" grpId="0" animBg="1"/>
      <p:bldP spid="95"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674" y="-103214"/>
            <a:ext cx="1092391" cy="139288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717881" y="47146"/>
            <a:ext cx="7348094" cy="124252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err="1">
                <a:solidFill>
                  <a:srgbClr val="C00000"/>
                </a:solidFill>
                <a:latin typeface="Times New Roman" panose="02020603050405020304" pitchFamily="18" charset="0"/>
                <a:cs typeface="Times New Roman" panose="02020603050405020304" pitchFamily="18" charset="0"/>
              </a:rPr>
              <a:t>Câu</a:t>
            </a:r>
            <a:r>
              <a:rPr lang="fr-FR" sz="2800" b="1" dirty="0">
                <a:solidFill>
                  <a:srgbClr val="C00000"/>
                </a:solidFill>
                <a:latin typeface="Times New Roman" panose="02020603050405020304" pitchFamily="18" charset="0"/>
                <a:cs typeface="Times New Roman" panose="02020603050405020304" pitchFamily="18" charset="0"/>
              </a:rPr>
              <a:t> 4: </a:t>
            </a:r>
            <a:r>
              <a:rPr lang="en-US" sz="2800" b="1" dirty="0" err="1">
                <a:solidFill>
                  <a:srgbClr val="C00000"/>
                </a:solidFill>
                <a:latin typeface="Times New Roman" panose="02020603050405020304" pitchFamily="18" charset="0"/>
                <a:cs typeface="Times New Roman" panose="02020603050405020304" pitchFamily="18" charset="0"/>
              </a:rPr>
              <a:t>Việc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làm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nào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được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khuyến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khích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sử</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dụng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trang</a:t>
            </a:r>
            <a:r>
              <a:rPr lang="en-US" sz="2800" b="1" dirty="0">
                <a:solidFill>
                  <a:srgbClr val="C00000"/>
                </a:solidFill>
                <a:latin typeface="Times New Roman" panose="02020603050405020304" pitchFamily="18" charset="0"/>
                <a:cs typeface="Times New Roman" panose="02020603050405020304" pitchFamily="18" charset="0"/>
              </a:rPr>
              <a:t> web</a:t>
            </a:r>
          </a:p>
        </p:txBody>
      </p:sp>
      <p:sp>
        <p:nvSpPr>
          <p:cNvPr id="118" name="Rectangle 117">
            <a:extLst>
              <a:ext uri="{FF2B5EF4-FFF2-40B4-BE49-F238E27FC236}">
                <a16:creationId xmlns:a16="http://schemas.microsoft.com/office/drawing/2014/main" id="{8A1AF95E-ACBD-46E9-8F43-1F6D65A0D221}"/>
              </a:ext>
            </a:extLst>
          </p:cNvPr>
          <p:cNvSpPr/>
          <p:nvPr/>
        </p:nvSpPr>
        <p:spPr>
          <a:xfrm rot="5600923">
            <a:off x="1723186" y="4199160"/>
            <a:ext cx="1829312" cy="141219"/>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1984070" y="3438467"/>
            <a:ext cx="1300304" cy="674844"/>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1" b="1" dirty="0">
                <a:latin typeface="Tahoma" panose="020B0604030504040204" pitchFamily="34" charset="0"/>
                <a:ea typeface="Tahoma" panose="020B0604030504040204" pitchFamily="34" charset="0"/>
                <a:cs typeface="Tahoma" panose="020B0604030504040204" pitchFamily="34" charset="0"/>
                <a:hlinkClick r:id="rId6" action="ppaction://hlinksldjump"/>
              </a:rPr>
              <a:t>GO</a:t>
            </a:r>
          </a:p>
          <a:p>
            <a:pPr algn="ctr"/>
            <a:r>
              <a:rPr lang="en-US" sz="2101" b="1" dirty="0">
                <a:latin typeface="Tahoma" panose="020B0604030504040204" pitchFamily="34" charset="0"/>
                <a:ea typeface="Tahoma" panose="020B0604030504040204" pitchFamily="34" charset="0"/>
                <a:cs typeface="Tahoma" panose="020B0604030504040204" pitchFamily="34" charset="0"/>
                <a:hlinkClick r:id="rId6" action="ppaction://hlinksldjump"/>
              </a:rPr>
              <a:t>HOME</a:t>
            </a:r>
            <a:endParaRPr lang="en-US" sz="2101" b="1" dirty="0">
              <a:latin typeface="Tahoma" panose="020B0604030504040204" pitchFamily="34" charset="0"/>
              <a:ea typeface="Tahoma" panose="020B0604030504040204" pitchFamily="34" charset="0"/>
              <a:cs typeface="Tahoma" panose="020B0604030504040204" pitchFamily="34" charset="0"/>
            </a:endParaRPr>
          </a:p>
        </p:txBody>
      </p:sp>
      <p:pic>
        <p:nvPicPr>
          <p:cNvPr id="120" name="Picture 119">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0300" y="4262905"/>
            <a:ext cx="535947" cy="764617"/>
          </a:xfrm>
          <a:prstGeom prst="rect">
            <a:avLst/>
          </a:prstGeom>
        </p:spPr>
      </p:pic>
      <p:sp>
        <p:nvSpPr>
          <p:cNvPr id="121" name="Flowchart: Summing Junction 120">
            <a:extLst>
              <a:ext uri="{FF2B5EF4-FFF2-40B4-BE49-F238E27FC236}">
                <a16:creationId xmlns:a16="http://schemas.microsoft.com/office/drawing/2014/main" id="{9A9D8C94-FF71-4542-A1F8-47F84D77E78E}"/>
              </a:ext>
            </a:extLst>
          </p:cNvPr>
          <p:cNvSpPr/>
          <p:nvPr/>
        </p:nvSpPr>
        <p:spPr>
          <a:xfrm>
            <a:off x="2673420" y="3343311"/>
            <a:ext cx="86881" cy="115840"/>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2" name="Picture 121">
            <a:extLst>
              <a:ext uri="{FF2B5EF4-FFF2-40B4-BE49-F238E27FC236}">
                <a16:creationId xmlns:a16="http://schemas.microsoft.com/office/drawing/2014/main" id="{52D227BA-4253-4222-A515-03444C57C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7690" y="4063381"/>
            <a:ext cx="654984" cy="957285"/>
          </a:xfrm>
          <a:prstGeom prst="rect">
            <a:avLst/>
          </a:prstGeom>
        </p:spPr>
      </p:pic>
      <p:pic>
        <p:nvPicPr>
          <p:cNvPr id="123" name="Picture 122">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6641" y="4229703"/>
            <a:ext cx="654984" cy="957285"/>
          </a:xfrm>
          <a:prstGeom prst="rect">
            <a:avLst/>
          </a:prstGeom>
        </p:spPr>
      </p:pic>
      <p:pic>
        <p:nvPicPr>
          <p:cNvPr id="124" name="Picture 123">
            <a:extLst>
              <a:ext uri="{FF2B5EF4-FFF2-40B4-BE49-F238E27FC236}">
                <a16:creationId xmlns:a16="http://schemas.microsoft.com/office/drawing/2014/main" id="{431D4799-01BE-422D-9BB8-792204DC8F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58999" y="3332903"/>
            <a:ext cx="437748" cy="576659"/>
          </a:xfrm>
          <a:prstGeom prst="rect">
            <a:avLst/>
          </a:prstGeom>
        </p:spPr>
      </p:pic>
      <p:pic>
        <p:nvPicPr>
          <p:cNvPr id="125" name="Picture 124">
            <a:extLst>
              <a:ext uri="{FF2B5EF4-FFF2-40B4-BE49-F238E27FC236}">
                <a16:creationId xmlns:a16="http://schemas.microsoft.com/office/drawing/2014/main" id="{CE2D8554-4EA9-4489-87EE-9EE8BCAD80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938260" y="3376407"/>
            <a:ext cx="495244" cy="632591"/>
          </a:xfrm>
          <a:prstGeom prst="rect">
            <a:avLst/>
          </a:prstGeom>
        </p:spPr>
      </p:pic>
      <p:grpSp>
        <p:nvGrpSpPr>
          <p:cNvPr id="126" name="start timer"/>
          <p:cNvGrpSpPr/>
          <p:nvPr/>
        </p:nvGrpSpPr>
        <p:grpSpPr>
          <a:xfrm>
            <a:off x="4502787" y="4636711"/>
            <a:ext cx="1304256" cy="383955"/>
            <a:chOff x="1332706" y="185859"/>
            <a:chExt cx="2636838" cy="799962"/>
          </a:xfrm>
        </p:grpSpPr>
        <p:sp>
          <p:nvSpPr>
            <p:cNvPr id="127" name="Rounded Rectangle 126"/>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1" dirty="0">
                <a:latin typeface="Arial" panose="020B0604020202020204" pitchFamily="34" charset="0"/>
                <a:cs typeface="Arial" panose="020B0604020202020204" pitchFamily="34" charset="0"/>
              </a:endParaRPr>
            </a:p>
          </p:txBody>
        </p:sp>
        <p:sp>
          <p:nvSpPr>
            <p:cNvPr id="128" name="Rounded Rectangle 127"/>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1">
                  <a:latin typeface="Arial" panose="020B0604020202020204" pitchFamily="34" charset="0"/>
                  <a:cs typeface="Arial" panose="020B0604020202020204" pitchFamily="34" charset="0"/>
                </a:rPr>
                <a:t>Bắt đầu</a:t>
              </a:r>
              <a:endParaRPr lang="en-GB" sz="2101" dirty="0">
                <a:latin typeface="Arial" panose="020B0604020202020204" pitchFamily="34" charset="0"/>
                <a:cs typeface="Arial" panose="020B0604020202020204" pitchFamily="34" charset="0"/>
              </a:endParaRPr>
            </a:p>
          </p:txBody>
        </p:sp>
      </p:grpSp>
      <p:grpSp>
        <p:nvGrpSpPr>
          <p:cNvPr id="129" name="times up"/>
          <p:cNvGrpSpPr/>
          <p:nvPr/>
        </p:nvGrpSpPr>
        <p:grpSpPr>
          <a:xfrm>
            <a:off x="4505955" y="4659933"/>
            <a:ext cx="1304256" cy="383955"/>
            <a:chOff x="4321176" y="185859"/>
            <a:chExt cx="2636838" cy="799962"/>
          </a:xfrm>
        </p:grpSpPr>
        <p:sp>
          <p:nvSpPr>
            <p:cNvPr id="130" name="Rounded Rectangle 129"/>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1" dirty="0">
                <a:latin typeface="Arial" panose="020B0604020202020204" pitchFamily="34" charset="0"/>
                <a:cs typeface="Arial" panose="020B0604020202020204" pitchFamily="34" charset="0"/>
              </a:endParaRPr>
            </a:p>
          </p:txBody>
        </p:sp>
        <p:sp>
          <p:nvSpPr>
            <p:cNvPr id="131" name="Rounded Rectangle 130"/>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1">
                  <a:latin typeface="Arial" panose="020B0604020202020204" pitchFamily="34" charset="0"/>
                  <a:cs typeface="Arial" panose="020B0604020202020204" pitchFamily="34" charset="0"/>
                </a:rPr>
                <a:t>Hết giờ</a:t>
              </a:r>
              <a:endParaRPr lang="en-GB" sz="2101" dirty="0">
                <a:latin typeface="Arial" panose="020B0604020202020204" pitchFamily="34" charset="0"/>
                <a:cs typeface="Arial" panose="020B0604020202020204" pitchFamily="34" charset="0"/>
              </a:endParaRPr>
            </a:p>
          </p:txBody>
        </p:sp>
      </p:grpSp>
      <p:grpSp>
        <p:nvGrpSpPr>
          <p:cNvPr id="132" name="Clock hand spin">
            <a:extLst>
              <a:ext uri="{FF2B5EF4-FFF2-40B4-BE49-F238E27FC236}">
                <a16:creationId xmlns:a16="http://schemas.microsoft.com/office/drawing/2014/main" id="{BB0445D5-A6E5-40E7-BBDD-5E3EFA13BDED}"/>
              </a:ext>
            </a:extLst>
          </p:cNvPr>
          <p:cNvGrpSpPr/>
          <p:nvPr/>
        </p:nvGrpSpPr>
        <p:grpSpPr>
          <a:xfrm rot="1999790">
            <a:off x="6322022" y="4125038"/>
            <a:ext cx="832923" cy="819917"/>
            <a:chOff x="817562" y="2159070"/>
            <a:chExt cx="3899184" cy="3935739"/>
          </a:xfrm>
        </p:grpSpPr>
        <p:sp>
          <p:nvSpPr>
            <p:cNvPr id="133" name="Oval 28"/>
            <p:cNvSpPr>
              <a:spLocks noChangeArrowheads="1"/>
            </p:cNvSpPr>
            <p:nvPr/>
          </p:nvSpPr>
          <p:spPr bwMode="auto">
            <a:xfrm>
              <a:off x="817562" y="2159070"/>
              <a:ext cx="3899184" cy="3935739"/>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dirty="0"/>
            </a:p>
          </p:txBody>
        </p:sp>
        <p:sp>
          <p:nvSpPr>
            <p:cNvPr id="134" name="hour hand"/>
            <p:cNvSpPr>
              <a:spLocks/>
            </p:cNvSpPr>
            <p:nvPr/>
          </p:nvSpPr>
          <p:spPr bwMode="auto">
            <a:xfrm>
              <a:off x="2158999" y="3253178"/>
              <a:ext cx="601664" cy="950915"/>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dirty="0"/>
            </a:p>
          </p:txBody>
        </p:sp>
      </p:grpSp>
      <p:grpSp>
        <p:nvGrpSpPr>
          <p:cNvPr id="135" name="Group 134"/>
          <p:cNvGrpSpPr/>
          <p:nvPr/>
        </p:nvGrpSpPr>
        <p:grpSpPr>
          <a:xfrm>
            <a:off x="5899438" y="3779347"/>
            <a:ext cx="1483329" cy="1961768"/>
            <a:chOff x="1450620" y="3019773"/>
            <a:chExt cx="1977162" cy="2614884"/>
          </a:xfrm>
        </p:grpSpPr>
        <p:sp>
          <p:nvSpPr>
            <p:cNvPr id="136" name="AutoShape 3"/>
            <p:cNvSpPr>
              <a:spLocks noChangeAspect="1" noChangeArrowheads="1" noTextEdit="1"/>
            </p:cNvSpPr>
            <p:nvPr/>
          </p:nvSpPr>
          <p:spPr bwMode="auto">
            <a:xfrm>
              <a:off x="1773142" y="3301572"/>
              <a:ext cx="1590694" cy="144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7" name="Rectangle 5"/>
            <p:cNvSpPr>
              <a:spLocks noChangeArrowheads="1"/>
            </p:cNvSpPr>
            <p:nvPr/>
          </p:nvSpPr>
          <p:spPr bwMode="auto">
            <a:xfrm>
              <a:off x="2545630" y="3972008"/>
              <a:ext cx="45719" cy="9935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8" name="Rectangle 6"/>
            <p:cNvSpPr>
              <a:spLocks noChangeArrowheads="1"/>
            </p:cNvSpPr>
            <p:nvPr/>
          </p:nvSpPr>
          <p:spPr bwMode="auto">
            <a:xfrm>
              <a:off x="2545630" y="3972008"/>
              <a:ext cx="45719" cy="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39" name="Rectangle 7"/>
            <p:cNvSpPr>
              <a:spLocks noChangeArrowheads="1"/>
            </p:cNvSpPr>
            <p:nvPr/>
          </p:nvSpPr>
          <p:spPr bwMode="auto">
            <a:xfrm>
              <a:off x="2545630" y="3998826"/>
              <a:ext cx="45719" cy="45719"/>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0" name="Rectangle 8"/>
            <p:cNvSpPr>
              <a:spLocks noChangeArrowheads="1"/>
            </p:cNvSpPr>
            <p:nvPr/>
          </p:nvSpPr>
          <p:spPr bwMode="auto">
            <a:xfrm>
              <a:off x="2545630" y="3998826"/>
              <a:ext cx="45719"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1" name="Freeform 9"/>
            <p:cNvSpPr>
              <a:spLocks/>
            </p:cNvSpPr>
            <p:nvPr/>
          </p:nvSpPr>
          <p:spPr bwMode="auto">
            <a:xfrm>
              <a:off x="2494110" y="3995573"/>
              <a:ext cx="148759" cy="52225"/>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2" name="Freeform 10"/>
            <p:cNvSpPr>
              <a:spLocks/>
            </p:cNvSpPr>
            <p:nvPr/>
          </p:nvSpPr>
          <p:spPr bwMode="auto">
            <a:xfrm>
              <a:off x="2953414" y="3290654"/>
              <a:ext cx="294440" cy="296792"/>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3" name="Freeform 11"/>
            <p:cNvSpPr>
              <a:spLocks/>
            </p:cNvSpPr>
            <p:nvPr/>
          </p:nvSpPr>
          <p:spPr bwMode="auto">
            <a:xfrm>
              <a:off x="1886725" y="3286712"/>
              <a:ext cx="293927" cy="297216"/>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4" name="Freeform 12"/>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5" name="Freeform 13"/>
            <p:cNvSpPr>
              <a:spLocks noEditPoints="1"/>
            </p:cNvSpPr>
            <p:nvPr/>
          </p:nvSpPr>
          <p:spPr bwMode="auto">
            <a:xfrm>
              <a:off x="2524631" y="3995573"/>
              <a:ext cx="87717" cy="52225"/>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6" name="Freeform 14"/>
            <p:cNvSpPr>
              <a:spLocks/>
            </p:cNvSpPr>
            <p:nvPr/>
          </p:nvSpPr>
          <p:spPr bwMode="auto">
            <a:xfrm>
              <a:off x="2524631" y="3995573"/>
              <a:ext cx="87717" cy="52225"/>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7" name="Freeform 15"/>
            <p:cNvSpPr>
              <a:spLocks/>
            </p:cNvSpPr>
            <p:nvPr/>
          </p:nvSpPr>
          <p:spPr bwMode="auto">
            <a:xfrm>
              <a:off x="2545630" y="3998826"/>
              <a:ext cx="45719" cy="45719"/>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8" name="Freeform 16"/>
            <p:cNvSpPr>
              <a:spLocks/>
            </p:cNvSpPr>
            <p:nvPr/>
          </p:nvSpPr>
          <p:spPr bwMode="auto">
            <a:xfrm>
              <a:off x="2525400" y="3996210"/>
              <a:ext cx="86178" cy="50951"/>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49" name="Freeform 17"/>
            <p:cNvSpPr>
              <a:spLocks/>
            </p:cNvSpPr>
            <p:nvPr/>
          </p:nvSpPr>
          <p:spPr bwMode="auto">
            <a:xfrm>
              <a:off x="1712892" y="3191783"/>
              <a:ext cx="504241" cy="353263"/>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0" name="Freeform 18"/>
            <p:cNvSpPr>
              <a:spLocks noEditPoints="1"/>
            </p:cNvSpPr>
            <p:nvPr/>
          </p:nvSpPr>
          <p:spPr bwMode="auto">
            <a:xfrm>
              <a:off x="2535660" y="3998826"/>
              <a:ext cx="65659" cy="45719"/>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1" name="Freeform 20"/>
            <p:cNvSpPr>
              <a:spLocks/>
            </p:cNvSpPr>
            <p:nvPr/>
          </p:nvSpPr>
          <p:spPr bwMode="auto">
            <a:xfrm>
              <a:off x="1941814" y="4426361"/>
              <a:ext cx="247247" cy="251785"/>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2" name="Freeform 21"/>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3" name="Freeform 22"/>
            <p:cNvSpPr>
              <a:spLocks noEditPoints="1"/>
            </p:cNvSpPr>
            <p:nvPr/>
          </p:nvSpPr>
          <p:spPr bwMode="auto">
            <a:xfrm>
              <a:off x="2514885" y="3989841"/>
              <a:ext cx="107209" cy="63689"/>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4" name="Freeform 23"/>
            <p:cNvSpPr>
              <a:spLocks/>
            </p:cNvSpPr>
            <p:nvPr/>
          </p:nvSpPr>
          <p:spPr bwMode="auto">
            <a:xfrm>
              <a:off x="2514885" y="3989841"/>
              <a:ext cx="107209" cy="63689"/>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5" name="Freeform 24"/>
            <p:cNvSpPr>
              <a:spLocks/>
            </p:cNvSpPr>
            <p:nvPr/>
          </p:nvSpPr>
          <p:spPr bwMode="auto">
            <a:xfrm>
              <a:off x="2924884" y="4441453"/>
              <a:ext cx="247247" cy="251785"/>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6" name="Freeform 25"/>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7" name="Freeform 26"/>
            <p:cNvSpPr>
              <a:spLocks/>
            </p:cNvSpPr>
            <p:nvPr/>
          </p:nvSpPr>
          <p:spPr bwMode="auto">
            <a:xfrm>
              <a:off x="2545630" y="3998826"/>
              <a:ext cx="45719" cy="45719"/>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8" name="Freeform 27"/>
            <p:cNvSpPr>
              <a:spLocks/>
            </p:cNvSpPr>
            <p:nvPr/>
          </p:nvSpPr>
          <p:spPr bwMode="auto">
            <a:xfrm>
              <a:off x="2514372" y="3989628"/>
              <a:ext cx="108235" cy="64114"/>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59" name="Freeform 29"/>
            <p:cNvSpPr>
              <a:spLocks noEditPoints="1"/>
            </p:cNvSpPr>
            <p:nvPr/>
          </p:nvSpPr>
          <p:spPr bwMode="auto">
            <a:xfrm>
              <a:off x="1859577" y="3435320"/>
              <a:ext cx="1417825" cy="1172731"/>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0" name="Freeform 30"/>
            <p:cNvSpPr>
              <a:spLocks noEditPoints="1"/>
            </p:cNvSpPr>
            <p:nvPr/>
          </p:nvSpPr>
          <p:spPr bwMode="auto">
            <a:xfrm>
              <a:off x="1915233" y="3481176"/>
              <a:ext cx="1306513" cy="1081019"/>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1" name="Freeform 31"/>
            <p:cNvSpPr>
              <a:spLocks noEditPoints="1"/>
            </p:cNvSpPr>
            <p:nvPr/>
          </p:nvSpPr>
          <p:spPr bwMode="auto">
            <a:xfrm>
              <a:off x="1886507" y="3456974"/>
              <a:ext cx="1363965" cy="1129422"/>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2" name="Oval 32"/>
            <p:cNvSpPr>
              <a:spLocks noChangeArrowheads="1"/>
            </p:cNvSpPr>
            <p:nvPr/>
          </p:nvSpPr>
          <p:spPr bwMode="auto">
            <a:xfrm>
              <a:off x="2464615" y="34833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3" name="Oval 33"/>
            <p:cNvSpPr>
              <a:spLocks noChangeArrowheads="1"/>
            </p:cNvSpPr>
            <p:nvPr/>
          </p:nvSpPr>
          <p:spPr bwMode="auto">
            <a:xfrm>
              <a:off x="2482568" y="34977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4" name="Freeform 34"/>
            <p:cNvSpPr>
              <a:spLocks noEditPoints="1"/>
            </p:cNvSpPr>
            <p:nvPr/>
          </p:nvSpPr>
          <p:spPr bwMode="auto">
            <a:xfrm>
              <a:off x="2482568" y="35393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5" name="Freeform 35"/>
            <p:cNvSpPr>
              <a:spLocks/>
            </p:cNvSpPr>
            <p:nvPr/>
          </p:nvSpPr>
          <p:spPr bwMode="auto">
            <a:xfrm>
              <a:off x="2482568" y="35054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6" name="Rectangle 36"/>
            <p:cNvSpPr>
              <a:spLocks noChangeArrowheads="1"/>
            </p:cNvSpPr>
            <p:nvPr/>
          </p:nvSpPr>
          <p:spPr bwMode="auto">
            <a:xfrm>
              <a:off x="2512833" y="35317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7" name="Freeform 40"/>
            <p:cNvSpPr>
              <a:spLocks noEditPoints="1"/>
            </p:cNvSpPr>
            <p:nvPr/>
          </p:nvSpPr>
          <p:spPr bwMode="auto">
            <a:xfrm>
              <a:off x="2545630" y="3998826"/>
              <a:ext cx="45719" cy="45719"/>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8" name="Freeform 52"/>
            <p:cNvSpPr>
              <a:spLocks noEditPoints="1"/>
            </p:cNvSpPr>
            <p:nvPr/>
          </p:nvSpPr>
          <p:spPr bwMode="auto">
            <a:xfrm>
              <a:off x="2545630" y="3998826"/>
              <a:ext cx="45719" cy="45719"/>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69" name="Freeform 64"/>
            <p:cNvSpPr>
              <a:spLocks noEditPoints="1"/>
            </p:cNvSpPr>
            <p:nvPr/>
          </p:nvSpPr>
          <p:spPr bwMode="auto">
            <a:xfrm>
              <a:off x="2545630" y="3998826"/>
              <a:ext cx="45719" cy="45719"/>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0" name="Freeform 70"/>
            <p:cNvSpPr>
              <a:spLocks noEditPoints="1"/>
            </p:cNvSpPr>
            <p:nvPr/>
          </p:nvSpPr>
          <p:spPr bwMode="auto">
            <a:xfrm>
              <a:off x="2545630" y="3998826"/>
              <a:ext cx="45719" cy="45719"/>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1" name="Freeform 78"/>
            <p:cNvSpPr>
              <a:spLocks noEditPoints="1"/>
            </p:cNvSpPr>
            <p:nvPr/>
          </p:nvSpPr>
          <p:spPr bwMode="auto">
            <a:xfrm>
              <a:off x="2545630" y="3998826"/>
              <a:ext cx="45719" cy="45719"/>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2" name="Freeform 86"/>
            <p:cNvSpPr>
              <a:spLocks noEditPoints="1"/>
            </p:cNvSpPr>
            <p:nvPr/>
          </p:nvSpPr>
          <p:spPr bwMode="auto">
            <a:xfrm>
              <a:off x="2545630" y="3998826"/>
              <a:ext cx="45719" cy="45719"/>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3" name="Rectangle 93"/>
            <p:cNvSpPr>
              <a:spLocks noChangeArrowheads="1"/>
            </p:cNvSpPr>
            <p:nvPr/>
          </p:nvSpPr>
          <p:spPr bwMode="auto">
            <a:xfrm>
              <a:off x="2552587" y="5357744"/>
              <a:ext cx="87" cy="2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983"/>
              <a:endParaRPr lang="en-US" altLang="en-US" sz="1350" dirty="0"/>
            </a:p>
          </p:txBody>
        </p:sp>
        <p:sp>
          <p:nvSpPr>
            <p:cNvPr id="174" name="Oval 107"/>
            <p:cNvSpPr>
              <a:spLocks noChangeArrowheads="1"/>
            </p:cNvSpPr>
            <p:nvPr/>
          </p:nvSpPr>
          <p:spPr bwMode="auto">
            <a:xfrm>
              <a:off x="2524375" y="3984745"/>
              <a:ext cx="88229" cy="73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5" name="Oval 108"/>
            <p:cNvSpPr>
              <a:spLocks noChangeArrowheads="1"/>
            </p:cNvSpPr>
            <p:nvPr/>
          </p:nvSpPr>
          <p:spPr bwMode="auto">
            <a:xfrm>
              <a:off x="2543354" y="3998826"/>
              <a:ext cx="50270" cy="45719"/>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6" name="Freeform 109"/>
            <p:cNvSpPr>
              <a:spLocks/>
            </p:cNvSpPr>
            <p:nvPr/>
          </p:nvSpPr>
          <p:spPr bwMode="auto">
            <a:xfrm>
              <a:off x="2507447" y="3978377"/>
              <a:ext cx="122085" cy="86617"/>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7" name="Freeform 110"/>
            <p:cNvSpPr>
              <a:spLocks/>
            </p:cNvSpPr>
            <p:nvPr/>
          </p:nvSpPr>
          <p:spPr bwMode="auto">
            <a:xfrm>
              <a:off x="2507190" y="3978164"/>
              <a:ext cx="122598" cy="87042"/>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8" name="Freeform 111"/>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79" name="Freeform 112"/>
            <p:cNvSpPr>
              <a:spLocks/>
            </p:cNvSpPr>
            <p:nvPr/>
          </p:nvSpPr>
          <p:spPr bwMode="auto">
            <a:xfrm>
              <a:off x="2512833" y="3973918"/>
              <a:ext cx="111313" cy="9553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0" name="Freeform 113"/>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1" name="Freeform 114"/>
            <p:cNvSpPr>
              <a:spLocks/>
            </p:cNvSpPr>
            <p:nvPr/>
          </p:nvSpPr>
          <p:spPr bwMode="auto">
            <a:xfrm>
              <a:off x="2507190" y="3978164"/>
              <a:ext cx="122598" cy="87042"/>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2" name="Freeform 115"/>
            <p:cNvSpPr>
              <a:spLocks/>
            </p:cNvSpPr>
            <p:nvPr/>
          </p:nvSpPr>
          <p:spPr bwMode="auto">
            <a:xfrm>
              <a:off x="2924054" y="3195963"/>
              <a:ext cx="503728" cy="352839"/>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3" name="Freeform 116"/>
            <p:cNvSpPr>
              <a:spLocks/>
            </p:cNvSpPr>
            <p:nvPr/>
          </p:nvSpPr>
          <p:spPr bwMode="auto">
            <a:xfrm>
              <a:off x="2545630" y="3998826"/>
              <a:ext cx="45719" cy="45719"/>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4" name="Oval 32"/>
            <p:cNvSpPr>
              <a:spLocks noChangeArrowheads="1"/>
            </p:cNvSpPr>
            <p:nvPr/>
          </p:nvSpPr>
          <p:spPr bwMode="auto">
            <a:xfrm>
              <a:off x="2985315" y="3946107"/>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5" name="Oval 33"/>
            <p:cNvSpPr>
              <a:spLocks noChangeArrowheads="1"/>
            </p:cNvSpPr>
            <p:nvPr/>
          </p:nvSpPr>
          <p:spPr bwMode="auto">
            <a:xfrm>
              <a:off x="3003268" y="3960543"/>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6" name="Freeform 34"/>
            <p:cNvSpPr>
              <a:spLocks noEditPoints="1"/>
            </p:cNvSpPr>
            <p:nvPr/>
          </p:nvSpPr>
          <p:spPr bwMode="auto">
            <a:xfrm>
              <a:off x="3003268" y="4002154"/>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7" name="Freeform 35"/>
            <p:cNvSpPr>
              <a:spLocks/>
            </p:cNvSpPr>
            <p:nvPr/>
          </p:nvSpPr>
          <p:spPr bwMode="auto">
            <a:xfrm>
              <a:off x="3003268" y="3968186"/>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8" name="Rectangle 36"/>
            <p:cNvSpPr>
              <a:spLocks noChangeArrowheads="1"/>
            </p:cNvSpPr>
            <p:nvPr/>
          </p:nvSpPr>
          <p:spPr bwMode="auto">
            <a:xfrm>
              <a:off x="3033533" y="3994511"/>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89" name="Oval 32"/>
            <p:cNvSpPr>
              <a:spLocks noChangeArrowheads="1"/>
            </p:cNvSpPr>
            <p:nvPr/>
          </p:nvSpPr>
          <p:spPr bwMode="auto">
            <a:xfrm>
              <a:off x="2477440" y="4359642"/>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0" name="Oval 33"/>
            <p:cNvSpPr>
              <a:spLocks noChangeArrowheads="1"/>
            </p:cNvSpPr>
            <p:nvPr/>
          </p:nvSpPr>
          <p:spPr bwMode="auto">
            <a:xfrm>
              <a:off x="2495393" y="4374078"/>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1" name="Freeform 34"/>
            <p:cNvSpPr>
              <a:spLocks noEditPoints="1"/>
            </p:cNvSpPr>
            <p:nvPr/>
          </p:nvSpPr>
          <p:spPr bwMode="auto">
            <a:xfrm>
              <a:off x="2495393" y="4415689"/>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2" name="Freeform 35"/>
            <p:cNvSpPr>
              <a:spLocks/>
            </p:cNvSpPr>
            <p:nvPr/>
          </p:nvSpPr>
          <p:spPr bwMode="auto">
            <a:xfrm>
              <a:off x="2495393" y="4381721"/>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3" name="Rectangle 36"/>
            <p:cNvSpPr>
              <a:spLocks noChangeArrowheads="1"/>
            </p:cNvSpPr>
            <p:nvPr/>
          </p:nvSpPr>
          <p:spPr bwMode="auto">
            <a:xfrm>
              <a:off x="2525658" y="4408046"/>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4" name="Oval 32"/>
            <p:cNvSpPr>
              <a:spLocks noChangeArrowheads="1"/>
            </p:cNvSpPr>
            <p:nvPr/>
          </p:nvSpPr>
          <p:spPr bwMode="auto">
            <a:xfrm>
              <a:off x="1954181" y="3941224"/>
              <a:ext cx="183127" cy="151581"/>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5" name="Oval 33"/>
            <p:cNvSpPr>
              <a:spLocks noChangeArrowheads="1"/>
            </p:cNvSpPr>
            <p:nvPr/>
          </p:nvSpPr>
          <p:spPr bwMode="auto">
            <a:xfrm>
              <a:off x="1972134" y="3955660"/>
              <a:ext cx="147220" cy="122284"/>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6" name="Freeform 34"/>
            <p:cNvSpPr>
              <a:spLocks noEditPoints="1"/>
            </p:cNvSpPr>
            <p:nvPr/>
          </p:nvSpPr>
          <p:spPr bwMode="auto">
            <a:xfrm>
              <a:off x="1972134" y="3997271"/>
              <a:ext cx="3078" cy="29722"/>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7" name="Freeform 35"/>
            <p:cNvSpPr>
              <a:spLocks/>
            </p:cNvSpPr>
            <p:nvPr/>
          </p:nvSpPr>
          <p:spPr bwMode="auto">
            <a:xfrm>
              <a:off x="1972134" y="3963303"/>
              <a:ext cx="61555" cy="113792"/>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8" name="Rectangle 36"/>
            <p:cNvSpPr>
              <a:spLocks noChangeArrowheads="1"/>
            </p:cNvSpPr>
            <p:nvPr/>
          </p:nvSpPr>
          <p:spPr bwMode="auto">
            <a:xfrm>
              <a:off x="2002399" y="3989628"/>
              <a:ext cx="86690" cy="41186"/>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199" name="Freeform 113"/>
            <p:cNvSpPr>
              <a:spLocks/>
            </p:cNvSpPr>
            <p:nvPr/>
          </p:nvSpPr>
          <p:spPr bwMode="auto">
            <a:xfrm>
              <a:off x="2873435" y="3106450"/>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0" name="Freeform 199"/>
            <p:cNvSpPr>
              <a:spLocks/>
            </p:cNvSpPr>
            <p:nvPr/>
          </p:nvSpPr>
          <p:spPr bwMode="auto">
            <a:xfrm>
              <a:off x="2826197" y="3038879"/>
              <a:ext cx="189707" cy="173354"/>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1" name="Freeform 109"/>
            <p:cNvSpPr>
              <a:spLocks/>
            </p:cNvSpPr>
            <p:nvPr/>
          </p:nvSpPr>
          <p:spPr bwMode="auto">
            <a:xfrm>
              <a:off x="2068315" y="3103725"/>
              <a:ext cx="188913" cy="17250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2" name="Freeform 110"/>
            <p:cNvSpPr>
              <a:spLocks/>
            </p:cNvSpPr>
            <p:nvPr/>
          </p:nvSpPr>
          <p:spPr bwMode="auto">
            <a:xfrm>
              <a:off x="2115940" y="3019773"/>
              <a:ext cx="189707" cy="173354"/>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3" name="Rectangle 5"/>
            <p:cNvSpPr>
              <a:spLocks noChangeArrowheads="1"/>
            </p:cNvSpPr>
            <p:nvPr/>
          </p:nvSpPr>
          <p:spPr bwMode="auto">
            <a:xfrm>
              <a:off x="2518042" y="3265412"/>
              <a:ext cx="76271" cy="185738"/>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4" name="Freeform 9"/>
            <p:cNvSpPr>
              <a:spLocks/>
            </p:cNvSpPr>
            <p:nvPr/>
          </p:nvSpPr>
          <p:spPr bwMode="auto">
            <a:xfrm>
              <a:off x="2429650" y="3167780"/>
              <a:ext cx="257195" cy="97632"/>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5" name="Freeform 111"/>
            <p:cNvSpPr>
              <a:spLocks/>
            </p:cNvSpPr>
            <p:nvPr/>
          </p:nvSpPr>
          <p:spPr bwMode="auto">
            <a:xfrm>
              <a:off x="1555300" y="3397478"/>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sp>
          <p:nvSpPr>
            <p:cNvPr id="206" name="Freeform 112"/>
            <p:cNvSpPr>
              <a:spLocks/>
            </p:cNvSpPr>
            <p:nvPr/>
          </p:nvSpPr>
          <p:spPr bwMode="auto">
            <a:xfrm>
              <a:off x="1450620" y="3420503"/>
              <a:ext cx="209550" cy="178594"/>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601" tIns="34301" rIns="68601" bIns="34301" numCol="1" anchor="t" anchorCtr="0" compatLnSpc="1">
              <a:prstTxWarp prst="textNoShape">
                <a:avLst/>
              </a:prstTxWarp>
            </a:bodyPr>
            <a:lstStyle/>
            <a:p>
              <a:endParaRPr lang="en-GB" sz="1350"/>
            </a:p>
          </p:txBody>
        </p:sp>
      </p:grpSp>
      <p:sp>
        <p:nvSpPr>
          <p:cNvPr id="95" name="TextBox 94">
            <a:extLst>
              <a:ext uri="{FF2B5EF4-FFF2-40B4-BE49-F238E27FC236}">
                <a16:creationId xmlns:a16="http://schemas.microsoft.com/office/drawing/2014/main" id="{155C29F6-38A2-01BB-3347-027E3A6F170D}"/>
              </a:ext>
            </a:extLst>
          </p:cNvPr>
          <p:cNvSpPr txBox="1"/>
          <p:nvPr/>
        </p:nvSpPr>
        <p:spPr>
          <a:xfrm>
            <a:off x="685156" y="765483"/>
            <a:ext cx="8165619" cy="2677656"/>
          </a:xfrm>
          <a:prstGeom prst="rect">
            <a:avLst/>
          </a:prstGeom>
          <a:noFill/>
        </p:spPr>
        <p:txBody>
          <a:bodyPr wrap="square">
            <a:spAutoFit/>
          </a:bodyPr>
          <a:lstStyle/>
          <a:p>
            <a:pPr>
              <a:lnSpc>
                <a:spcPct val="150000"/>
              </a:lnSpc>
            </a:pPr>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vã</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Tải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duyệt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Truy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web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bạc</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web </a:t>
            </a:r>
            <a:r>
              <a:rPr lang="en-US" sz="2800" dirty="0" err="1">
                <a:latin typeface="Times New Roman" panose="02020603050405020304" pitchFamily="18" charset="0"/>
                <a:cs typeface="Times New Roman" panose="02020603050405020304" pitchFamily="18" charset="0"/>
              </a:rPr>
              <a: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p:txBody>
      </p:sp>
      <p:sp>
        <p:nvSpPr>
          <p:cNvPr id="98" name="Oval 97">
            <a:extLst>
              <a:ext uri="{FF2B5EF4-FFF2-40B4-BE49-F238E27FC236}">
                <a16:creationId xmlns:a16="http://schemas.microsoft.com/office/drawing/2014/main" id="{AEBA0937-BCF9-F652-3C21-1C7C274C3173}"/>
              </a:ext>
            </a:extLst>
          </p:cNvPr>
          <p:cNvSpPr/>
          <p:nvPr/>
        </p:nvSpPr>
        <p:spPr>
          <a:xfrm>
            <a:off x="649151" y="2863880"/>
            <a:ext cx="468898" cy="464748"/>
          </a:xfrm>
          <a:prstGeom prst="ellipse">
            <a:avLst/>
          </a:prstGeom>
          <a:noFill/>
          <a:ln w="38100">
            <a:solidFill>
              <a:srgbClr val="C00000"/>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809635"/>
      </p:ext>
    </p:extLst>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fade">
                                      <p:cBhvr>
                                        <p:cTn id="1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6"/>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59000" fill="hold"/>
                                        <p:tgtEl>
                                          <p:spTgt spid="132"/>
                                        </p:tgtEl>
                                        <p:attrNameLst>
                                          <p:attrName>r</p:attrName>
                                        </p:attrNameLst>
                                      </p:cBhvr>
                                    </p:animRot>
                                  </p:childTnLst>
                                </p:cTn>
                              </p:par>
                            </p:childTnLst>
                          </p:cTn>
                        </p:par>
                        <p:par>
                          <p:cTn id="19" fill="hold">
                            <p:stCondLst>
                              <p:cond delay="59000"/>
                            </p:stCondLst>
                            <p:childTnLst>
                              <p:par>
                                <p:cTn id="20" presetID="53" presetClass="entr" presetSubtype="16" fill="hold" nodeType="after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p:cTn id="22" dur="500" fill="hold"/>
                                        <p:tgtEl>
                                          <p:spTgt spid="129"/>
                                        </p:tgtEl>
                                        <p:attrNameLst>
                                          <p:attrName>ppt_w</p:attrName>
                                        </p:attrNameLst>
                                      </p:cBhvr>
                                      <p:tavLst>
                                        <p:tav tm="0">
                                          <p:val>
                                            <p:fltVal val="0"/>
                                          </p:val>
                                        </p:tav>
                                        <p:tav tm="100000">
                                          <p:val>
                                            <p:strVal val="#ppt_w"/>
                                          </p:val>
                                        </p:tav>
                                      </p:tavLst>
                                    </p:anim>
                                    <p:anim calcmode="lin" valueType="num">
                                      <p:cBhvr>
                                        <p:cTn id="23" dur="500" fill="hold"/>
                                        <p:tgtEl>
                                          <p:spTgt spid="129"/>
                                        </p:tgtEl>
                                        <p:attrNameLst>
                                          <p:attrName>ppt_h</p:attrName>
                                        </p:attrNameLst>
                                      </p:cBhvr>
                                      <p:tavLst>
                                        <p:tav tm="0">
                                          <p:val>
                                            <p:fltVal val="0"/>
                                          </p:val>
                                        </p:tav>
                                        <p:tav tm="100000">
                                          <p:val>
                                            <p:strVal val="#ppt_h"/>
                                          </p:val>
                                        </p:tav>
                                      </p:tavLst>
                                    </p:anim>
                                    <p:animEffect transition="in" filter="fade">
                                      <p:cBhvr>
                                        <p:cTn id="24" dur="500"/>
                                        <p:tgtEl>
                                          <p:spTgt spid="12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6"/>
                  </p:tgtEl>
                </p:cond>
              </p:nextCondLst>
            </p:seq>
            <p:seq concurrent="1" nextAc="seek">
              <p:cTn id="25" restart="whenNotActive" fill="hold" evtFilter="cancelBubble" nodeType="interactiveSeq">
                <p:stCondLst>
                  <p:cond evt="onClick" delay="0">
                    <p:tgtEl>
                      <p:spTgt spid="44"/>
                    </p:tgtEl>
                  </p:cond>
                </p:stCondLst>
                <p:endSync evt="end" delay="0">
                  <p:rtn val="all"/>
                </p:endSync>
                <p:childTnLst>
                  <p:par>
                    <p:cTn id="26" fill="hold">
                      <p:stCondLst>
                        <p:cond delay="0"/>
                      </p:stCondLst>
                      <p:childTnLst>
                        <p:par>
                          <p:cTn id="27" fill="hold">
                            <p:stCondLst>
                              <p:cond delay="0"/>
                            </p:stCondLst>
                            <p:childTnLst>
                              <p:par>
                                <p:cTn id="28" presetID="16" presetClass="entr" presetSubtype="21" fill="hold" grpId="0" nodeType="with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barn(inVertical)">
                                      <p:cBhvr>
                                        <p:cTn id="30" dur="500"/>
                                        <p:tgtEl>
                                          <p:spTgt spid="98"/>
                                        </p:tgtEl>
                                      </p:cBhvr>
                                    </p:animEffect>
                                  </p:childTnLst>
                                </p:cTn>
                              </p:par>
                            </p:childTnLst>
                          </p:cTn>
                        </p:par>
                      </p:childTnLst>
                    </p:cTn>
                  </p:par>
                </p:childTnLst>
              </p:cTn>
              <p:nextCondLst>
                <p:cond evt="onClick" delay="0">
                  <p:tgtEl>
                    <p:spTgt spid="44"/>
                  </p:tgtEl>
                </p:cond>
              </p:nextCondLst>
            </p:seq>
          </p:childTnLst>
        </p:cTn>
      </p:par>
    </p:tnLst>
    <p:bldLst>
      <p:bldP spid="27" grpId="0" animBg="1"/>
      <p:bldP spid="95" grpId="0"/>
      <p:bldP spid="9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32" y="0"/>
            <a:ext cx="9252520" cy="512683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111" y="1026229"/>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937" y="-127756"/>
            <a:ext cx="3583215" cy="3583837"/>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027" y="3888613"/>
            <a:ext cx="1026023" cy="1026201"/>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35" y="4149501"/>
            <a:ext cx="538351" cy="538444"/>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8276" y="4418724"/>
            <a:ext cx="746998" cy="74712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0376" y="4228845"/>
            <a:ext cx="540868" cy="540962"/>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8027" y="4537453"/>
            <a:ext cx="588755"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4094" y="4026817"/>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182840" y="3824016"/>
            <a:ext cx="528983" cy="529075"/>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5571" y="3328628"/>
            <a:ext cx="1044954" cy="1045136"/>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421215" y="3822107"/>
            <a:ext cx="223041"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4725" y="4203109"/>
            <a:ext cx="962576" cy="962743"/>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6781" y="4103608"/>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2665" y="4418724"/>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8731" y="4235415"/>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8164" y="322919"/>
            <a:ext cx="1440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7" name="Rectangle 8"/>
          <p:cNvSpPr>
            <a:spLocks noChangeArrowheads="1"/>
          </p:cNvSpPr>
          <p:nvPr/>
        </p:nvSpPr>
        <p:spPr bwMode="auto">
          <a:xfrm>
            <a:off x="4771354" y="31973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469132" y="1276401"/>
            <a:ext cx="2414813" cy="584775"/>
          </a:xfrm>
          <a:prstGeom prst="rect">
            <a:avLst/>
          </a:prstGeom>
          <a:noFill/>
        </p:spPr>
        <p:txBody>
          <a:bodyPr wrap="square" rtlCol="0">
            <a:spAutoFit/>
          </a:bodyPr>
          <a:lstStyle/>
          <a:p>
            <a:r>
              <a:rPr lang="en-US" sz="3200" b="1" dirty="0" err="1">
                <a:solidFill>
                  <a:srgbClr val="C00000"/>
                </a:solidFill>
                <a:latin typeface="Times New Roman" panose="02020603050405020304" pitchFamily="18" charset="0"/>
                <a:cs typeface="Times New Roman" panose="02020603050405020304" pitchFamily="18" charset="0"/>
              </a:rPr>
              <a:t>VẬN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DỤNG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F863B580-7838-2B6D-AB07-43D42EA9C880}"/>
              </a:ext>
            </a:extLst>
          </p:cNvPr>
          <p:cNvSpPr/>
          <p:nvPr/>
        </p:nvSpPr>
        <p:spPr>
          <a:xfrm>
            <a:off x="3258265" y="232285"/>
            <a:ext cx="5707811" cy="3389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FFF00"/>
                </a:solidFill>
                <a:latin typeface="Times New Roman" panose="02020603050405020304" pitchFamily="18" charset="0"/>
                <a:ea typeface="Calibri" panose="020F0502020204030204" pitchFamily="34" charset="0"/>
              </a:rPr>
              <a:t>Học</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sinh</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thảo</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luận</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theo</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nhóm</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và</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tạo</a:t>
            </a:r>
            <a:r>
              <a:rPr lang="en-US" sz="4000" dirty="0">
                <a:solidFill>
                  <a:srgbClr val="FFFF00"/>
                </a:solidFill>
                <a:latin typeface="Times New Roman" panose="02020603050405020304" pitchFamily="18" charset="0"/>
                <a:ea typeface="Calibri" panose="020F0502020204030204" pitchFamily="34" charset="0"/>
              </a:rPr>
              <a:t> 1 </a:t>
            </a:r>
            <a:r>
              <a:rPr lang="en-US" sz="4000" dirty="0" err="1">
                <a:solidFill>
                  <a:srgbClr val="FFFF00"/>
                </a:solidFill>
                <a:latin typeface="Times New Roman" panose="02020603050405020304" pitchFamily="18" charset="0"/>
                <a:ea typeface="Calibri" panose="020F0502020204030204" pitchFamily="34" charset="0"/>
              </a:rPr>
              <a:t>tình</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huống</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ngắn</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về</a:t>
            </a:r>
            <a:r>
              <a:rPr lang="en-US" sz="4000" dirty="0">
                <a:solidFill>
                  <a:srgbClr val="FFFF00"/>
                </a:solidFill>
                <a:latin typeface="Times New Roman" panose="02020603050405020304" pitchFamily="18" charset="0"/>
                <a:ea typeface="Calibri" panose="020F0502020204030204" pitchFamily="34" charset="0"/>
              </a:rPr>
              <a:t>: </a:t>
            </a:r>
          </a:p>
          <a:p>
            <a:pPr algn="ctr"/>
            <a:r>
              <a:rPr lang="en-US" sz="4000" dirty="0">
                <a:solidFill>
                  <a:srgbClr val="FFFF00"/>
                </a:solidFill>
                <a:latin typeface="Times New Roman" panose="02020603050405020304" pitchFamily="18" charset="0"/>
                <a:ea typeface="Calibri" panose="020F0502020204030204" pitchFamily="34" charset="0"/>
              </a:rPr>
              <a:t>“</a:t>
            </a:r>
            <a:r>
              <a:rPr lang="en-US" sz="4000" dirty="0" err="1">
                <a:solidFill>
                  <a:srgbClr val="FFFF00"/>
                </a:solidFill>
                <a:latin typeface="Times New Roman" panose="02020603050405020304" pitchFamily="18" charset="0"/>
                <a:ea typeface="Calibri" panose="020F0502020204030204" pitchFamily="34" charset="0"/>
              </a:rPr>
              <a:t>Ứng</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xử</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có</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văn</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hóa</a:t>
            </a:r>
            <a:r>
              <a:rPr lang="en-US" sz="4000" dirty="0">
                <a:solidFill>
                  <a:srgbClr val="FFFF00"/>
                </a:solidFill>
                <a:latin typeface="Times New Roman" panose="02020603050405020304" pitchFamily="18" charset="0"/>
                <a:ea typeface="Calibri" panose="020F0502020204030204" pitchFamily="34" charset="0"/>
              </a:rPr>
              <a:t> qua </a:t>
            </a:r>
            <a:r>
              <a:rPr lang="en-US" sz="4000" dirty="0" err="1">
                <a:solidFill>
                  <a:srgbClr val="FFFF00"/>
                </a:solidFill>
                <a:latin typeface="Times New Roman" panose="02020603050405020304" pitchFamily="18" charset="0"/>
                <a:ea typeface="Calibri" panose="020F0502020204030204" pitchFamily="34" charset="0"/>
              </a:rPr>
              <a:t>mạng</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xã</a:t>
            </a:r>
            <a:r>
              <a:rPr lang="en-US" sz="4000" dirty="0">
                <a:solidFill>
                  <a:srgbClr val="FFFF00"/>
                </a:solidFill>
                <a:latin typeface="Times New Roman" panose="02020603050405020304" pitchFamily="18" charset="0"/>
                <a:ea typeface="Calibri" panose="020F0502020204030204" pitchFamily="34" charset="0"/>
              </a:rPr>
              <a:t> </a:t>
            </a:r>
            <a:r>
              <a:rPr lang="en-US" sz="4000" dirty="0" err="1">
                <a:solidFill>
                  <a:srgbClr val="FFFF00"/>
                </a:solidFill>
                <a:latin typeface="Times New Roman" panose="02020603050405020304" pitchFamily="18" charset="0"/>
                <a:ea typeface="Calibri" panose="020F0502020204030204" pitchFamily="34" charset="0"/>
              </a:rPr>
              <a:t>hội</a:t>
            </a:r>
            <a:r>
              <a:rPr lang="en-US" sz="4000" dirty="0">
                <a:solidFill>
                  <a:srgbClr val="FFFF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8809183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circle(in)">
                                      <p:cBhvr>
                                        <p:cTn id="1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809392" y="16260"/>
            <a:ext cx="4430155" cy="523220"/>
          </a:xfrm>
          <a:prstGeom prst="rect">
            <a:avLst/>
          </a:prstGeom>
          <a:noFill/>
        </p:spPr>
        <p:txBody>
          <a:bodyPr wrap="square" rtlCol="0">
            <a:spAutoFit/>
          </a:bodyPr>
          <a:lstStyle/>
          <a:p>
            <a:pPr>
              <a:defRPr/>
            </a:pPr>
            <a:r>
              <a:rPr lang="en-US" sz="2800" b="1" dirty="0">
                <a:solidFill>
                  <a:srgbClr val="FF0000"/>
                </a:solidFill>
                <a:latin typeface="Times New Roman"/>
              </a:rPr>
              <a:t>TỔNG KẾT BÀI HỌC</a:t>
            </a:r>
          </a:p>
        </p:txBody>
      </p:sp>
      <p:pic>
        <p:nvPicPr>
          <p:cNvPr id="4" name="Picture 11"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531" y="3389604"/>
            <a:ext cx="3316287" cy="1673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531" y="3300704"/>
            <a:ext cx="3292475" cy="8969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906" y="2691104"/>
            <a:ext cx="3467100" cy="8540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093" y="2075154"/>
            <a:ext cx="3454400" cy="1470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231" y="2367254"/>
            <a:ext cx="4303712"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481" y="1100429"/>
            <a:ext cx="3257550"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6231" y="1346491"/>
            <a:ext cx="4303712" cy="14049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014682"/>
            <a:ext cx="3447906" cy="141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3698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ou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3" y="-1"/>
            <a:ext cx="9130168" cy="514508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478444" y="2342688"/>
            <a:ext cx="2126697" cy="1932120"/>
            <a:chOff x="2067317" y="1810431"/>
            <a:chExt cx="2488837" cy="2293259"/>
          </a:xfrm>
          <a:effectLst>
            <a:outerShdw blurRad="139700" dist="63500" dir="2700000" algn="tl" rotWithShape="0">
              <a:prstClr val="black">
                <a:alpha val="40000"/>
              </a:prstClr>
            </a:outerShdw>
          </a:effectLst>
        </p:grpSpPr>
        <p:sp>
          <p:nvSpPr>
            <p:cNvPr id="9"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0"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11" name="组合 10"/>
          <p:cNvGrpSpPr/>
          <p:nvPr/>
        </p:nvGrpSpPr>
        <p:grpSpPr>
          <a:xfrm>
            <a:off x="3321560" y="2270788"/>
            <a:ext cx="2246197" cy="2056325"/>
            <a:chOff x="2067317" y="1810431"/>
            <a:chExt cx="2488837" cy="2293259"/>
          </a:xfrm>
          <a:effectLst>
            <a:outerShdw blurRad="139700" dist="63500" dir="2700000" algn="tl" rotWithShape="0">
              <a:prstClr val="black">
                <a:alpha val="40000"/>
              </a:prstClr>
            </a:outerShdw>
          </a:effectLst>
        </p:grpSpPr>
        <p:sp>
          <p:nvSpPr>
            <p:cNvPr id="12"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a:defRPr/>
              </a:pPr>
              <a:endParaRPr lang="zh-CN" altLang="en-US" sz="15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3" name="圆角矩形 12"/>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14" name="组合 13"/>
          <p:cNvGrpSpPr/>
          <p:nvPr/>
        </p:nvGrpSpPr>
        <p:grpSpPr>
          <a:xfrm>
            <a:off x="6327549" y="2308314"/>
            <a:ext cx="2182799" cy="1980220"/>
            <a:chOff x="2067317" y="1810431"/>
            <a:chExt cx="2488837" cy="2293259"/>
          </a:xfrm>
          <a:effectLst>
            <a:outerShdw blurRad="139700" dist="63500" dir="2700000" algn="tl" rotWithShape="0">
              <a:prstClr val="black">
                <a:alpha val="40000"/>
              </a:prstClr>
            </a:outerShdw>
          </a:effectLst>
        </p:grpSpPr>
        <p:sp>
          <p:nvSpPr>
            <p:cNvPr id="15"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6"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3" name="TextBox 2"/>
          <p:cNvSpPr txBox="1"/>
          <p:nvPr/>
        </p:nvSpPr>
        <p:spPr>
          <a:xfrm>
            <a:off x="1042839" y="52265"/>
            <a:ext cx="1588897" cy="523220"/>
          </a:xfrm>
          <a:prstGeom prst="rect">
            <a:avLst/>
          </a:prstGeom>
          <a:noFill/>
        </p:spPr>
        <p:txBody>
          <a:bodyPr wrap="none" rtlCol="0">
            <a:spAutoFit/>
          </a:bodyPr>
          <a:lstStyle/>
          <a:p>
            <a:pPr>
              <a:defRPr/>
            </a:pPr>
            <a:r>
              <a:rPr lang="en-US" sz="2800" i="1" dirty="0" err="1">
                <a:solidFill>
                  <a:srgbClr val="FF0000"/>
                </a:solidFill>
                <a:latin typeface="Times New Roman" panose="02020603050405020304" pitchFamily="18" charset="0"/>
                <a:cs typeface="Times New Roman" panose="02020603050405020304" pitchFamily="18" charset="0"/>
              </a:rPr>
              <a:t>Chú</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thích</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8" name="Picture 4" descr="Trẻ Em, Học Tập, Học Bài, Giáo Dục, Tải hình PNG 109 - Free.Vector6.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512" y="1722846"/>
            <a:ext cx="2638381" cy="231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Trẻ Em, Mầm Non, Đọc Sách, Học Tập, Cô Bé, Tải hình PNG 342 -  Free.Vector6.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711" y="2308314"/>
            <a:ext cx="1999818" cy="200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7441" y="2042065"/>
            <a:ext cx="1926666" cy="1926666"/>
          </a:xfrm>
          <a:prstGeom prst="rect">
            <a:avLst/>
          </a:prstGeom>
        </p:spPr>
      </p:pic>
      <p:sp>
        <p:nvSpPr>
          <p:cNvPr id="7" name="Cloud Callout 6"/>
          <p:cNvSpPr/>
          <p:nvPr/>
        </p:nvSpPr>
        <p:spPr>
          <a:xfrm>
            <a:off x="785563" y="532760"/>
            <a:ext cx="2628292" cy="1261733"/>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latin typeface="Times New Roman" panose="02020603050405020304" pitchFamily="18" charset="0"/>
                <a:cs typeface="Times New Roman" panose="02020603050405020304" pitchFamily="18" charset="0"/>
              </a:rPr>
              <a:t>Hoạt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động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cá</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nhân</a:t>
            </a:r>
            <a:endParaRPr lang="en-US" sz="2600" dirty="0">
              <a:solidFill>
                <a:srgbClr val="0000FF"/>
              </a:solidFill>
              <a:latin typeface="Times New Roman" panose="02020603050405020304" pitchFamily="18" charset="0"/>
              <a:cs typeface="Times New Roman" panose="02020603050405020304" pitchFamily="18" charset="0"/>
            </a:endParaRPr>
          </a:p>
        </p:txBody>
      </p:sp>
      <p:sp>
        <p:nvSpPr>
          <p:cNvPr id="30" name="Cloud Callout 29"/>
          <p:cNvSpPr/>
          <p:nvPr/>
        </p:nvSpPr>
        <p:spPr>
          <a:xfrm>
            <a:off x="3677831" y="461113"/>
            <a:ext cx="2628292" cy="1261733"/>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latin typeface="Times New Roman" panose="02020603050405020304" pitchFamily="18" charset="0"/>
                <a:cs typeface="Times New Roman" panose="02020603050405020304" pitchFamily="18" charset="0"/>
              </a:rPr>
              <a:t>Hoạt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động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cặp</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đôi</a:t>
            </a:r>
            <a:endParaRPr lang="en-US" sz="2600" dirty="0">
              <a:solidFill>
                <a:srgbClr val="0000FF"/>
              </a:solidFill>
              <a:latin typeface="Times New Roman" panose="02020603050405020304" pitchFamily="18" charset="0"/>
              <a:cs typeface="Times New Roman" panose="02020603050405020304" pitchFamily="18" charset="0"/>
            </a:endParaRPr>
          </a:p>
        </p:txBody>
      </p:sp>
      <p:sp>
        <p:nvSpPr>
          <p:cNvPr id="32" name="Cloud Callout 31"/>
          <p:cNvSpPr/>
          <p:nvPr/>
        </p:nvSpPr>
        <p:spPr>
          <a:xfrm>
            <a:off x="6519572" y="532760"/>
            <a:ext cx="2628292" cy="1261733"/>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srgbClr val="0000FF"/>
                </a:solidFill>
                <a:latin typeface="Times New Roman" panose="02020603050405020304" pitchFamily="18" charset="0"/>
                <a:cs typeface="Times New Roman" panose="02020603050405020304" pitchFamily="18" charset="0"/>
              </a:rPr>
              <a:t>Hoạt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động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nhóm</a:t>
            </a:r>
            <a:endParaRPr lang="en-US" sz="26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962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45"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45"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000"/>
                                        <p:tgtEl>
                                          <p:spTgt spid="32"/>
                                        </p:tgtEl>
                                      </p:cBhvr>
                                    </p:animEffect>
                                    <p:anim calcmode="lin" valueType="num">
                                      <p:cBhvr>
                                        <p:cTn id="44" dur="2000" fill="hold"/>
                                        <p:tgtEl>
                                          <p:spTgt spid="32"/>
                                        </p:tgtEl>
                                        <p:attrNameLst>
                                          <p:attrName>ppt_w</p:attrName>
                                        </p:attrNameLst>
                                      </p:cBhvr>
                                      <p:tavLst>
                                        <p:tav tm="0" fmla="#ppt_w*sin(2.5*pi*$)">
                                          <p:val>
                                            <p:fltVal val="0"/>
                                          </p:val>
                                        </p:tav>
                                        <p:tav tm="100000">
                                          <p:val>
                                            <p:fltVal val="1"/>
                                          </p:val>
                                        </p:tav>
                                      </p:tavLst>
                                    </p:anim>
                                    <p:anim calcmode="lin" valueType="num">
                                      <p:cBhvr>
                                        <p:cTn id="45"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530" y="0"/>
            <a:ext cx="6860117" cy="514508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1772373" y="1086185"/>
            <a:ext cx="565959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983" eaLnBrk="1" fontAlgn="base" hangingPunct="1">
              <a:spcBef>
                <a:spcPct val="50000"/>
              </a:spcBef>
              <a:spcAft>
                <a:spcPct val="0"/>
              </a:spcAft>
            </a:pPr>
            <a:endParaRPr lang="vi-VN" sz="1350" b="1">
              <a:solidFill>
                <a:srgbClr val="FFFF00"/>
              </a:solidFill>
              <a:latin typeface="Times New Roman" pitchFamily="18" charset="0"/>
              <a:cs typeface="Arial"/>
            </a:endParaRPr>
          </a:p>
        </p:txBody>
      </p:sp>
      <p:pic>
        <p:nvPicPr>
          <p:cNvPr id="92164" name="Picture 9" descr="original_pencil_w"/>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120" y="850370"/>
            <a:ext cx="800347" cy="44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0" descr="original_pencil_w"/>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6666" y="814639"/>
            <a:ext cx="762235" cy="50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
          <p:cNvSpPr>
            <a:spLocks noChangeArrowheads="1"/>
          </p:cNvSpPr>
          <p:nvPr/>
        </p:nvSpPr>
        <p:spPr bwMode="auto">
          <a:xfrm>
            <a:off x="1693268" y="700336"/>
            <a:ext cx="5545261"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5983" fontAlgn="base">
              <a:lnSpc>
                <a:spcPct val="115000"/>
              </a:lnSpc>
              <a:spcBef>
                <a:spcPct val="0"/>
              </a:spcBef>
              <a:spcAft>
                <a:spcPct val="0"/>
              </a:spcAft>
            </a:pPr>
            <a:r>
              <a:rPr lang="nl-NL" sz="3600" b="1" dirty="0">
                <a:solidFill>
                  <a:srgbClr val="000000"/>
                </a:solidFill>
                <a:latin typeface="Times New Roman" pitchFamily="18" charset="0"/>
                <a:ea typeface="Calibri" pitchFamily="34" charset="0"/>
                <a:cs typeface="Times New Roman" pitchFamily="18" charset="0"/>
              </a:rPr>
              <a:t>Hướng dẫn về nhà</a:t>
            </a:r>
            <a:endParaRPr lang="en-US" sz="3600" dirty="0">
              <a:solidFill>
                <a:srgbClr val="000000"/>
              </a:solidFill>
              <a:latin typeface="Times New Roman" pitchFamily="18" charset="0"/>
              <a:ea typeface="Calibri" pitchFamily="34" charset="0"/>
              <a:cs typeface="Times New Roman" pitchFamily="18" charset="0"/>
            </a:endParaRPr>
          </a:p>
        </p:txBody>
      </p:sp>
      <p:sp>
        <p:nvSpPr>
          <p:cNvPr id="2" name="TextBox 1">
            <a:extLst>
              <a:ext uri="{FF2B5EF4-FFF2-40B4-BE49-F238E27FC236}">
                <a16:creationId xmlns:a16="http://schemas.microsoft.com/office/drawing/2014/main" id="{CC30CA71-FEE2-CBBC-AE06-5CBA9BB9D6F4}"/>
              </a:ext>
            </a:extLst>
          </p:cNvPr>
          <p:cNvSpPr txBox="1"/>
          <p:nvPr/>
        </p:nvSpPr>
        <p:spPr>
          <a:xfrm>
            <a:off x="2150028" y="1709244"/>
            <a:ext cx="4847119" cy="1951303"/>
          </a:xfrm>
          <a:prstGeom prst="rect">
            <a:avLst/>
          </a:prstGeom>
          <a:noFill/>
        </p:spPr>
        <p:txBody>
          <a:bodyPr wrap="square" rtlCol="0">
            <a:spAutoFit/>
          </a:bodyPr>
          <a:lstStyle/>
          <a:p>
            <a:pPr algn="just">
              <a:lnSpc>
                <a:spcPct val="120000"/>
              </a:lnSpc>
              <a:spcBef>
                <a:spcPts val="600"/>
              </a:spcBef>
              <a:spcAft>
                <a:spcPts val="600"/>
              </a:spcAft>
            </a:pP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cũ</a:t>
            </a:r>
            <a:r>
              <a:rPr lang="en-US" sz="2800" dirty="0">
                <a:solidFill>
                  <a:srgbClr val="000000"/>
                </a:solidFill>
                <a:latin typeface="Times New Roman" panose="02020603050405020304" pitchFamily="18" charset="0"/>
                <a:ea typeface="Calibri" panose="020F0502020204030204" pitchFamily="34" charset="0"/>
              </a:rPr>
              <a:t> </a:t>
            </a:r>
          </a:p>
          <a:p>
            <a:pPr algn="just">
              <a:lnSpc>
                <a:spcPct val="120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Đọc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phần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còn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20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Làm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tập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sách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tập</a:t>
            </a:r>
            <a:r>
              <a:rPr lang="en-US" sz="2800" dirty="0">
                <a:solidFill>
                  <a:srgbClr val="0000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948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793603.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 y="0"/>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WordArt 5"/>
          <p:cNvSpPr>
            <a:spLocks noChangeArrowheads="1" noChangeShapeType="1" noTextEdit="1"/>
          </p:cNvSpPr>
          <p:nvPr/>
        </p:nvSpPr>
        <p:spPr bwMode="auto">
          <a:xfrm>
            <a:off x="1829540" y="686012"/>
            <a:ext cx="5773932" cy="914682"/>
          </a:xfrm>
          <a:prstGeom prst="rect">
            <a:avLst/>
          </a:prstGeom>
        </p:spPr>
        <p:txBody>
          <a:bodyPr wrap="none" fromWordArt="1">
            <a:prstTxWarp prst="textPlain">
              <a:avLst>
                <a:gd name="adj" fmla="val 50000"/>
              </a:avLst>
            </a:prstTxWarp>
          </a:bodyPr>
          <a:lstStyle/>
          <a:p>
            <a:pPr algn="ctr" defTabSz="685983" fontAlgn="base">
              <a:spcBef>
                <a:spcPct val="0"/>
              </a:spcBef>
              <a:spcAft>
                <a:spcPct val="0"/>
              </a:spcAft>
            </a:pPr>
            <a:r>
              <a:rPr lang="en-US" sz="2701" b="1" kern="10" dirty="0">
                <a:ln w="19050">
                  <a:solidFill>
                    <a:srgbClr val="FFFF00"/>
                  </a:solidFill>
                  <a:round/>
                  <a:headEnd/>
                  <a:tailEnd/>
                </a:ln>
                <a:solidFill>
                  <a:srgbClr val="FFFFFF"/>
                </a:solidFill>
                <a:effectLst>
                  <a:outerShdw dist="35921" dir="2700000" algn="ctr" rotWithShape="0">
                    <a:srgbClr val="990000"/>
                  </a:outerShdw>
                </a:effectLst>
                <a:latin typeface="Times New Roman"/>
                <a:cs typeface="Times New Roman"/>
              </a:rPr>
              <a:t>CẢM ƠN  QUÝ THẦY CÔ VÀ CÁC EM ĐÃ THAM DỰ TIẾT HỌC </a:t>
            </a:r>
          </a:p>
        </p:txBody>
      </p:sp>
      <p:sp>
        <p:nvSpPr>
          <p:cNvPr id="38918" name="WordArt 6"/>
          <p:cNvSpPr>
            <a:spLocks noChangeArrowheads="1" noChangeShapeType="1" noTextEdit="1"/>
          </p:cNvSpPr>
          <p:nvPr/>
        </p:nvSpPr>
        <p:spPr bwMode="auto">
          <a:xfrm>
            <a:off x="2301174" y="1829365"/>
            <a:ext cx="4587703" cy="827740"/>
          </a:xfrm>
          <a:prstGeom prst="rect">
            <a:avLst/>
          </a:prstGeom>
        </p:spPr>
        <p:txBody>
          <a:bodyPr wrap="none" fromWordArt="1">
            <a:prstTxWarp prst="textPlain">
              <a:avLst>
                <a:gd name="adj" fmla="val 50000"/>
              </a:avLst>
            </a:prstTxWarp>
          </a:bodyPr>
          <a:lstStyle/>
          <a:p>
            <a:pPr algn="ctr" defTabSz="685983" fontAlgn="base">
              <a:spcBef>
                <a:spcPct val="0"/>
              </a:spcBef>
              <a:spcAft>
                <a:spcPct val="0"/>
              </a:spcAft>
            </a:pPr>
            <a:r>
              <a:rPr lang="en-US" sz="2701" b="1" kern="10" dirty="0">
                <a:ln w="19050">
                  <a:solidFill>
                    <a:srgbClr val="00FFFF"/>
                  </a:solidFill>
                  <a:round/>
                  <a:headEnd/>
                  <a:tailEnd/>
                </a:ln>
                <a:solidFill>
                  <a:srgbClr val="9ED3D7"/>
                </a:solidFill>
                <a:latin typeface="Times New Roman"/>
                <a:cs typeface="Times New Roman"/>
              </a:rPr>
              <a:t>CHÚC QUÝ THẦY CÔ SỨC KHỎE! </a:t>
            </a:r>
          </a:p>
        </p:txBody>
      </p:sp>
      <p:sp>
        <p:nvSpPr>
          <p:cNvPr id="38919" name="WordArt 7"/>
          <p:cNvSpPr>
            <a:spLocks noChangeArrowheads="1" noChangeShapeType="1" noTextEdit="1"/>
          </p:cNvSpPr>
          <p:nvPr/>
        </p:nvSpPr>
        <p:spPr bwMode="auto">
          <a:xfrm>
            <a:off x="2687055" y="3208534"/>
            <a:ext cx="3773064" cy="678866"/>
          </a:xfrm>
          <a:prstGeom prst="rect">
            <a:avLst/>
          </a:prstGeom>
        </p:spPr>
        <p:txBody>
          <a:bodyPr wrap="none" fromWordArt="1">
            <a:prstTxWarp prst="textPlain">
              <a:avLst>
                <a:gd name="adj" fmla="val 50000"/>
              </a:avLst>
            </a:prstTxWarp>
          </a:bodyPr>
          <a:lstStyle/>
          <a:p>
            <a:pPr algn="ctr" defTabSz="685983" fontAlgn="base">
              <a:spcBef>
                <a:spcPct val="0"/>
              </a:spcBef>
              <a:spcAft>
                <a:spcPct val="0"/>
              </a:spcAft>
            </a:pPr>
            <a:r>
              <a:rPr lang="pt-BR" sz="2701" b="1" kern="10" dirty="0">
                <a:ln w="19050">
                  <a:solidFill>
                    <a:srgbClr val="00FF00"/>
                  </a:solidFill>
                  <a:round/>
                  <a:headEnd/>
                  <a:tailEnd/>
                </a:ln>
                <a:solidFill>
                  <a:srgbClr val="00FF00"/>
                </a:solidFill>
                <a:effectLst>
                  <a:outerShdw dist="35921" dir="2700000" algn="ctr" rotWithShape="0">
                    <a:srgbClr val="990000"/>
                  </a:outerShdw>
                </a:effectLst>
                <a:latin typeface="Times New Roman"/>
                <a:cs typeface="Times New Roman"/>
              </a:rPr>
              <a:t>CHÚC CÁC EM HỌC TỐT!</a:t>
            </a:r>
            <a:endParaRPr lang="en-US" sz="2701" b="1" kern="10" dirty="0">
              <a:ln w="19050">
                <a:solidFill>
                  <a:srgbClr val="00FF00"/>
                </a:solidFill>
                <a:round/>
                <a:headEnd/>
                <a:tailEnd/>
              </a:ln>
              <a:solidFill>
                <a:srgbClr val="00FF0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347637026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afterEffect">
                                  <p:stCondLst>
                                    <p:cond delay="0"/>
                                  </p:stCondLst>
                                  <p:childTnLst>
                                    <p:animClr clrSpc="hsl" dir="cw">
                                      <p:cBhvr override="childStyle">
                                        <p:cTn id="6" dur="750" fill="hold"/>
                                        <p:tgtEl>
                                          <p:spTgt spid="38917"/>
                                        </p:tgtEl>
                                        <p:attrNameLst>
                                          <p:attrName>style.color</p:attrName>
                                        </p:attrNameLst>
                                      </p:cBhvr>
                                      <p:by>
                                        <p:hsl h="-7200000" s="0" l="0"/>
                                      </p:by>
                                    </p:animClr>
                                    <p:animClr clrSpc="hsl" dir="cw">
                                      <p:cBhvr>
                                        <p:cTn id="7" dur="750" fill="hold"/>
                                        <p:tgtEl>
                                          <p:spTgt spid="38917"/>
                                        </p:tgtEl>
                                        <p:attrNameLst>
                                          <p:attrName>fillcolor</p:attrName>
                                        </p:attrNameLst>
                                      </p:cBhvr>
                                      <p:by>
                                        <p:hsl h="-7200000" s="0" l="0"/>
                                      </p:by>
                                    </p:animClr>
                                    <p:animClr clrSpc="hsl" dir="cw">
                                      <p:cBhvr>
                                        <p:cTn id="8" dur="750" fill="hold"/>
                                        <p:tgtEl>
                                          <p:spTgt spid="38917"/>
                                        </p:tgtEl>
                                        <p:attrNameLst>
                                          <p:attrName>stroke.color</p:attrName>
                                        </p:attrNameLst>
                                      </p:cBhvr>
                                      <p:by>
                                        <p:hsl h="-7200000" s="0" l="0"/>
                                      </p:by>
                                    </p:animClr>
                                    <p:set>
                                      <p:cBhvr>
                                        <p:cTn id="9" dur="750" fill="hold"/>
                                        <p:tgtEl>
                                          <p:spTgt spid="38917"/>
                                        </p:tgtEl>
                                        <p:attrNameLst>
                                          <p:attrName>fill.type</p:attrName>
                                        </p:attrNameLst>
                                      </p:cBhvr>
                                      <p:to>
                                        <p:strVal val="solid"/>
                                      </p:to>
                                    </p:set>
                                  </p:childTnLst>
                                </p:cTn>
                              </p:par>
                              <p:par>
                                <p:cTn id="10" presetID="22" presetClass="emph" presetSubtype="0" repeatCount="indefinite" fill="hold" grpId="0" nodeType="withEffect">
                                  <p:stCondLst>
                                    <p:cond delay="0"/>
                                  </p:stCondLst>
                                  <p:childTnLst>
                                    <p:animClr clrSpc="hsl" dir="cw">
                                      <p:cBhvr override="childStyle">
                                        <p:cTn id="11" dur="750" fill="hold"/>
                                        <p:tgtEl>
                                          <p:spTgt spid="38919"/>
                                        </p:tgtEl>
                                        <p:attrNameLst>
                                          <p:attrName>style.color</p:attrName>
                                        </p:attrNameLst>
                                      </p:cBhvr>
                                      <p:by>
                                        <p:hsl h="-7200000" s="0" l="0"/>
                                      </p:by>
                                    </p:animClr>
                                    <p:animClr clrSpc="hsl" dir="cw">
                                      <p:cBhvr>
                                        <p:cTn id="12" dur="750" fill="hold"/>
                                        <p:tgtEl>
                                          <p:spTgt spid="38919"/>
                                        </p:tgtEl>
                                        <p:attrNameLst>
                                          <p:attrName>fillcolor</p:attrName>
                                        </p:attrNameLst>
                                      </p:cBhvr>
                                      <p:by>
                                        <p:hsl h="-7200000" s="0" l="0"/>
                                      </p:by>
                                    </p:animClr>
                                    <p:animClr clrSpc="hsl" dir="cw">
                                      <p:cBhvr>
                                        <p:cTn id="13" dur="750" fill="hold"/>
                                        <p:tgtEl>
                                          <p:spTgt spid="38919"/>
                                        </p:tgtEl>
                                        <p:attrNameLst>
                                          <p:attrName>stroke.color</p:attrName>
                                        </p:attrNameLst>
                                      </p:cBhvr>
                                      <p:by>
                                        <p:hsl h="-7200000" s="0" l="0"/>
                                      </p:by>
                                    </p:animClr>
                                    <p:set>
                                      <p:cBhvr>
                                        <p:cTn id="14" dur="750" fill="hold"/>
                                        <p:tgtEl>
                                          <p:spTgt spid="38919"/>
                                        </p:tgtEl>
                                        <p:attrNameLst>
                                          <p:attrName>fill.type</p:attrName>
                                        </p:attrNameLst>
                                      </p:cBhvr>
                                      <p:to>
                                        <p:strVal val="solid"/>
                                      </p:to>
                                    </p:set>
                                  </p:childTnLst>
                                </p:cTn>
                              </p:par>
                              <p:par>
                                <p:cTn id="15" presetID="22" presetClass="emph" presetSubtype="0" repeatCount="indefinite" fill="hold" grpId="0" nodeType="withEffect">
                                  <p:stCondLst>
                                    <p:cond delay="0"/>
                                  </p:stCondLst>
                                  <p:childTnLst>
                                    <p:animClr clrSpc="hsl" dir="cw">
                                      <p:cBhvr override="childStyle">
                                        <p:cTn id="16" dur="750" fill="hold"/>
                                        <p:tgtEl>
                                          <p:spTgt spid="38918"/>
                                        </p:tgtEl>
                                        <p:attrNameLst>
                                          <p:attrName>style.color</p:attrName>
                                        </p:attrNameLst>
                                      </p:cBhvr>
                                      <p:by>
                                        <p:hsl h="-7200000" s="0" l="0"/>
                                      </p:by>
                                    </p:animClr>
                                    <p:animClr clrSpc="hsl" dir="cw">
                                      <p:cBhvr>
                                        <p:cTn id="17" dur="750" fill="hold"/>
                                        <p:tgtEl>
                                          <p:spTgt spid="38918"/>
                                        </p:tgtEl>
                                        <p:attrNameLst>
                                          <p:attrName>fillcolor</p:attrName>
                                        </p:attrNameLst>
                                      </p:cBhvr>
                                      <p:by>
                                        <p:hsl h="-7200000" s="0" l="0"/>
                                      </p:by>
                                    </p:animClr>
                                    <p:animClr clrSpc="hsl" dir="cw">
                                      <p:cBhvr>
                                        <p:cTn id="18" dur="750" fill="hold"/>
                                        <p:tgtEl>
                                          <p:spTgt spid="38918"/>
                                        </p:tgtEl>
                                        <p:attrNameLst>
                                          <p:attrName>stroke.color</p:attrName>
                                        </p:attrNameLst>
                                      </p:cBhvr>
                                      <p:by>
                                        <p:hsl h="-7200000" s="0" l="0"/>
                                      </p:by>
                                    </p:animClr>
                                    <p:set>
                                      <p:cBhvr>
                                        <p:cTn id="19" dur="750" fill="hold"/>
                                        <p:tgtEl>
                                          <p:spTgt spid="389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18" grpId="0" animBg="1"/>
      <p:bldP spid="389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6810" cy="525658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05" y="1248508"/>
            <a:ext cx="1967244" cy="196758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03" y="1248508"/>
            <a:ext cx="2385747" cy="238616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6" name="组合 136"/>
          <p:cNvGrpSpPr/>
          <p:nvPr/>
        </p:nvGrpSpPr>
        <p:grpSpPr>
          <a:xfrm>
            <a:off x="768031" y="5040491"/>
            <a:ext cx="588755" cy="588857"/>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4098" y="4529856"/>
            <a:ext cx="252447" cy="252491"/>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0" name="组合 148"/>
          <p:cNvGrpSpPr/>
          <p:nvPr/>
        </p:nvGrpSpPr>
        <p:grpSpPr>
          <a:xfrm>
            <a:off x="4421221" y="4325148"/>
            <a:ext cx="223040" cy="223080"/>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4726" y="4706147"/>
            <a:ext cx="962575" cy="962743"/>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 lastClr="FFFFFF"/>
                  </a:solidFill>
                  <a:ea typeface="微软雅黑" panose="020B0503020204020204" pitchFamily="34" charset="-122"/>
                  <a:cs typeface="+mn-ea"/>
                  <a:sym typeface="+mn-lt"/>
                </a:rPr>
                <a:t> </a:t>
              </a:r>
              <a:endParaRPr lang="zh-CN" altLang="en-US" sz="2500"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6785" y="4606648"/>
            <a:ext cx="520102" cy="52019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2668" y="4921762"/>
            <a:ext cx="316822" cy="31687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8730" y="4738455"/>
            <a:ext cx="158410" cy="158438"/>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a:defRPr/>
              </a:pPr>
              <a:endParaRPr lang="zh-CN" altLang="en-US" sz="2500"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a:defRPr/>
              </a:pPr>
              <a:r>
                <a:rPr lang="en-US" altLang="zh-CN" sz="2500" kern="0">
                  <a:solidFill>
                    <a:sysClr val="windowText" lastClr="000000"/>
                  </a:solidFill>
                  <a:ea typeface="微软雅黑" panose="020B0503020204020204" pitchFamily="34" charset="-122"/>
                  <a:cs typeface="+mn-ea"/>
                  <a:sym typeface="+mn-lt"/>
                </a:rPr>
                <a:t> </a:t>
              </a:r>
              <a:endParaRPr lang="zh-CN" altLang="en-US" sz="2500"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8165" y="322922"/>
            <a:ext cx="1440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7" name="Rectangle 8"/>
          <p:cNvSpPr>
            <a:spLocks noChangeArrowheads="1"/>
          </p:cNvSpPr>
          <p:nvPr/>
        </p:nvSpPr>
        <p:spPr bwMode="auto">
          <a:xfrm>
            <a:off x="3768461" y="579305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262333" y="2249430"/>
            <a:ext cx="2417565" cy="553998"/>
          </a:xfrm>
          <a:prstGeom prst="rect">
            <a:avLst/>
          </a:prstGeom>
          <a:noFill/>
        </p:spPr>
        <p:txBody>
          <a:bodyPr wrap="square" rtlCol="0">
            <a:spAutoFit/>
          </a:bodyPr>
          <a:lstStyle/>
          <a:p>
            <a:r>
              <a:rPr lang="en-US" sz="3000" dirty="0" err="1">
                <a:solidFill>
                  <a:srgbClr val="0000FF"/>
                </a:solidFill>
                <a:latin typeface="Times New Roman" panose="02020603050405020304" pitchFamily="18" charset="0"/>
                <a:cs typeface="Times New Roman" panose="02020603050405020304" pitchFamily="18" charset="0"/>
              </a:rPr>
              <a:t>Khởi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động</a:t>
            </a:r>
            <a:endParaRPr lang="en-US" sz="3000" dirty="0">
              <a:solidFill>
                <a:srgbClr val="0000FF"/>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2585323" y="460114"/>
            <a:ext cx="9813918" cy="1500544"/>
            <a:chOff x="2585323" y="460114"/>
            <a:chExt cx="9813918" cy="1500544"/>
          </a:xfrm>
        </p:grpSpPr>
        <p:sp>
          <p:nvSpPr>
            <p:cNvPr id="47" name="圆角矩形 9"/>
            <p:cNvSpPr/>
            <p:nvPr/>
          </p:nvSpPr>
          <p:spPr>
            <a:xfrm rot="2700000">
              <a:off x="2600293" y="445144"/>
              <a:ext cx="1025384" cy="1055324"/>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srgbClr val="14436A"/>
                  </a:solidFill>
                  <a:latin typeface="Arial"/>
                  <a:ea typeface="微软雅黑" panose="020B0503020204020204" pitchFamily="34" charset="-122"/>
                  <a:cs typeface="+mn-ea"/>
                  <a:sym typeface="+mn-lt"/>
                </a:rPr>
                <a:t> </a:t>
              </a:r>
              <a:endParaRPr lang="zh-CN" altLang="en-US" sz="1500" kern="0" dirty="0">
                <a:solidFill>
                  <a:srgbClr val="14436A"/>
                </a:solidFill>
                <a:latin typeface="Arial"/>
                <a:ea typeface="微软雅黑" panose="020B0503020204020204" pitchFamily="34" charset="-122"/>
                <a:cs typeface="+mn-ea"/>
                <a:sym typeface="+mn-lt"/>
              </a:endParaRPr>
            </a:p>
          </p:txBody>
        </p:sp>
        <p:grpSp>
          <p:nvGrpSpPr>
            <p:cNvPr id="20" name="Group 19"/>
            <p:cNvGrpSpPr/>
            <p:nvPr/>
          </p:nvGrpSpPr>
          <p:grpSpPr>
            <a:xfrm>
              <a:off x="2656412" y="517783"/>
              <a:ext cx="9742829" cy="1442875"/>
              <a:chOff x="2627946" y="520316"/>
              <a:chExt cx="9742829" cy="1442875"/>
            </a:xfrm>
          </p:grpSpPr>
          <p:pic>
            <p:nvPicPr>
              <p:cNvPr id="49" name="Picture 10" descr="Trẻ Em, Mầm Non, Đọc Sách, Học Tập, Cô Bé, Tải hình PNG 342 -  Free.Vector6.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7946" y="520316"/>
                <a:ext cx="970082" cy="97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790993" y="578196"/>
                <a:ext cx="8579782"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SGK </a:t>
                </a:r>
              </a:p>
              <a:p>
                <a:r>
                  <a:rPr lang="en-US" sz="2800" dirty="0" err="1">
                    <a:latin typeface="Times New Roman" panose="02020603050405020304" pitchFamily="18" charset="0"/>
                    <a:cs typeface="Times New Roman" panose="02020603050405020304" pitchFamily="18" charset="0"/>
                  </a:rPr>
                  <a:t>tr</a:t>
                </a:r>
                <a:r>
                  <a:rPr lang="en-US" sz="2800" dirty="0">
                    <a:latin typeface="Times New Roman" panose="02020603050405020304" pitchFamily="18" charset="0"/>
                    <a:cs typeface="Times New Roman" panose="02020603050405020304" pitchFamily="18" charset="0"/>
                  </a:rPr>
                  <a:t> 23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p:grpSp>
      </p:grpSp>
      <p:sp>
        <p:nvSpPr>
          <p:cNvPr id="17" name="TextBox 16"/>
          <p:cNvSpPr txBox="1"/>
          <p:nvPr/>
        </p:nvSpPr>
        <p:spPr>
          <a:xfrm>
            <a:off x="3903195" y="1710192"/>
            <a:ext cx="5170891" cy="3108543"/>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Internet?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Internet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grpSp>
        <p:nvGrpSpPr>
          <p:cNvPr id="57" name="Group 56"/>
          <p:cNvGrpSpPr/>
          <p:nvPr/>
        </p:nvGrpSpPr>
        <p:grpSpPr>
          <a:xfrm>
            <a:off x="2484858" y="1528428"/>
            <a:ext cx="1620677" cy="1691710"/>
            <a:chOff x="4404878" y="-320340"/>
            <a:chExt cx="2217701" cy="2131166"/>
          </a:xfrm>
        </p:grpSpPr>
        <p:grpSp>
          <p:nvGrpSpPr>
            <p:cNvPr id="58" name="组合 10"/>
            <p:cNvGrpSpPr/>
            <p:nvPr/>
          </p:nvGrpSpPr>
          <p:grpSpPr>
            <a:xfrm>
              <a:off x="4594491" y="424670"/>
              <a:ext cx="1609356" cy="1386156"/>
              <a:chOff x="2260179" y="1727787"/>
              <a:chExt cx="1983214" cy="1673674"/>
            </a:xfrm>
            <a:effectLst>
              <a:outerShdw blurRad="139700" dist="63500" dir="2700000" algn="tl" rotWithShape="0">
                <a:prstClr val="black">
                  <a:alpha val="40000"/>
                </a:prstClr>
              </a:outerShdw>
            </a:effectLst>
          </p:grpSpPr>
          <p:sp>
            <p:nvSpPr>
              <p:cNvPr id="60" name="圆角矩形 11"/>
              <p:cNvSpPr/>
              <p:nvPr/>
            </p:nvSpPr>
            <p:spPr>
              <a:xfrm rot="2700000">
                <a:off x="2456795" y="1614864"/>
                <a:ext cx="1589981" cy="1983214"/>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a:defRPr/>
                </a:pPr>
                <a:endParaRPr lang="zh-CN" altLang="en-US" sz="1500" kern="0" dirty="0">
                  <a:solidFill>
                    <a:prstClr val="white"/>
                  </a:solidFill>
                  <a:latin typeface="Arial"/>
                  <a:ea typeface="微软雅黑" panose="020B0503020204020204" pitchFamily="34" charset="-122"/>
                  <a:cs typeface="+mn-ea"/>
                  <a:sym typeface="+mn-lt"/>
                </a:endParaRPr>
              </a:p>
            </p:txBody>
          </p:sp>
          <p:sp>
            <p:nvSpPr>
              <p:cNvPr id="61" name="圆角矩形 12"/>
              <p:cNvSpPr/>
              <p:nvPr/>
            </p:nvSpPr>
            <p:spPr>
              <a:xfrm rot="2700000">
                <a:off x="2341492" y="1668147"/>
                <a:ext cx="1625006" cy="1744286"/>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r>
                  <a:rPr lang="en-US" altLang="zh-CN" sz="1500" kern="0">
                    <a:solidFill>
                      <a:prstClr val="white"/>
                    </a:solidFill>
                    <a:latin typeface="Arial"/>
                    <a:ea typeface="微软雅黑" panose="020B0503020204020204" pitchFamily="34" charset="-122"/>
                    <a:cs typeface="+mn-ea"/>
                    <a:sym typeface="+mn-lt"/>
                  </a:rPr>
                  <a:t> </a:t>
                </a:r>
                <a:endParaRPr lang="zh-CN" altLang="en-US" sz="1500" kern="0" dirty="0">
                  <a:solidFill>
                    <a:prstClr val="white"/>
                  </a:solidFill>
                  <a:latin typeface="Arial"/>
                  <a:ea typeface="微软雅黑" panose="020B0503020204020204" pitchFamily="34" charset="-122"/>
                  <a:cs typeface="+mn-ea"/>
                  <a:sym typeface="+mn-lt"/>
                </a:endParaRPr>
              </a:p>
            </p:txBody>
          </p:sp>
        </p:grpSp>
        <p:pic>
          <p:nvPicPr>
            <p:cNvPr id="59" name="Picture 4" descr="Trẻ Em, Học Tập, Học Bài, Giáo Dục, Tải hình PNG 109 - Free.Vector6.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4878" y="-320340"/>
              <a:ext cx="2217701" cy="194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469778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13301" y="556320"/>
            <a:ext cx="7805006" cy="403244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457200" indent="-457200">
              <a:buFontTx/>
              <a:buChar char="-"/>
            </a:pPr>
            <a:r>
              <a:rPr lang="en-US" sz="2800">
                <a:latin typeface="Times New Roman" panose="02020603050405020304" pitchFamily="18" charset="0"/>
                <a:cs typeface="Times New Roman" panose="02020603050405020304" pitchFamily="18" charset="0"/>
              </a:rPr>
              <a:t>Bắt nạt trên mạng, nghiện internet, nghiện trò chơi trực tuyến,…</a:t>
            </a:r>
          </a:p>
          <a:p>
            <a:pPr marL="457200" indent="-457200">
              <a:buFontTx/>
              <a:buChar char="-"/>
            </a:pPr>
            <a:r>
              <a:rPr lang="en-US" sz="2800">
                <a:latin typeface="Times New Roman" panose="02020603050405020304" pitchFamily="18" charset="0"/>
                <a:cs typeface="Times New Roman" panose="02020603050405020304" pitchFamily="18" charset="0"/>
              </a:rPr>
              <a:t>Ứng xử trên mạng có văn hóa và đúng quy tắc, sử dụng internet hợp lí sẽ giúp mỗi chúng ta có một cuộc sống văn minh, an toàn hơn. </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081199" y="556320"/>
            <a:ext cx="612068" cy="614889"/>
          </a:xfrm>
          <a:prstGeom prst="rect">
            <a:avLst/>
          </a:prstGeom>
        </p:spPr>
      </p:pic>
      <p:sp>
        <p:nvSpPr>
          <p:cNvPr id="7" name="TextBox 6">
            <a:extLst>
              <a:ext uri="{FF2B5EF4-FFF2-40B4-BE49-F238E27FC236}">
                <a16:creationId xmlns:a16="http://schemas.microsoft.com/office/drawing/2014/main" id="{0BC57853-2507-441B-F9B3-79F20F789DB7}"/>
              </a:ext>
            </a:extLst>
          </p:cNvPr>
          <p:cNvSpPr txBox="1"/>
          <p:nvPr/>
        </p:nvSpPr>
        <p:spPr>
          <a:xfrm>
            <a:off x="3133427" y="772344"/>
            <a:ext cx="2808312" cy="523220"/>
          </a:xfrm>
          <a:prstGeom prst="rect">
            <a:avLst/>
          </a:prstGeom>
          <a:noFill/>
        </p:spPr>
        <p:txBody>
          <a:bodyPr wrap="square" rtlCol="0">
            <a:spAutoFit/>
          </a:bodyPr>
          <a:lstStyle/>
          <a:p>
            <a:pPr algn="ctr"/>
            <a:r>
              <a:rPr lang="en-US" sz="2800">
                <a:solidFill>
                  <a:srgbClr val="FF0000"/>
                </a:solidFill>
                <a:latin typeface="Times New Roman" panose="02020603050405020304" pitchFamily="18" charset="0"/>
                <a:cs typeface="Times New Roman" panose="02020603050405020304" pitchFamily="18" charset="0"/>
              </a:rPr>
              <a:t>ĐÁP ÁN </a:t>
            </a:r>
          </a:p>
        </p:txBody>
      </p:sp>
    </p:spTree>
    <p:extLst>
      <p:ext uri="{BB962C8B-B14F-4D97-AF65-F5344CB8AC3E}">
        <p14:creationId xmlns:p14="http://schemas.microsoft.com/office/powerpoint/2010/main" val="407401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3" name="Oval 2"/>
          <p:cNvSpPr/>
          <p:nvPr/>
        </p:nvSpPr>
        <p:spPr>
          <a:xfrm>
            <a:off x="17184" y="160280"/>
            <a:ext cx="8748972" cy="144016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1" b="1" dirty="0">
                <a:solidFill>
                  <a:schemeClr val="tx1"/>
                </a:solidFill>
                <a:latin typeface="Times New Roman" panose="02020603050405020304" pitchFamily="18" charset="0"/>
                <a:cs typeface="Times New Roman" panose="02020603050405020304" pitchFamily="18" charset="0"/>
              </a:rPr>
              <a:t> </a:t>
            </a:r>
            <a:r>
              <a:rPr lang="en-US" sz="4501" b="1" dirty="0" err="1">
                <a:solidFill>
                  <a:schemeClr val="tx1"/>
                </a:solidFill>
                <a:latin typeface="Times New Roman" panose="02020603050405020304" pitchFamily="18" charset="0"/>
                <a:cs typeface="Times New Roman" panose="02020603050405020304" pitchFamily="18" charset="0"/>
              </a:rPr>
              <a:t>Bài</a:t>
            </a:r>
            <a:r>
              <a:rPr lang="en-US" sz="4501" b="1" dirty="0">
                <a:solidFill>
                  <a:schemeClr val="tx1"/>
                </a:solidFill>
                <a:latin typeface="Times New Roman" panose="02020603050405020304" pitchFamily="18" charset="0"/>
                <a:cs typeface="Times New Roman" panose="02020603050405020304" pitchFamily="18" charset="0"/>
              </a:rPr>
              <a:t> 5: ỨNG XỬ TRÊN MẠNG (</a:t>
            </a:r>
            <a:r>
              <a:rPr lang="en-US" sz="4501" b="1" dirty="0" err="1">
                <a:solidFill>
                  <a:schemeClr val="tx1"/>
                </a:solidFill>
                <a:latin typeface="Times New Roman" panose="02020603050405020304" pitchFamily="18" charset="0"/>
                <a:cs typeface="Times New Roman" panose="02020603050405020304" pitchFamily="18" charset="0"/>
              </a:rPr>
              <a:t>Tiết</a:t>
            </a:r>
            <a:r>
              <a:rPr lang="en-US" sz="4501" b="1" dirty="0">
                <a:solidFill>
                  <a:schemeClr val="tx1"/>
                </a:solidFill>
                <a:latin typeface="Times New Roman" panose="02020603050405020304" pitchFamily="18" charset="0"/>
                <a:cs typeface="Times New Roman" panose="02020603050405020304" pitchFamily="18" charset="0"/>
              </a:rPr>
              <a:t> 1)</a:t>
            </a:r>
            <a:endParaRPr lang="en-US" sz="4501" dirty="0">
              <a:solidFill>
                <a:schemeClr val="tx1"/>
              </a:solidFill>
              <a:latin typeface="Times New Roman" panose="02020603050405020304" pitchFamily="18" charset="0"/>
              <a:cs typeface="Times New Roman" panose="02020603050405020304" pitchFamily="18" charset="0"/>
            </a:endParaRPr>
          </a:p>
        </p:txBody>
      </p:sp>
      <p:sp>
        <p:nvSpPr>
          <p:cNvPr id="4" name="Cloud 3"/>
          <p:cNvSpPr/>
          <p:nvPr/>
        </p:nvSpPr>
        <p:spPr>
          <a:xfrm>
            <a:off x="3169431" y="2212504"/>
            <a:ext cx="2232248" cy="1692188"/>
          </a:xfrm>
          <a:prstGeom prst="cloud">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tx1"/>
                </a:solidFill>
                <a:latin typeface="Times New Roman" panose="02020603050405020304" pitchFamily="18" charset="0"/>
                <a:cs typeface="Times New Roman" panose="02020603050405020304" pitchFamily="18" charset="0"/>
              </a:rPr>
              <a:t>ỨNG XỬ TRÊN MẠNG</a:t>
            </a:r>
            <a:endParaRPr lang="en-US"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217107" y="1821215"/>
            <a:ext cx="3168348" cy="1111375"/>
            <a:chOff x="217107" y="1821215"/>
            <a:chExt cx="3168348" cy="1111375"/>
          </a:xfrm>
        </p:grpSpPr>
        <p:cxnSp>
          <p:nvCxnSpPr>
            <p:cNvPr id="9" name="Curved Connector 8"/>
            <p:cNvCxnSpPr/>
            <p:nvPr/>
          </p:nvCxnSpPr>
          <p:spPr>
            <a:xfrm rot="10800000">
              <a:off x="2233327" y="2752568"/>
              <a:ext cx="1152128" cy="180019"/>
            </a:xfrm>
            <a:prstGeom prst="curvedConnector3">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17107" y="1821215"/>
              <a:ext cx="2000627" cy="11113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Giao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tiếp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hóa</a:t>
              </a:r>
              <a:r>
                <a:rPr lang="en-US" b="1" dirty="0">
                  <a:latin typeface="Times New Roman" panose="02020603050405020304" pitchFamily="18" charset="0"/>
                  <a:cs typeface="Times New Roman" panose="02020603050405020304" pitchFamily="18" charset="0"/>
                </a:rPr>
                <a:t> qua </a:t>
              </a:r>
              <a:r>
                <a:rPr lang="en-US" b="1" dirty="0" err="1">
                  <a:latin typeface="Times New Roman" panose="02020603050405020304" pitchFamily="18" charset="0"/>
                  <a:cs typeface="Times New Roman" panose="02020603050405020304" pitchFamily="18" charset="0"/>
                </a:rPr>
                <a:t>mạng</a:t>
              </a: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854971" y="3796680"/>
            <a:ext cx="3580243" cy="1058249"/>
            <a:chOff x="854971" y="3796680"/>
            <a:chExt cx="3580243" cy="1058249"/>
          </a:xfrm>
        </p:grpSpPr>
        <p:cxnSp>
          <p:nvCxnSpPr>
            <p:cNvPr id="12" name="Curved Connector 11"/>
            <p:cNvCxnSpPr/>
            <p:nvPr/>
          </p:nvCxnSpPr>
          <p:spPr>
            <a:xfrm rot="10800000" flipV="1">
              <a:off x="3601480" y="3796680"/>
              <a:ext cx="833734" cy="576064"/>
            </a:xfrm>
            <a:prstGeom prst="curvedConnector3">
              <a:avLst>
                <a:gd name="adj1" fmla="val 50000"/>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854971" y="3926566"/>
              <a:ext cx="2756711" cy="92836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gì</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gặp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thông</a:t>
              </a:r>
              <a:r>
                <a:rPr lang="en-US" b="1" dirty="0">
                  <a:latin typeface="Times New Roman" panose="02020603050405020304" pitchFamily="18" charset="0"/>
                  <a:cs typeface="Times New Roman" panose="02020603050405020304" pitchFamily="18" charset="0"/>
                </a:rPr>
                <a:t> tin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nội</a:t>
              </a:r>
              <a:r>
                <a:rPr lang="en-US" b="1" dirty="0">
                  <a:latin typeface="Times New Roman" panose="02020603050405020304" pitchFamily="18" charset="0"/>
                  <a:cs typeface="Times New Roman" panose="02020603050405020304" pitchFamily="18" charset="0"/>
                </a:rPr>
                <a:t> dung </a:t>
              </a:r>
              <a:r>
                <a:rPr lang="en-US" b="1" dirty="0" err="1">
                  <a:latin typeface="Times New Roman" panose="02020603050405020304" pitchFamily="18" charset="0"/>
                  <a:cs typeface="Times New Roman" panose="02020603050405020304" pitchFamily="18" charset="0"/>
                </a:rPr>
                <a:t>xấu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mạng</a:t>
              </a: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5329672" y="1654445"/>
            <a:ext cx="2808317" cy="1044115"/>
            <a:chOff x="5329672" y="1654445"/>
            <a:chExt cx="2808317" cy="1044115"/>
          </a:xfrm>
        </p:grpSpPr>
        <p:cxnSp>
          <p:nvCxnSpPr>
            <p:cNvPr id="6" name="Curved Connector 5"/>
            <p:cNvCxnSpPr/>
            <p:nvPr/>
          </p:nvCxnSpPr>
          <p:spPr>
            <a:xfrm flipV="1">
              <a:off x="5329672" y="2284517"/>
              <a:ext cx="648072" cy="360040"/>
            </a:xfrm>
            <a:prstGeom prst="curvedConnector3">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994348" y="1654445"/>
              <a:ext cx="2143641" cy="1044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bệnh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nghiện</a:t>
              </a:r>
              <a:r>
                <a:rPr lang="en-US" b="1" dirty="0">
                  <a:latin typeface="Times New Roman" panose="02020603050405020304" pitchFamily="18" charset="0"/>
                  <a:cs typeface="Times New Roman" panose="02020603050405020304" pitchFamily="18" charset="0"/>
                </a:rPr>
                <a:t> Internet</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81854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 y="2388"/>
            <a:ext cx="9163054" cy="514269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9" y="1026230"/>
            <a:ext cx="2556285" cy="255672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24" y="1024372"/>
            <a:ext cx="2618787" cy="2619241"/>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19" name="Rectangle 2"/>
          <p:cNvSpPr>
            <a:spLocks noChangeArrowheads="1"/>
          </p:cNvSpPr>
          <p:nvPr/>
        </p:nvSpPr>
        <p:spPr bwMode="auto">
          <a:xfrm flipV="1">
            <a:off x="948165" y="245978"/>
            <a:ext cx="1440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27" name="Rectangle 8"/>
          <p:cNvSpPr>
            <a:spLocks noChangeArrowheads="1"/>
          </p:cNvSpPr>
          <p:nvPr/>
        </p:nvSpPr>
        <p:spPr bwMode="auto">
          <a:xfrm>
            <a:off x="4771355" y="312039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800">
              <a:latin typeface="Times New Roman" panose="02020603050405020304" pitchFamily="18" charset="0"/>
              <a:cs typeface="Times New Roman" panose="02020603050405020304" pitchFamily="18" charset="0"/>
            </a:endParaRPr>
          </a:p>
        </p:txBody>
      </p:sp>
      <p:sp>
        <p:nvSpPr>
          <p:cNvPr id="18" name="TextBox 17"/>
          <p:cNvSpPr txBox="1"/>
          <p:nvPr/>
        </p:nvSpPr>
        <p:spPr>
          <a:xfrm>
            <a:off x="289111" y="1824162"/>
            <a:ext cx="2272033" cy="954107"/>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Hình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thức</a:t>
            </a:r>
            <a:r>
              <a:rPr lang="en-US" sz="2800" b="1" dirty="0">
                <a:solidFill>
                  <a:srgbClr val="0000FF"/>
                </a:solidFill>
                <a:latin typeface="Times New Roman" panose="02020603050405020304" pitchFamily="18" charset="0"/>
                <a:cs typeface="Times New Roman" panose="02020603050405020304" pitchFamily="18" charset="0"/>
              </a:rPr>
              <a:t> </a:t>
            </a:r>
          </a:p>
        </p:txBody>
      </p:sp>
      <p:sp>
        <p:nvSpPr>
          <p:cNvPr id="52" name="Round Same Side Corner Rectangle 51"/>
          <p:cNvSpPr/>
          <p:nvPr/>
        </p:nvSpPr>
        <p:spPr>
          <a:xfrm rot="5400000">
            <a:off x="5569901" y="-1629429"/>
            <a:ext cx="543298" cy="6280341"/>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800">
              <a:latin typeface="Times New Roman" panose="02020603050405020304" pitchFamily="18" charset="0"/>
              <a:cs typeface="Times New Roman" panose="02020603050405020304" pitchFamily="18" charset="0"/>
            </a:endParaRPr>
          </a:p>
        </p:txBody>
      </p:sp>
      <p:sp>
        <p:nvSpPr>
          <p:cNvPr id="53" name="AutoShape 92"/>
          <p:cNvSpPr>
            <a:spLocks noChangeAspect="1" noChangeArrowheads="1"/>
          </p:cNvSpPr>
          <p:nvPr/>
        </p:nvSpPr>
        <p:spPr bwMode="auto">
          <a:xfrm rot="16200000" flipH="1">
            <a:off x="2111987" y="1073705"/>
            <a:ext cx="768000" cy="885359"/>
          </a:xfrm>
          <a:prstGeom prst="ellipse">
            <a:avLst/>
          </a:prstGeom>
          <a:solidFill>
            <a:schemeClr val="bg1"/>
          </a:solidFill>
          <a:ln w="50800">
            <a:solidFill>
              <a:schemeClr val="accent1"/>
            </a:solid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2800" dirty="0">
              <a:solidFill>
                <a:schemeClr val="bg1"/>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2120603" y="1300942"/>
            <a:ext cx="875832" cy="430887"/>
          </a:xfrm>
          <a:prstGeom prst="rect">
            <a:avLst/>
          </a:prstGeom>
          <a:noFill/>
        </p:spPr>
        <p:txBody>
          <a:bodyPr wrap="square" tIns="0" bIns="0" rtlCol="0" anchor="ctr">
            <a:spAutoFit/>
          </a:bodyPr>
          <a:lstStyle/>
          <a:p>
            <a:pPr algn="ctr"/>
            <a:r>
              <a:rPr lang="en-US" altLang="ko-KR" sz="2800" b="1" dirty="0">
                <a:solidFill>
                  <a:schemeClr val="accent1"/>
                </a:solidFill>
                <a:latin typeface="Times New Roman" panose="02020603050405020304" pitchFamily="18" charset="0"/>
                <a:cs typeface="Times New Roman" panose="02020603050405020304" pitchFamily="18" charset="0"/>
              </a:rPr>
              <a:t>01</a:t>
            </a:r>
          </a:p>
        </p:txBody>
      </p:sp>
      <p:sp>
        <p:nvSpPr>
          <p:cNvPr id="55" name="TextBox 54"/>
          <p:cNvSpPr txBox="1"/>
          <p:nvPr/>
        </p:nvSpPr>
        <p:spPr bwMode="auto">
          <a:xfrm>
            <a:off x="2270320" y="1208609"/>
            <a:ext cx="7321981" cy="523220"/>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sz="2800" b="1" dirty="0" err="1">
                <a:solidFill>
                  <a:schemeClr val="bg1"/>
                </a:solidFill>
                <a:latin typeface="Times New Roman" panose="02020603050405020304" pitchFamily="18" charset="0"/>
                <a:cs typeface="Times New Roman" panose="02020603050405020304" pitchFamily="18" charset="0"/>
              </a:rPr>
              <a:t>Giao</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tiếp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ứng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hóa</a:t>
            </a:r>
            <a:r>
              <a:rPr lang="en-US" sz="2800" b="1" dirty="0">
                <a:solidFill>
                  <a:schemeClr val="bg1"/>
                </a:solidFill>
                <a:latin typeface="Times New Roman" panose="02020603050405020304" pitchFamily="18" charset="0"/>
                <a:cs typeface="Times New Roman" panose="02020603050405020304" pitchFamily="18" charset="0"/>
              </a:rPr>
              <a:t> qua </a:t>
            </a:r>
            <a:r>
              <a:rPr lang="en-US" sz="2800" b="1" dirty="0" err="1">
                <a:solidFill>
                  <a:schemeClr val="bg1"/>
                </a:solidFill>
                <a:latin typeface="Times New Roman" panose="02020603050405020304" pitchFamily="18" charset="0"/>
                <a:cs typeface="Times New Roman" panose="02020603050405020304" pitchFamily="18" charset="0"/>
              </a:rPr>
              <a:t>mạng</a:t>
            </a:r>
            <a:r>
              <a:rPr lang="en-US" sz="2800" b="1"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9" name="Round Same Side Corner Rectangle 58"/>
          <p:cNvSpPr/>
          <p:nvPr/>
        </p:nvSpPr>
        <p:spPr>
          <a:xfrm rot="5400000">
            <a:off x="5283968" y="-370086"/>
            <a:ext cx="808225" cy="6549469"/>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latin typeface="Times New Roman" panose="02020603050405020304" pitchFamily="18" charset="0"/>
              <a:cs typeface="Times New Roman" panose="02020603050405020304" pitchFamily="18" charset="0"/>
            </a:endParaRPr>
          </a:p>
        </p:txBody>
      </p:sp>
      <p:sp>
        <p:nvSpPr>
          <p:cNvPr id="60" name="AutoShape 92"/>
          <p:cNvSpPr>
            <a:spLocks noChangeAspect="1" noChangeArrowheads="1"/>
          </p:cNvSpPr>
          <p:nvPr/>
        </p:nvSpPr>
        <p:spPr bwMode="auto">
          <a:xfrm rot="16200000" flipH="1">
            <a:off x="1964927" y="2404378"/>
            <a:ext cx="954108" cy="993372"/>
          </a:xfrm>
          <a:prstGeom prst="ellipse">
            <a:avLst/>
          </a:prstGeom>
          <a:solidFill>
            <a:schemeClr val="bg1"/>
          </a:solidFill>
          <a:ln w="50800">
            <a:solidFill>
              <a:schemeClr val="accent2"/>
            </a:solid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latin typeface="Times New Roman" panose="02020603050405020304" pitchFamily="18" charset="0"/>
              <a:cs typeface="Times New Roman" panose="02020603050405020304" pitchFamily="18" charset="0"/>
            </a:endParaRPr>
          </a:p>
        </p:txBody>
      </p:sp>
      <p:sp>
        <p:nvSpPr>
          <p:cNvPr id="61" name="TextBox 60"/>
          <p:cNvSpPr txBox="1"/>
          <p:nvPr/>
        </p:nvSpPr>
        <p:spPr>
          <a:xfrm>
            <a:off x="2053308" y="2670230"/>
            <a:ext cx="749918" cy="492443"/>
          </a:xfrm>
          <a:prstGeom prst="rect">
            <a:avLst/>
          </a:prstGeom>
          <a:noFill/>
        </p:spPr>
        <p:txBody>
          <a:bodyPr wrap="square" tIns="0" bIns="0" rtlCol="0" anchor="ctr">
            <a:spAutoFit/>
          </a:bodyPr>
          <a:lstStyle/>
          <a:p>
            <a:pPr algn="ctr"/>
            <a:r>
              <a:rPr lang="en-US" altLang="ko-KR" sz="3200" b="1" dirty="0">
                <a:solidFill>
                  <a:schemeClr val="accent2"/>
                </a:solidFill>
                <a:latin typeface="Times New Roman" panose="02020603050405020304" pitchFamily="18" charset="0"/>
                <a:cs typeface="Times New Roman" panose="02020603050405020304" pitchFamily="18" charset="0"/>
              </a:rPr>
              <a:t>02</a:t>
            </a:r>
          </a:p>
        </p:txBody>
      </p:sp>
      <p:sp>
        <p:nvSpPr>
          <p:cNvPr id="62" name="TextBox 61"/>
          <p:cNvSpPr txBox="1"/>
          <p:nvPr/>
        </p:nvSpPr>
        <p:spPr bwMode="auto">
          <a:xfrm>
            <a:off x="2993206" y="2424009"/>
            <a:ext cx="5988515" cy="954107"/>
          </a:xfrm>
          <a:prstGeom prst="rect">
            <a:avLst/>
          </a:prstGeom>
          <a:noFill/>
          <a:effectLst/>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sz="2800" b="1" dirty="0" err="1">
                <a:solidFill>
                  <a:schemeClr val="bg1"/>
                </a:solidFill>
                <a:latin typeface="Times New Roman" panose="02020603050405020304" pitchFamily="18" charset="0"/>
                <a:cs typeface="Times New Roman" panose="02020603050405020304" pitchFamily="18" charset="0"/>
              </a:rPr>
              <a:t>Làm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gì</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gặp</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thông</a:t>
            </a:r>
            <a:r>
              <a:rPr lang="en-US" sz="2800" b="1" dirty="0">
                <a:solidFill>
                  <a:schemeClr val="bg1"/>
                </a:solidFill>
                <a:latin typeface="Times New Roman" panose="02020603050405020304" pitchFamily="18" charset="0"/>
                <a:cs typeface="Times New Roman" panose="02020603050405020304" pitchFamily="18" charset="0"/>
              </a:rPr>
              <a:t> tin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nội</a:t>
            </a:r>
            <a:r>
              <a:rPr lang="en-US" sz="2800" b="1" dirty="0">
                <a:solidFill>
                  <a:schemeClr val="bg1"/>
                </a:solidFill>
                <a:latin typeface="Times New Roman" panose="02020603050405020304" pitchFamily="18" charset="0"/>
                <a:cs typeface="Times New Roman" panose="02020603050405020304" pitchFamily="18" charset="0"/>
              </a:rPr>
              <a:t> dung </a:t>
            </a:r>
            <a:r>
              <a:rPr lang="en-US" sz="2800" b="1" dirty="0" err="1">
                <a:solidFill>
                  <a:schemeClr val="bg1"/>
                </a:solidFill>
                <a:latin typeface="Times New Roman" panose="02020603050405020304" pitchFamily="18" charset="0"/>
                <a:cs typeface="Times New Roman" panose="02020603050405020304" pitchFamily="18" charset="0"/>
              </a:rPr>
              <a:t>xấu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trên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mạng</a:t>
            </a:r>
            <a:r>
              <a:rPr lang="en-US" sz="2800" b="1"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0191777"/>
      </p:ext>
    </p:extLst>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5115" y="52264"/>
            <a:ext cx="8784976" cy="994479"/>
          </a:xfrm>
        </p:spPr>
        <p:txBody>
          <a:bodyPr>
            <a:norm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hoá</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5855978" y="850513"/>
            <a:ext cx="184731" cy="523220"/>
          </a:xfrm>
          <a:prstGeom prst="rect">
            <a:avLst/>
          </a:prstGeom>
          <a:noFill/>
        </p:spPr>
        <p:txBody>
          <a:bodyPr wrap="none" rtlCol="0">
            <a:spAutoFit/>
          </a:bodyPr>
          <a:lstStyle/>
          <a:p>
            <a:pPr defTabSz="1218804">
              <a:defRPr/>
            </a:pPr>
            <a:endParaRPr lang="en-US" sz="2800" i="1" dirty="0">
              <a:solidFill>
                <a:srgbClr val="FF0000"/>
              </a:solidFill>
              <a:latin typeface="Times New Roman"/>
            </a:endParaRPr>
          </a:p>
        </p:txBody>
      </p:sp>
      <p:sp>
        <p:nvSpPr>
          <p:cNvPr id="10" name="Cloud Callout 9"/>
          <p:cNvSpPr/>
          <p:nvPr/>
        </p:nvSpPr>
        <p:spPr>
          <a:xfrm>
            <a:off x="181099" y="970888"/>
            <a:ext cx="2916324" cy="1446162"/>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latin typeface="Times New Roman" panose="02020603050405020304" pitchFamily="18" charset="0"/>
                <a:cs typeface="Times New Roman" panose="02020603050405020304" pitchFamily="18" charset="0"/>
              </a:rPr>
              <a:t>Hoạt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nhóm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9270AC7-141C-42B6-A588-1774D6468839}"/>
              </a:ext>
            </a:extLst>
          </p:cNvPr>
          <p:cNvSpPr txBox="1"/>
          <p:nvPr/>
        </p:nvSpPr>
        <p:spPr>
          <a:xfrm>
            <a:off x="3133427" y="1114381"/>
            <a:ext cx="6303345"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Lớp</a:t>
            </a:r>
            <a:r>
              <a:rPr lang="en-US" sz="2800" dirty="0">
                <a:solidFill>
                  <a:srgbClr val="FF0000"/>
                </a:solidFill>
                <a:latin typeface="Times New Roman" panose="02020603050405020304" pitchFamily="18" charset="0"/>
                <a:cs typeface="Times New Roman" panose="02020603050405020304" pitchFamily="18" charset="0"/>
              </a:rPr>
              <a:t> chia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4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cử</a:t>
            </a:r>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nhóm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trưởng</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76E2F5C-4C40-4331-8D9E-F9DC29FB5B8C}"/>
              </a:ext>
            </a:extLst>
          </p:cNvPr>
          <p:cNvSpPr txBox="1"/>
          <p:nvPr/>
        </p:nvSpPr>
        <p:spPr>
          <a:xfrm>
            <a:off x="2647889" y="2135558"/>
            <a:ext cx="6282182" cy="1938992"/>
          </a:xfrm>
          <a:prstGeom prst="rect">
            <a:avLst/>
          </a:prstGeom>
          <a:solidFill>
            <a:srgbClr val="F8FFB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Hoạt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động</a:t>
            </a:r>
            <a:r>
              <a:rPr lang="en-US" sz="2400" b="1" i="1" dirty="0">
                <a:latin typeface="Times New Roman" panose="02020603050405020304" pitchFamily="18" charset="0"/>
                <a:cs typeface="Times New Roman" panose="02020603050405020304" pitchFamily="18" charset="0"/>
              </a:rPr>
              <a:t> 1. </a:t>
            </a:r>
            <a:r>
              <a:rPr lang="en-US" sz="2400" b="1" i="1" dirty="0" err="1">
                <a:latin typeface="Times New Roman" panose="02020603050405020304" pitchFamily="18" charset="0"/>
                <a:cs typeface="Times New Roman" panose="02020603050405020304" pitchFamily="18" charset="0"/>
              </a:rPr>
              <a:t>Ngôn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ngữ</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giao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tiếp</a:t>
            </a:r>
            <a:r>
              <a:rPr lang="en-US" sz="2400" b="1" i="1" dirty="0">
                <a:latin typeface="Times New Roman" panose="02020603050405020304" pitchFamily="18" charset="0"/>
                <a:cs typeface="Times New Roman" panose="02020603050405020304" pitchFamily="18" charset="0"/>
              </a:rPr>
              <a:t> qua </a:t>
            </a:r>
            <a:r>
              <a:rPr lang="en-US" sz="2400" b="1" i="1" dirty="0" err="1">
                <a:latin typeface="Times New Roman" panose="02020603050405020304" pitchFamily="18" charset="0"/>
                <a:cs typeface="Times New Roman" panose="02020603050405020304" pitchFamily="18" charset="0"/>
              </a:rPr>
              <a:t>mạng</a:t>
            </a:r>
            <a:r>
              <a:rPr lang="en-US" sz="2400" b="1" i="1" dirty="0">
                <a:latin typeface="Times New Roman" panose="02020603050405020304" pitchFamily="18" charset="0"/>
                <a:cs typeface="Times New Roman" panose="02020603050405020304" pitchFamily="18" charset="0"/>
              </a:rPr>
              <a:t>(SGK Tr2</a:t>
            </a:r>
            <a:r>
              <a:rPr lang="en-US" sz="2400" b="1"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lời</a:t>
            </a:r>
            <a:r>
              <a:rPr lang="en-US" sz="240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a:t>
            </a:r>
          </a:p>
        </p:txBody>
      </p:sp>
      <p:grpSp>
        <p:nvGrpSpPr>
          <p:cNvPr id="13" name="组合 13"/>
          <p:cNvGrpSpPr/>
          <p:nvPr/>
        </p:nvGrpSpPr>
        <p:grpSpPr>
          <a:xfrm>
            <a:off x="376786" y="2774508"/>
            <a:ext cx="1842056" cy="1828384"/>
            <a:chOff x="2087879" y="1825123"/>
            <a:chExt cx="2076790" cy="2522541"/>
          </a:xfrm>
          <a:effectLst>
            <a:outerShdw blurRad="139700" dist="63500" dir="2700000" algn="tl" rotWithShape="0">
              <a:prstClr val="black">
                <a:alpha val="40000"/>
              </a:prstClr>
            </a:outerShdw>
          </a:effectLst>
        </p:grpSpPr>
        <p:sp>
          <p:nvSpPr>
            <p:cNvPr id="14" name="圆角矩形 14"/>
            <p:cNvSpPr/>
            <p:nvPr/>
          </p:nvSpPr>
          <p:spPr>
            <a:xfrm rot="2700000">
              <a:off x="1962295" y="2145289"/>
              <a:ext cx="2425484" cy="1979265"/>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1218804">
                <a:defRPr/>
              </a:pPr>
              <a:endParaRPr lang="zh-CN" altLang="en-US" sz="2800" kern="0" dirty="0">
                <a:solidFill>
                  <a:srgbClr val="14436A"/>
                </a:solidFill>
                <a:latin typeface="Arial"/>
                <a:ea typeface="微软雅黑" panose="020B0503020204020204" pitchFamily="34" charset="-122"/>
                <a:cs typeface="+mn-ea"/>
                <a:sym typeface="+mn-lt"/>
              </a:endParaRPr>
            </a:p>
          </p:txBody>
        </p:sp>
        <p:sp>
          <p:nvSpPr>
            <p:cNvPr id="15" name="圆角矩形 15"/>
            <p:cNvSpPr/>
            <p:nvPr/>
          </p:nvSpPr>
          <p:spPr>
            <a:xfrm rot="2700000">
              <a:off x="1893450" y="2019552"/>
              <a:ext cx="2310973" cy="1922115"/>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1218804">
                <a:defRPr/>
              </a:pPr>
              <a:r>
                <a:rPr lang="en-US" altLang="zh-CN" sz="2800" kern="0">
                  <a:solidFill>
                    <a:srgbClr val="14436A"/>
                  </a:solidFill>
                  <a:latin typeface="Arial"/>
                  <a:ea typeface="微软雅黑" panose="020B0503020204020204" pitchFamily="34" charset="-122"/>
                  <a:cs typeface="+mn-ea"/>
                  <a:sym typeface="+mn-lt"/>
                </a:rPr>
                <a:t> </a:t>
              </a:r>
              <a:endParaRPr lang="zh-CN" altLang="en-US" sz="2800" kern="0" dirty="0">
                <a:solidFill>
                  <a:srgbClr val="14436A"/>
                </a:solidFill>
                <a:latin typeface="Arial"/>
                <a:ea typeface="微软雅黑" panose="020B0503020204020204" pitchFamily="34" charset="-122"/>
                <a:cs typeface="+mn-ea"/>
                <a:sym typeface="+mn-lt"/>
              </a:endParaRPr>
            </a:p>
          </p:txBody>
        </p:sp>
      </p:grpSp>
      <p:pic>
        <p:nvPicPr>
          <p:cNvPr id="16" name="Picture 15"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831" y="2417422"/>
            <a:ext cx="1790777" cy="1790777"/>
          </a:xfrm>
          <a:prstGeom prst="rect">
            <a:avLst/>
          </a:prstGeom>
        </p:spPr>
      </p:pic>
    </p:spTree>
    <p:extLst>
      <p:ext uri="{BB962C8B-B14F-4D97-AF65-F5344CB8AC3E}">
        <p14:creationId xmlns:p14="http://schemas.microsoft.com/office/powerpoint/2010/main" val="402769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5"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ppt_w</p:attrName>
                                        </p:attrNameLst>
                                      </p:cBhvr>
                                      <p:tavLst>
                                        <p:tav tm="0" fmla="#ppt_w*sin(2.5*pi*$)">
                                          <p:val>
                                            <p:fltVal val="0"/>
                                          </p:val>
                                        </p:tav>
                                        <p:tav tm="100000">
                                          <p:val>
                                            <p:fltVal val="1"/>
                                          </p:val>
                                        </p:tav>
                                      </p:tavLst>
                                    </p:anim>
                                    <p:anim calcmode="lin" valueType="num">
                                      <p:cBhvr>
                                        <p:cTn id="29" dur="2000" fill="hold"/>
                                        <p:tgtEl>
                                          <p:spTgt spid="13"/>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anim calcmode="lin" valueType="num">
                                      <p:cBhvr>
                                        <p:cTn id="33" dur="2000" fill="hold"/>
                                        <p:tgtEl>
                                          <p:spTgt spid="16"/>
                                        </p:tgtEl>
                                        <p:attrNameLst>
                                          <p:attrName>ppt_w</p:attrName>
                                        </p:attrNameLst>
                                      </p:cBhvr>
                                      <p:tavLst>
                                        <p:tav tm="0" fmla="#ppt_w*sin(2.5*pi*$)">
                                          <p:val>
                                            <p:fltVal val="0"/>
                                          </p:val>
                                        </p:tav>
                                        <p:tav tm="100000">
                                          <p:val>
                                            <p:fltVal val="1"/>
                                          </p:val>
                                        </p:tav>
                                      </p:tavLst>
                                    </p:anim>
                                    <p:anim calcmode="lin" valueType="num">
                                      <p:cBhvr>
                                        <p:cTn id="34"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726" y="1708448"/>
            <a:ext cx="7870328" cy="1830753"/>
          </a:xfrm>
          <a:solidFill>
            <a:schemeClr val="accent2">
              <a:lumMod val="20000"/>
              <a:lumOff val="80000"/>
            </a:schemeClr>
          </a:solidFill>
        </p:spPr>
        <p:txBody>
          <a:bodyPr>
            <a:noAutofit/>
          </a:bodyPr>
          <a:lstStyle/>
          <a:p>
            <a:pPr marL="0" indent="0" algn="just">
              <a:buNone/>
            </a:pPr>
            <a:r>
              <a:rPr lang="vi-VN" sz="2800" b="0" i="0" smtClean="0">
                <a:solidFill>
                  <a:srgbClr val="000000"/>
                </a:solidFill>
                <a:effectLst/>
                <a:latin typeface="+mj-lt"/>
              </a:rPr>
              <a:t>Những </a:t>
            </a:r>
            <a:r>
              <a:rPr lang="vi-VN" sz="2800" b="0" i="0">
                <a:solidFill>
                  <a:srgbClr val="000000"/>
                </a:solidFill>
                <a:effectLst/>
                <a:latin typeface="+mj-lt"/>
              </a:rPr>
              <a:t>phương thức giao tiếp qua mạng mà em biết là: gửi và nhận thư điện tử, gửi và nhận tin nhắn, nói chuyện trực tuyến thông qua các ứng dụng, trên các diễn đàn, trên mạng xã hội, …</a:t>
            </a:r>
          </a:p>
        </p:txBody>
      </p:sp>
      <p:pic>
        <p:nvPicPr>
          <p:cNvPr id="4" name="Picture 3"/>
          <p:cNvPicPr>
            <a:picLocks noChangeAspect="1"/>
          </p:cNvPicPr>
          <p:nvPr/>
        </p:nvPicPr>
        <p:blipFill>
          <a:blip r:embed="rId3"/>
          <a:stretch>
            <a:fillRect/>
          </a:stretch>
        </p:blipFill>
        <p:spPr>
          <a:xfrm>
            <a:off x="401962" y="484312"/>
            <a:ext cx="612068" cy="540060"/>
          </a:xfrm>
          <a:prstGeom prst="rect">
            <a:avLst/>
          </a:prstGeom>
        </p:spPr>
      </p:pic>
      <p:sp>
        <p:nvSpPr>
          <p:cNvPr id="2" name="TextBox 1"/>
          <p:cNvSpPr txBox="1"/>
          <p:nvPr/>
        </p:nvSpPr>
        <p:spPr>
          <a:xfrm>
            <a:off x="1009191" y="390986"/>
            <a:ext cx="8140548" cy="975426"/>
          </a:xfrm>
          <a:prstGeom prst="rect">
            <a:avLst/>
          </a:prstGeom>
          <a:noFill/>
        </p:spPr>
        <p:txBody>
          <a:bodyPr wrap="square" rtlCol="0">
            <a:spAutoFit/>
          </a:bodyPr>
          <a:lstStyle/>
          <a:p>
            <a:r>
              <a:rPr lang="en-US" sz="2800" smtClean="0">
                <a:solidFill>
                  <a:srgbClr val="FF0000"/>
                </a:solidFill>
                <a:latin typeface="Times New Roman" panose="02020603050405020304" pitchFamily="18" charset="0"/>
                <a:cs typeface="Times New Roman" panose="02020603050405020304" pitchFamily="18" charset="0"/>
              </a:rPr>
              <a:t>Câu 1. Em biết những phương thức giao tiếp qua mạng nào? Em đã từng sử dụng những phương thức nào? </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8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1C2D433-F107-4188-B4C6-D46D663B08E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微粒体总结"/>
  <p:tag name="ISPRING_SCORM_ENDPOINT" val="&lt;endpoint&gt;&lt;enable&gt;0&lt;/enable&gt;&lt;lrs&gt;http://&lt;/lrs&gt;&lt;auth&gt;0&lt;/auth&gt;&lt;login&gt;&lt;/login&gt;&lt;password&gt;&lt;/password&gt;&lt;key&gt;&lt;/key&gt;&lt;name&gt;&lt;/name&gt;&lt;email&gt;&lt;/email&gt;&lt;/endpoint&gt;&#10;"/>
  <p:tag name="INKNOELEADERBOARD" val="-1151845809"/>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2260</TotalTime>
  <Words>1946</Words>
  <Application>Microsoft Office PowerPoint</Application>
  <PresentationFormat>Custom</PresentationFormat>
  <Paragraphs>204</Paragraphs>
  <Slides>31</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맑은 고딕</vt:lpstr>
      <vt:lpstr>微软雅黑</vt:lpstr>
      <vt:lpstr>宋体</vt:lpstr>
      <vt:lpstr>Arial</vt:lpstr>
      <vt:lpstr>Calibri</vt:lpstr>
      <vt:lpstr>Calibri Light</vt:lpstr>
      <vt:lpstr>等线</vt:lpstr>
      <vt:lpstr>Tahoma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Giao tiếp, ứng xử có văn hoá qua mạng.</vt:lpstr>
      <vt:lpstr>PowerPoint Presentation</vt:lpstr>
      <vt:lpstr>PowerPoint Presentation</vt:lpstr>
      <vt:lpstr>PowerPoint Presentation</vt:lpstr>
      <vt:lpstr>PowerPoint Presentation</vt:lpstr>
      <vt:lpstr>PowerPoint Presentation</vt:lpstr>
      <vt:lpstr>1. Giao tiếp, ứng xử có văn hoá qua mạng.</vt:lpstr>
      <vt:lpstr>1. Giao tiếp, ứng xử có văn hoá qua mạng.</vt:lpstr>
      <vt:lpstr>PowerPoint Presentation</vt:lpstr>
      <vt:lpstr>PowerPoint Presentation</vt:lpstr>
      <vt:lpstr>PowerPoint Presentation</vt:lpstr>
      <vt:lpstr>2. Làm gì khi gặp thông tin có nội dung xấu trên mạng?</vt:lpstr>
      <vt:lpstr>2. Làm gì khi gặp thông tin có nội dung xấu trên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微粒体总结</dc:title>
  <dc:creator>Administrator</dc:creator>
  <cp:lastModifiedBy>T460</cp:lastModifiedBy>
  <cp:revision>449</cp:revision>
  <dcterms:created xsi:type="dcterms:W3CDTF">2017-04-06T01:11:23Z</dcterms:created>
  <dcterms:modified xsi:type="dcterms:W3CDTF">2022-07-09T03:07:16Z</dcterms:modified>
</cp:coreProperties>
</file>