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37"/>
  </p:notesMasterIdLst>
  <p:sldIdLst>
    <p:sldId id="256" r:id="rId4"/>
    <p:sldId id="297" r:id="rId5"/>
    <p:sldId id="263" r:id="rId6"/>
    <p:sldId id="261" r:id="rId7"/>
    <p:sldId id="266" r:id="rId8"/>
    <p:sldId id="270" r:id="rId9"/>
    <p:sldId id="264" r:id="rId10"/>
    <p:sldId id="275" r:id="rId11"/>
    <p:sldId id="271" r:id="rId12"/>
    <p:sldId id="272" r:id="rId13"/>
    <p:sldId id="290" r:id="rId14"/>
    <p:sldId id="292" r:id="rId15"/>
    <p:sldId id="293" r:id="rId16"/>
    <p:sldId id="294" r:id="rId17"/>
    <p:sldId id="295" r:id="rId18"/>
    <p:sldId id="281" r:id="rId19"/>
    <p:sldId id="296" r:id="rId20"/>
    <p:sldId id="288" r:id="rId21"/>
    <p:sldId id="278" r:id="rId22"/>
    <p:sldId id="283" r:id="rId23"/>
    <p:sldId id="267" r:id="rId24"/>
    <p:sldId id="276" r:id="rId25"/>
    <p:sldId id="378" r:id="rId26"/>
    <p:sldId id="375" r:id="rId27"/>
    <p:sldId id="319" r:id="rId28"/>
    <p:sldId id="320" r:id="rId29"/>
    <p:sldId id="376" r:id="rId30"/>
    <p:sldId id="377" r:id="rId31"/>
    <p:sldId id="298" r:id="rId32"/>
    <p:sldId id="286" r:id="rId33"/>
    <p:sldId id="285" r:id="rId34"/>
    <p:sldId id="282" r:id="rId35"/>
    <p:sldId id="291" r:id="rId36"/>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0066"/>
    <a:srgbClr val="595959"/>
    <a:srgbClr val="F8F8F8"/>
    <a:srgbClr val="F8CBAD"/>
    <a:srgbClr val="5822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79" autoAdjust="0"/>
    <p:restoredTop sz="94249" autoAdjust="0"/>
  </p:normalViewPr>
  <p:slideViewPr>
    <p:cSldViewPr>
      <p:cViewPr varScale="1">
        <p:scale>
          <a:sx n="62" d="100"/>
          <a:sy n="62" d="100"/>
        </p:scale>
        <p:origin x="1068" y="42"/>
      </p:cViewPr>
      <p:guideLst>
        <p:guide orient="horz" pos="222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8E219-0880-4D5D-AF36-D363AA7CC1D4}" type="datetimeFigureOut">
              <a:rPr lang="zh-CN" altLang="en-US" smtClean="0"/>
              <a:t>2022/11/7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431704-B89D-4EFF-9D8E-0227E0BA8B71}" type="slidenum">
              <a:rPr lang="zh-CN" altLang="en-US" smtClean="0"/>
              <a:t>‹#›</a:t>
            </a:fld>
            <a:endParaRPr lang="zh-CN" altLang="en-US"/>
          </a:p>
        </p:txBody>
      </p:sp>
    </p:spTree>
    <p:extLst>
      <p:ext uri="{BB962C8B-B14F-4D97-AF65-F5344CB8AC3E}">
        <p14:creationId xmlns:p14="http://schemas.microsoft.com/office/powerpoint/2010/main" val="120494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a:t>
            </a:fld>
            <a:endParaRPr lang="zh-CN" altLang="en-US"/>
          </a:p>
        </p:txBody>
      </p:sp>
    </p:spTree>
    <p:extLst>
      <p:ext uri="{BB962C8B-B14F-4D97-AF65-F5344CB8AC3E}">
        <p14:creationId xmlns:p14="http://schemas.microsoft.com/office/powerpoint/2010/main" val="4268403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10</a:t>
            </a:fld>
            <a:endParaRPr lang="zh-CN" altLang="en-US"/>
          </a:p>
        </p:txBody>
      </p:sp>
    </p:spTree>
    <p:extLst>
      <p:ext uri="{BB962C8B-B14F-4D97-AF65-F5344CB8AC3E}">
        <p14:creationId xmlns:p14="http://schemas.microsoft.com/office/powerpoint/2010/main" val="1927511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11</a:t>
            </a:fld>
            <a:endParaRPr lang="zh-CN" altLang="en-US"/>
          </a:p>
        </p:txBody>
      </p:sp>
    </p:spTree>
    <p:extLst>
      <p:ext uri="{BB962C8B-B14F-4D97-AF65-F5344CB8AC3E}">
        <p14:creationId xmlns:p14="http://schemas.microsoft.com/office/powerpoint/2010/main" val="630833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12</a:t>
            </a:fld>
            <a:endParaRPr lang="zh-CN" altLang="en-US"/>
          </a:p>
        </p:txBody>
      </p:sp>
    </p:spTree>
    <p:extLst>
      <p:ext uri="{BB962C8B-B14F-4D97-AF65-F5344CB8AC3E}">
        <p14:creationId xmlns:p14="http://schemas.microsoft.com/office/powerpoint/2010/main" val="3248613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13</a:t>
            </a:fld>
            <a:endParaRPr lang="zh-CN" altLang="en-US"/>
          </a:p>
        </p:txBody>
      </p:sp>
    </p:spTree>
    <p:extLst>
      <p:ext uri="{BB962C8B-B14F-4D97-AF65-F5344CB8AC3E}">
        <p14:creationId xmlns:p14="http://schemas.microsoft.com/office/powerpoint/2010/main" val="565005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14</a:t>
            </a:fld>
            <a:endParaRPr lang="zh-CN" altLang="en-US"/>
          </a:p>
        </p:txBody>
      </p:sp>
    </p:spTree>
    <p:extLst>
      <p:ext uri="{BB962C8B-B14F-4D97-AF65-F5344CB8AC3E}">
        <p14:creationId xmlns:p14="http://schemas.microsoft.com/office/powerpoint/2010/main" val="2083481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15</a:t>
            </a:fld>
            <a:endParaRPr lang="zh-CN" altLang="en-US"/>
          </a:p>
        </p:txBody>
      </p:sp>
    </p:spTree>
    <p:extLst>
      <p:ext uri="{BB962C8B-B14F-4D97-AF65-F5344CB8AC3E}">
        <p14:creationId xmlns:p14="http://schemas.microsoft.com/office/powerpoint/2010/main" val="3553290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16</a:t>
            </a:fld>
            <a:endParaRPr lang="zh-CN" altLang="en-US"/>
          </a:p>
        </p:txBody>
      </p:sp>
    </p:spTree>
    <p:extLst>
      <p:ext uri="{BB962C8B-B14F-4D97-AF65-F5344CB8AC3E}">
        <p14:creationId xmlns:p14="http://schemas.microsoft.com/office/powerpoint/2010/main" val="2928361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17</a:t>
            </a:fld>
            <a:endParaRPr lang="zh-CN" altLang="en-US"/>
          </a:p>
        </p:txBody>
      </p:sp>
    </p:spTree>
    <p:extLst>
      <p:ext uri="{BB962C8B-B14F-4D97-AF65-F5344CB8AC3E}">
        <p14:creationId xmlns:p14="http://schemas.microsoft.com/office/powerpoint/2010/main" val="3200612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18</a:t>
            </a:fld>
            <a:endParaRPr lang="zh-CN" altLang="en-US"/>
          </a:p>
        </p:txBody>
      </p:sp>
    </p:spTree>
    <p:extLst>
      <p:ext uri="{BB962C8B-B14F-4D97-AF65-F5344CB8AC3E}">
        <p14:creationId xmlns:p14="http://schemas.microsoft.com/office/powerpoint/2010/main" val="3602045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19</a:t>
            </a:fld>
            <a:endParaRPr lang="zh-CN" altLang="en-US"/>
          </a:p>
        </p:txBody>
      </p:sp>
    </p:spTree>
    <p:extLst>
      <p:ext uri="{BB962C8B-B14F-4D97-AF65-F5344CB8AC3E}">
        <p14:creationId xmlns:p14="http://schemas.microsoft.com/office/powerpoint/2010/main" val="3708499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2</a:t>
            </a:fld>
            <a:endParaRPr lang="zh-CN" altLang="en-US"/>
          </a:p>
        </p:txBody>
      </p:sp>
    </p:spTree>
    <p:extLst>
      <p:ext uri="{BB962C8B-B14F-4D97-AF65-F5344CB8AC3E}">
        <p14:creationId xmlns:p14="http://schemas.microsoft.com/office/powerpoint/2010/main" val="2279471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20</a:t>
            </a:fld>
            <a:endParaRPr lang="zh-CN" altLang="en-US"/>
          </a:p>
        </p:txBody>
      </p:sp>
    </p:spTree>
    <p:extLst>
      <p:ext uri="{BB962C8B-B14F-4D97-AF65-F5344CB8AC3E}">
        <p14:creationId xmlns:p14="http://schemas.microsoft.com/office/powerpoint/2010/main" val="3769253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22</a:t>
            </a:fld>
            <a:endParaRPr lang="zh-CN" altLang="en-US"/>
          </a:p>
        </p:txBody>
      </p:sp>
    </p:spTree>
    <p:extLst>
      <p:ext uri="{BB962C8B-B14F-4D97-AF65-F5344CB8AC3E}">
        <p14:creationId xmlns:p14="http://schemas.microsoft.com/office/powerpoint/2010/main" val="3779912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29</a:t>
            </a:fld>
            <a:endParaRPr lang="zh-CN" altLang="en-US"/>
          </a:p>
        </p:txBody>
      </p:sp>
    </p:spTree>
    <p:extLst>
      <p:ext uri="{BB962C8B-B14F-4D97-AF65-F5344CB8AC3E}">
        <p14:creationId xmlns:p14="http://schemas.microsoft.com/office/powerpoint/2010/main" val="3090490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30</a:t>
            </a:fld>
            <a:endParaRPr lang="zh-CN" altLang="en-US"/>
          </a:p>
        </p:txBody>
      </p:sp>
    </p:spTree>
    <p:extLst>
      <p:ext uri="{BB962C8B-B14F-4D97-AF65-F5344CB8AC3E}">
        <p14:creationId xmlns:p14="http://schemas.microsoft.com/office/powerpoint/2010/main" val="1584437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31</a:t>
            </a:fld>
            <a:endParaRPr lang="zh-CN" altLang="en-US"/>
          </a:p>
        </p:txBody>
      </p:sp>
    </p:spTree>
    <p:extLst>
      <p:ext uri="{BB962C8B-B14F-4D97-AF65-F5344CB8AC3E}">
        <p14:creationId xmlns:p14="http://schemas.microsoft.com/office/powerpoint/2010/main" val="1868145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32</a:t>
            </a:fld>
            <a:endParaRPr lang="zh-CN" altLang="en-US"/>
          </a:p>
        </p:txBody>
      </p:sp>
    </p:spTree>
    <p:extLst>
      <p:ext uri="{BB962C8B-B14F-4D97-AF65-F5344CB8AC3E}">
        <p14:creationId xmlns:p14="http://schemas.microsoft.com/office/powerpoint/2010/main" val="706058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33</a:t>
            </a:fld>
            <a:endParaRPr lang="zh-CN" altLang="en-US"/>
          </a:p>
        </p:txBody>
      </p:sp>
    </p:spTree>
    <p:extLst>
      <p:ext uri="{BB962C8B-B14F-4D97-AF65-F5344CB8AC3E}">
        <p14:creationId xmlns:p14="http://schemas.microsoft.com/office/powerpoint/2010/main" val="25431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3</a:t>
            </a:fld>
            <a:endParaRPr lang="zh-CN" altLang="en-US"/>
          </a:p>
        </p:txBody>
      </p:sp>
    </p:spTree>
    <p:extLst>
      <p:ext uri="{BB962C8B-B14F-4D97-AF65-F5344CB8AC3E}">
        <p14:creationId xmlns:p14="http://schemas.microsoft.com/office/powerpoint/2010/main" val="3220195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4</a:t>
            </a:fld>
            <a:endParaRPr lang="zh-CN" altLang="en-US"/>
          </a:p>
        </p:txBody>
      </p:sp>
    </p:spTree>
    <p:extLst>
      <p:ext uri="{BB962C8B-B14F-4D97-AF65-F5344CB8AC3E}">
        <p14:creationId xmlns:p14="http://schemas.microsoft.com/office/powerpoint/2010/main" val="2912209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5</a:t>
            </a:fld>
            <a:endParaRPr lang="zh-CN" altLang="en-US"/>
          </a:p>
        </p:txBody>
      </p:sp>
    </p:spTree>
    <p:extLst>
      <p:ext uri="{BB962C8B-B14F-4D97-AF65-F5344CB8AC3E}">
        <p14:creationId xmlns:p14="http://schemas.microsoft.com/office/powerpoint/2010/main" val="2938896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6</a:t>
            </a:fld>
            <a:endParaRPr lang="zh-CN" altLang="en-US"/>
          </a:p>
        </p:txBody>
      </p:sp>
    </p:spTree>
    <p:extLst>
      <p:ext uri="{BB962C8B-B14F-4D97-AF65-F5344CB8AC3E}">
        <p14:creationId xmlns:p14="http://schemas.microsoft.com/office/powerpoint/2010/main" val="2966837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7</a:t>
            </a:fld>
            <a:endParaRPr lang="zh-CN" altLang="en-US"/>
          </a:p>
        </p:txBody>
      </p:sp>
    </p:spTree>
    <p:extLst>
      <p:ext uri="{BB962C8B-B14F-4D97-AF65-F5344CB8AC3E}">
        <p14:creationId xmlns:p14="http://schemas.microsoft.com/office/powerpoint/2010/main" val="3219008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8</a:t>
            </a:fld>
            <a:endParaRPr lang="zh-CN" altLang="en-US"/>
          </a:p>
        </p:txBody>
      </p:sp>
    </p:spTree>
    <p:extLst>
      <p:ext uri="{BB962C8B-B14F-4D97-AF65-F5344CB8AC3E}">
        <p14:creationId xmlns:p14="http://schemas.microsoft.com/office/powerpoint/2010/main" val="1285505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9</a:t>
            </a:fld>
            <a:endParaRPr lang="zh-CN" altLang="en-US"/>
          </a:p>
        </p:txBody>
      </p:sp>
    </p:spTree>
    <p:extLst>
      <p:ext uri="{BB962C8B-B14F-4D97-AF65-F5344CB8AC3E}">
        <p14:creationId xmlns:p14="http://schemas.microsoft.com/office/powerpoint/2010/main" val="2496289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4058092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162564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675964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4150512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2816927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421742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871056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631674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3716412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4025460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596731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130391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207118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7629836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113042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298881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2170612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921122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79664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624703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2573409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637702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143320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013634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570554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496871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514966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1" y="3602037"/>
            <a:ext cx="9144000" cy="1655763"/>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pPr defTabSz="1218834" fontAlgn="base">
              <a:spcBef>
                <a:spcPct val="0"/>
              </a:spcBef>
              <a:spcAft>
                <a:spcPct val="0"/>
              </a:spcAft>
            </a:pPr>
            <a:fld id="{3E92F797-248B-411B-88A1-9CD1E9856CE5}" type="datetime1">
              <a:rPr lang="en-US" altLang="en-US" smtClean="0">
                <a:latin typeface="Arial" panose="020B0604020202020204" pitchFamily="34" charset="0"/>
                <a:cs typeface="Arial" panose="020B0604020202020204" pitchFamily="34" charset="0"/>
                <a:sym typeface="Arial" panose="020B0604020202020204" pitchFamily="34" charset="0"/>
              </a:rPr>
              <a:pPr defTabSz="1218834" fontAlgn="base">
                <a:spcBef>
                  <a:spcPct val="0"/>
                </a:spcBef>
                <a:spcAft>
                  <a:spcPct val="0"/>
                </a:spcAft>
              </a:pPr>
              <a:t>11/7/2022</a:t>
            </a:fld>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a:ln/>
        </p:spPr>
        <p:txBody>
          <a:bodyPr/>
          <a:lstStyle>
            <a:lvl1pPr>
              <a:defRPr/>
            </a:lvl1pPr>
          </a:lstStyle>
          <a:p>
            <a:pPr defTabSz="1218834" fontAlgn="base">
              <a:spcBef>
                <a:spcPct val="0"/>
              </a:spcBef>
              <a:spcAft>
                <a:spcPct val="0"/>
              </a:spcAft>
            </a:pPr>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a:ln/>
        </p:spPr>
        <p:txBody>
          <a:bodyPr/>
          <a:lstStyle>
            <a:lvl1pPr>
              <a:defRPr/>
            </a:lvl1pPr>
          </a:lstStyle>
          <a:p>
            <a:pPr defTabSz="1218834" fontAlgn="base">
              <a:spcBef>
                <a:spcPct val="0"/>
              </a:spcBef>
              <a:spcAft>
                <a:spcPct val="0"/>
              </a:spcAft>
            </a:pPr>
            <a:fld id="{DD98F9A8-0339-448D-B97D-F6098EFE70DF}" type="slidenum">
              <a:rPr lang="en-US" altLang="en-US" smtClean="0">
                <a:latin typeface="Arial" panose="020B0604020202020204" pitchFamily="34" charset="0"/>
                <a:cs typeface="Arial" panose="020B0604020202020204" pitchFamily="34" charset="0"/>
                <a:sym typeface="Arial" panose="020B0604020202020204" pitchFamily="34" charset="0"/>
              </a:rPr>
              <a:pPr defTabSz="1218834" fontAlgn="base">
                <a:spcBef>
                  <a:spcPct val="0"/>
                </a:spcBef>
                <a:spcAft>
                  <a:spcPct val="0"/>
                </a:spcAft>
              </a:pPr>
              <a:t>‹#›</a:t>
            </a:fld>
            <a:endParaRPr lang="en-US" altLang="en-US">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9462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1" y="3602037"/>
            <a:ext cx="9144000" cy="1655763"/>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pPr defTabSz="1218834" fontAlgn="base">
              <a:spcBef>
                <a:spcPct val="0"/>
              </a:spcBef>
              <a:spcAft>
                <a:spcPct val="0"/>
              </a:spcAft>
            </a:pPr>
            <a:fld id="{3E92F797-248B-411B-88A1-9CD1E9856CE5}" type="datetime1">
              <a:rPr lang="en-US" altLang="en-US" smtClean="0">
                <a:latin typeface="Arial" panose="020B0604020202020204" pitchFamily="34" charset="0"/>
                <a:cs typeface="Arial" panose="020B0604020202020204" pitchFamily="34" charset="0"/>
                <a:sym typeface="Arial" panose="020B0604020202020204" pitchFamily="34" charset="0"/>
              </a:rPr>
              <a:pPr defTabSz="1218834" fontAlgn="base">
                <a:spcBef>
                  <a:spcPct val="0"/>
                </a:spcBef>
                <a:spcAft>
                  <a:spcPct val="0"/>
                </a:spcAft>
              </a:pPr>
              <a:t>11/7/2022</a:t>
            </a:fld>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a:ln/>
        </p:spPr>
        <p:txBody>
          <a:bodyPr/>
          <a:lstStyle>
            <a:lvl1pPr>
              <a:defRPr/>
            </a:lvl1pPr>
          </a:lstStyle>
          <a:p>
            <a:pPr defTabSz="1218834" fontAlgn="base">
              <a:spcBef>
                <a:spcPct val="0"/>
              </a:spcBef>
              <a:spcAft>
                <a:spcPct val="0"/>
              </a:spcAft>
            </a:pPr>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a:ln/>
        </p:spPr>
        <p:txBody>
          <a:bodyPr/>
          <a:lstStyle>
            <a:lvl1pPr>
              <a:defRPr/>
            </a:lvl1pPr>
          </a:lstStyle>
          <a:p>
            <a:pPr defTabSz="1218834" fontAlgn="base">
              <a:spcBef>
                <a:spcPct val="0"/>
              </a:spcBef>
              <a:spcAft>
                <a:spcPct val="0"/>
              </a:spcAft>
            </a:pPr>
            <a:fld id="{DD98F9A8-0339-448D-B97D-F6098EFE70DF}" type="slidenum">
              <a:rPr lang="en-US" altLang="en-US" smtClean="0">
                <a:latin typeface="Arial" panose="020B0604020202020204" pitchFamily="34" charset="0"/>
                <a:cs typeface="Arial" panose="020B0604020202020204" pitchFamily="34" charset="0"/>
                <a:sym typeface="Arial" panose="020B0604020202020204" pitchFamily="34" charset="0"/>
              </a:rPr>
              <a:pPr defTabSz="1218834" fontAlgn="base">
                <a:spcBef>
                  <a:spcPct val="0"/>
                </a:spcBef>
                <a:spcAft>
                  <a:spcPct val="0"/>
                </a:spcAft>
              </a:pPr>
              <a:t>‹#›</a:t>
            </a:fld>
            <a:endParaRPr lang="en-US" altLang="en-US">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6695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1" y="3602037"/>
            <a:ext cx="9144000" cy="1655763"/>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pPr defTabSz="1218834" fontAlgn="base">
              <a:spcBef>
                <a:spcPct val="0"/>
              </a:spcBef>
              <a:spcAft>
                <a:spcPct val="0"/>
              </a:spcAft>
            </a:pPr>
            <a:fld id="{3E92F797-248B-411B-88A1-9CD1E9856CE5}" type="datetime1">
              <a:rPr lang="en-US" altLang="en-US" smtClean="0">
                <a:latin typeface="Arial" panose="020B0604020202020204" pitchFamily="34" charset="0"/>
                <a:cs typeface="Arial" panose="020B0604020202020204" pitchFamily="34" charset="0"/>
                <a:sym typeface="Arial" panose="020B0604020202020204" pitchFamily="34" charset="0"/>
              </a:rPr>
              <a:pPr defTabSz="1218834" fontAlgn="base">
                <a:spcBef>
                  <a:spcPct val="0"/>
                </a:spcBef>
                <a:spcAft>
                  <a:spcPct val="0"/>
                </a:spcAft>
              </a:pPr>
              <a:t>11/7/2022</a:t>
            </a:fld>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a:ln/>
        </p:spPr>
        <p:txBody>
          <a:bodyPr/>
          <a:lstStyle>
            <a:lvl1pPr>
              <a:defRPr/>
            </a:lvl1pPr>
          </a:lstStyle>
          <a:p>
            <a:pPr defTabSz="1218834" fontAlgn="base">
              <a:spcBef>
                <a:spcPct val="0"/>
              </a:spcBef>
              <a:spcAft>
                <a:spcPct val="0"/>
              </a:spcAft>
            </a:pPr>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a:ln/>
        </p:spPr>
        <p:txBody>
          <a:bodyPr/>
          <a:lstStyle>
            <a:lvl1pPr>
              <a:defRPr/>
            </a:lvl1pPr>
          </a:lstStyle>
          <a:p>
            <a:pPr defTabSz="1218834" fontAlgn="base">
              <a:spcBef>
                <a:spcPct val="0"/>
              </a:spcBef>
              <a:spcAft>
                <a:spcPct val="0"/>
              </a:spcAft>
            </a:pPr>
            <a:fld id="{DD98F9A8-0339-448D-B97D-F6098EFE70DF}" type="slidenum">
              <a:rPr lang="en-US" altLang="en-US" smtClean="0">
                <a:latin typeface="Arial" panose="020B0604020202020204" pitchFamily="34" charset="0"/>
                <a:cs typeface="Arial" panose="020B0604020202020204" pitchFamily="34" charset="0"/>
                <a:sym typeface="Arial" panose="020B0604020202020204" pitchFamily="34" charset="0"/>
              </a:rPr>
              <a:pPr defTabSz="1218834" fontAlgn="base">
                <a:spcBef>
                  <a:spcPct val="0"/>
                </a:spcBef>
                <a:spcAft>
                  <a:spcPct val="0"/>
                </a:spcAft>
              </a:pPr>
              <a:t>‹#›</a:t>
            </a:fld>
            <a:endParaRPr lang="en-US" altLang="en-US">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985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1" y="3602037"/>
            <a:ext cx="9144000" cy="1655763"/>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pPr defTabSz="1218834" fontAlgn="base">
              <a:spcBef>
                <a:spcPct val="0"/>
              </a:spcBef>
              <a:spcAft>
                <a:spcPct val="0"/>
              </a:spcAft>
            </a:pPr>
            <a:fld id="{3E92F797-248B-411B-88A1-9CD1E9856CE5}" type="datetime1">
              <a:rPr lang="en-US" altLang="en-US" smtClean="0">
                <a:latin typeface="Arial" panose="020B0604020202020204" pitchFamily="34" charset="0"/>
                <a:cs typeface="Arial" panose="020B0604020202020204" pitchFamily="34" charset="0"/>
                <a:sym typeface="Arial" panose="020B0604020202020204" pitchFamily="34" charset="0"/>
              </a:rPr>
              <a:pPr defTabSz="1218834" fontAlgn="base">
                <a:spcBef>
                  <a:spcPct val="0"/>
                </a:spcBef>
                <a:spcAft>
                  <a:spcPct val="0"/>
                </a:spcAft>
              </a:pPr>
              <a:t>11/7/2022</a:t>
            </a:fld>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a:ln/>
        </p:spPr>
        <p:txBody>
          <a:bodyPr/>
          <a:lstStyle>
            <a:lvl1pPr>
              <a:defRPr/>
            </a:lvl1pPr>
          </a:lstStyle>
          <a:p>
            <a:pPr defTabSz="1218834" fontAlgn="base">
              <a:spcBef>
                <a:spcPct val="0"/>
              </a:spcBef>
              <a:spcAft>
                <a:spcPct val="0"/>
              </a:spcAft>
            </a:pPr>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a:ln/>
        </p:spPr>
        <p:txBody>
          <a:bodyPr/>
          <a:lstStyle>
            <a:lvl1pPr>
              <a:defRPr/>
            </a:lvl1pPr>
          </a:lstStyle>
          <a:p>
            <a:pPr defTabSz="1218834" fontAlgn="base">
              <a:spcBef>
                <a:spcPct val="0"/>
              </a:spcBef>
              <a:spcAft>
                <a:spcPct val="0"/>
              </a:spcAft>
            </a:pPr>
            <a:fld id="{DD98F9A8-0339-448D-B97D-F6098EFE70DF}" type="slidenum">
              <a:rPr lang="en-US" altLang="en-US" smtClean="0">
                <a:latin typeface="Arial" panose="020B0604020202020204" pitchFamily="34" charset="0"/>
                <a:cs typeface="Arial" panose="020B0604020202020204" pitchFamily="34" charset="0"/>
                <a:sym typeface="Arial" panose="020B0604020202020204" pitchFamily="34" charset="0"/>
              </a:rPr>
              <a:pPr defTabSz="1218834" fontAlgn="base">
                <a:spcBef>
                  <a:spcPct val="0"/>
                </a:spcBef>
                <a:spcAft>
                  <a:spcPct val="0"/>
                </a:spcAft>
              </a:pPr>
              <a:t>‹#›</a:t>
            </a:fld>
            <a:endParaRPr lang="en-US" altLang="en-US">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4349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1" y="3602037"/>
            <a:ext cx="9144000" cy="1655763"/>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pPr defTabSz="1218834" fontAlgn="base">
              <a:spcBef>
                <a:spcPct val="0"/>
              </a:spcBef>
              <a:spcAft>
                <a:spcPct val="0"/>
              </a:spcAft>
            </a:pPr>
            <a:fld id="{3E92F797-248B-411B-88A1-9CD1E9856CE5}" type="datetime1">
              <a:rPr lang="en-US" altLang="en-US" smtClean="0">
                <a:latin typeface="Arial" panose="020B0604020202020204" pitchFamily="34" charset="0"/>
                <a:cs typeface="Arial" panose="020B0604020202020204" pitchFamily="34" charset="0"/>
                <a:sym typeface="Arial" panose="020B0604020202020204" pitchFamily="34" charset="0"/>
              </a:rPr>
              <a:pPr defTabSz="1218834" fontAlgn="base">
                <a:spcBef>
                  <a:spcPct val="0"/>
                </a:spcBef>
                <a:spcAft>
                  <a:spcPct val="0"/>
                </a:spcAft>
              </a:pPr>
              <a:t>11/7/2022</a:t>
            </a:fld>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a:ln/>
        </p:spPr>
        <p:txBody>
          <a:bodyPr/>
          <a:lstStyle>
            <a:lvl1pPr>
              <a:defRPr/>
            </a:lvl1pPr>
          </a:lstStyle>
          <a:p>
            <a:pPr defTabSz="1218834" fontAlgn="base">
              <a:spcBef>
                <a:spcPct val="0"/>
              </a:spcBef>
              <a:spcAft>
                <a:spcPct val="0"/>
              </a:spcAft>
            </a:pPr>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a:ln/>
        </p:spPr>
        <p:txBody>
          <a:bodyPr/>
          <a:lstStyle>
            <a:lvl1pPr>
              <a:defRPr/>
            </a:lvl1pPr>
          </a:lstStyle>
          <a:p>
            <a:pPr defTabSz="1218834" fontAlgn="base">
              <a:spcBef>
                <a:spcPct val="0"/>
              </a:spcBef>
              <a:spcAft>
                <a:spcPct val="0"/>
              </a:spcAft>
            </a:pPr>
            <a:fld id="{DD98F9A8-0339-448D-B97D-F6098EFE70DF}" type="slidenum">
              <a:rPr lang="en-US" altLang="en-US" smtClean="0">
                <a:latin typeface="Arial" panose="020B0604020202020204" pitchFamily="34" charset="0"/>
                <a:cs typeface="Arial" panose="020B0604020202020204" pitchFamily="34" charset="0"/>
                <a:sym typeface="Arial" panose="020B0604020202020204" pitchFamily="34" charset="0"/>
              </a:rPr>
              <a:pPr defTabSz="1218834" fontAlgn="base">
                <a:spcBef>
                  <a:spcPct val="0"/>
                </a:spcBef>
                <a:spcAft>
                  <a:spcPct val="0"/>
                </a:spcAft>
              </a:pPr>
              <a:t>‹#›</a:t>
            </a:fld>
            <a:endParaRPr lang="en-US" altLang="en-US">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754103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1" y="3602037"/>
            <a:ext cx="9144000" cy="1655763"/>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pPr defTabSz="1218834" fontAlgn="base">
              <a:spcBef>
                <a:spcPct val="0"/>
              </a:spcBef>
              <a:spcAft>
                <a:spcPct val="0"/>
              </a:spcAft>
            </a:pPr>
            <a:fld id="{3E92F797-248B-411B-88A1-9CD1E9856CE5}" type="datetime1">
              <a:rPr lang="en-US" altLang="en-US" smtClean="0">
                <a:latin typeface="Arial" panose="020B0604020202020204" pitchFamily="34" charset="0"/>
                <a:cs typeface="Arial" panose="020B0604020202020204" pitchFamily="34" charset="0"/>
                <a:sym typeface="Arial" panose="020B0604020202020204" pitchFamily="34" charset="0"/>
              </a:rPr>
              <a:pPr defTabSz="1218834" fontAlgn="base">
                <a:spcBef>
                  <a:spcPct val="0"/>
                </a:spcBef>
                <a:spcAft>
                  <a:spcPct val="0"/>
                </a:spcAft>
              </a:pPr>
              <a:t>11/7/2022</a:t>
            </a:fld>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a:ln/>
        </p:spPr>
        <p:txBody>
          <a:bodyPr/>
          <a:lstStyle>
            <a:lvl1pPr>
              <a:defRPr/>
            </a:lvl1pPr>
          </a:lstStyle>
          <a:p>
            <a:pPr defTabSz="1218834" fontAlgn="base">
              <a:spcBef>
                <a:spcPct val="0"/>
              </a:spcBef>
              <a:spcAft>
                <a:spcPct val="0"/>
              </a:spcAft>
            </a:pPr>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a:ln/>
        </p:spPr>
        <p:txBody>
          <a:bodyPr/>
          <a:lstStyle>
            <a:lvl1pPr>
              <a:defRPr/>
            </a:lvl1pPr>
          </a:lstStyle>
          <a:p>
            <a:pPr defTabSz="1218834" fontAlgn="base">
              <a:spcBef>
                <a:spcPct val="0"/>
              </a:spcBef>
              <a:spcAft>
                <a:spcPct val="0"/>
              </a:spcAft>
            </a:pPr>
            <a:fld id="{DD98F9A8-0339-448D-B97D-F6098EFE70DF}" type="slidenum">
              <a:rPr lang="en-US" altLang="en-US" smtClean="0">
                <a:latin typeface="Arial" panose="020B0604020202020204" pitchFamily="34" charset="0"/>
                <a:cs typeface="Arial" panose="020B0604020202020204" pitchFamily="34" charset="0"/>
                <a:sym typeface="Arial" panose="020B0604020202020204" pitchFamily="34" charset="0"/>
              </a:rPr>
              <a:pPr defTabSz="1218834" fontAlgn="base">
                <a:spcBef>
                  <a:spcPct val="0"/>
                </a:spcBef>
                <a:spcAft>
                  <a:spcPct val="0"/>
                </a:spcAft>
              </a:pPr>
              <a:t>‹#›</a:t>
            </a:fld>
            <a:endParaRPr lang="en-US" altLang="en-US">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6832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4221500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10"/>
          </p:nvPr>
        </p:nvSpPr>
        <p:spPr/>
        <p:txBody>
          <a:bodyPr/>
          <a:lstStyle>
            <a:lvl1pPr>
              <a:defRPr/>
            </a:lvl1pPr>
          </a:lstStyle>
          <a:p>
            <a:pPr>
              <a:defRPr/>
            </a:pPr>
            <a:fld id="{8A9FDBB3-6C07-4E80-A9F4-1260F300E34B}" type="datetimeFigureOut">
              <a:rPr lang="en-US" smtClean="0"/>
              <a:pPr>
                <a:defRPr/>
              </a:pPr>
              <a:t>11/7/2022</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12"/>
          </p:nvPr>
        </p:nvSpPr>
        <p:spPr/>
        <p:txBody>
          <a:bodyPr/>
          <a:lstStyle>
            <a:lvl1pPr>
              <a:defRPr/>
            </a:lvl1pPr>
          </a:lstStyle>
          <a:p>
            <a:pPr>
              <a:defRPr/>
            </a:pPr>
            <a:fld id="{EF1BAB27-814C-4211-BCDA-B83446D6F415}" type="slidenum">
              <a:rPr lang="en-US" smtClean="0"/>
              <a:pPr>
                <a:defRPr/>
              </a:pPr>
              <a:t>‹#›</a:t>
            </a:fld>
            <a:endParaRPr lang="en-US"/>
          </a:p>
        </p:txBody>
      </p:sp>
    </p:spTree>
    <p:extLst>
      <p:ext uri="{BB962C8B-B14F-4D97-AF65-F5344CB8AC3E}">
        <p14:creationId xmlns:p14="http://schemas.microsoft.com/office/powerpoint/2010/main" val="1154492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689877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801458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535333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2280787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2626717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A1B2B2-A2C9-428B-B5AD-F768193E9A61}" type="datetimeFigureOut">
              <a:rPr lang="zh-CN" altLang="en-US" smtClean="0"/>
              <a:t>2022/11/7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205879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0" r:id="rId8"/>
    <p:sldLayoutId id="2147483689" r:id="rId9"/>
    <p:sldLayoutId id="2147483688" r:id="rId10"/>
    <p:sldLayoutId id="2147483687" r:id="rId11"/>
    <p:sldLayoutId id="2147483681" r:id="rId12"/>
    <p:sldLayoutId id="2147483680" r:id="rId13"/>
    <p:sldLayoutId id="2147483679" r:id="rId14"/>
    <p:sldLayoutId id="2147483678" r:id="rId15"/>
    <p:sldLayoutId id="2147483677" r:id="rId16"/>
    <p:sldLayoutId id="2147483676" r:id="rId17"/>
    <p:sldLayoutId id="2147483675" r:id="rId18"/>
    <p:sldLayoutId id="2147483674" r:id="rId19"/>
    <p:sldLayoutId id="2147483673" r:id="rId20"/>
    <p:sldLayoutId id="2147483672" r:id="rId21"/>
    <p:sldLayoutId id="2147483671" r:id="rId22"/>
    <p:sldLayoutId id="2147483670" r:id="rId23"/>
    <p:sldLayoutId id="2147483669" r:id="rId24"/>
    <p:sldLayoutId id="2147483668" r:id="rId25"/>
    <p:sldLayoutId id="2147483667" r:id="rId26"/>
    <p:sldLayoutId id="2147483666" r:id="rId27"/>
    <p:sldLayoutId id="2147483665" r:id="rId28"/>
    <p:sldLayoutId id="2147483664" r:id="rId29"/>
    <p:sldLayoutId id="2147483656" r:id="rId30"/>
    <p:sldLayoutId id="2147483657" r:id="rId31"/>
    <p:sldLayoutId id="2147483658" r:id="rId32"/>
    <p:sldLayoutId id="2147483659" r:id="rId3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1"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1" y="1826684"/>
            <a:ext cx="10515600" cy="43497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Date Placeholder 3"/>
          <p:cNvSpPr>
            <a:spLocks noGrp="1"/>
          </p:cNvSpPr>
          <p:nvPr>
            <p:ph type="dt" sz="half" idx="2"/>
          </p:nvPr>
        </p:nvSpPr>
        <p:spPr bwMode="auto">
          <a:xfrm>
            <a:off x="838201" y="6356352"/>
            <a:ext cx="2743200" cy="36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Clr>
                <a:srgbClr val="000000"/>
              </a:buClr>
              <a:buFont typeface="Arial" panose="020B0604020202020204" pitchFamily="34" charset="0"/>
              <a:buNone/>
              <a:defRPr sz="1200">
                <a:solidFill>
                  <a:srgbClr val="929292"/>
                </a:solidFill>
              </a:defRPr>
            </a:lvl1pPr>
          </a:lstStyle>
          <a:p>
            <a:fld id="{DDC0E467-22BA-4A17-987C-485210C27324}" type="datetime1">
              <a:rPr lang="en-US" altLang="en-US"/>
              <a:pPr/>
              <a:t>11/7/2022</a:t>
            </a:fld>
            <a:endParaRPr lang="en-US" altLang="en-US"/>
          </a:p>
        </p:txBody>
      </p:sp>
      <p:sp>
        <p:nvSpPr>
          <p:cNvPr id="2053" name="Footer Placeholder 4"/>
          <p:cNvSpPr>
            <a:spLocks noGrp="1"/>
          </p:cNvSpPr>
          <p:nvPr>
            <p:ph type="ftr" sz="quarter" idx="3"/>
          </p:nvPr>
        </p:nvSpPr>
        <p:spPr bwMode="auto">
          <a:xfrm>
            <a:off x="4038601" y="6356352"/>
            <a:ext cx="4114800" cy="36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Clr>
                <a:srgbClr val="000000"/>
              </a:buClr>
              <a:buFont typeface="Arial" panose="020B0604020202020204" pitchFamily="34" charset="0"/>
              <a:buNone/>
              <a:defRPr sz="1200">
                <a:solidFill>
                  <a:srgbClr val="929292"/>
                </a:solidFill>
              </a:defRPr>
            </a:lvl1pPr>
          </a:lstStyle>
          <a:p>
            <a:endParaRPr lang="en-US" altLang="en-US"/>
          </a:p>
        </p:txBody>
      </p:sp>
      <p:sp>
        <p:nvSpPr>
          <p:cNvPr id="2054" name="Slide Number Placeholder 5"/>
          <p:cNvSpPr>
            <a:spLocks noGrp="1"/>
          </p:cNvSpPr>
          <p:nvPr>
            <p:ph type="sldNum" sz="quarter" idx="4"/>
          </p:nvPr>
        </p:nvSpPr>
        <p:spPr bwMode="auto">
          <a:xfrm>
            <a:off x="8610600" y="6356352"/>
            <a:ext cx="2743200" cy="36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Clr>
                <a:srgbClr val="000000"/>
              </a:buClr>
              <a:buFont typeface="Arial" panose="020B0604020202020204" pitchFamily="34" charset="0"/>
              <a:buNone/>
              <a:defRPr sz="1200">
                <a:solidFill>
                  <a:srgbClr val="929292"/>
                </a:solidFill>
              </a:defRPr>
            </a:lvl1pPr>
          </a:lstStyle>
          <a:p>
            <a:fld id="{D197F64C-C988-4771-8A39-7DB0A6F72F43}" type="slidenum">
              <a:rPr lang="en-US" altLang="en-US"/>
              <a:pPr/>
              <a:t>‹#›</a:t>
            </a:fld>
            <a:endParaRPr lang="en-US" altLang="en-US"/>
          </a:p>
        </p:txBody>
      </p:sp>
    </p:spTree>
    <p:extLst>
      <p:ext uri="{BB962C8B-B14F-4D97-AF65-F5344CB8AC3E}">
        <p14:creationId xmlns:p14="http://schemas.microsoft.com/office/powerpoint/2010/main" val="312221940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685" r:id="rId3"/>
    <p:sldLayoutId id="2147483684" r:id="rId4"/>
    <p:sldLayoutId id="2147483683" r:id="rId5"/>
    <p:sldLayoutId id="2147483682" r:id="rId6"/>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defTabSz="914126" rtl="0" fontAlgn="base">
        <a:lnSpc>
          <a:spcPct val="90000"/>
        </a:lnSpc>
        <a:spcBef>
          <a:spcPct val="0"/>
        </a:spcBef>
        <a:spcAft>
          <a:spcPct val="0"/>
        </a:spcAft>
        <a:defRPr sz="4399" kern="1200">
          <a:solidFill>
            <a:schemeClr val="tx1"/>
          </a:solidFill>
          <a:latin typeface="+mj-lt"/>
          <a:ea typeface="+mj-ea"/>
          <a:cs typeface="+mj-cs"/>
        </a:defRPr>
      </a:lvl1pPr>
      <a:lvl2pPr algn="l" defTabSz="914126" rtl="0" fontAlgn="base">
        <a:lnSpc>
          <a:spcPct val="90000"/>
        </a:lnSpc>
        <a:spcBef>
          <a:spcPct val="0"/>
        </a:spcBef>
        <a:spcAft>
          <a:spcPct val="0"/>
        </a:spcAft>
        <a:defRPr sz="4399">
          <a:solidFill>
            <a:schemeClr val="tx1"/>
          </a:solidFill>
          <a:latin typeface="A3.Jovis-BebasNeueBold-San" charset="0"/>
        </a:defRPr>
      </a:lvl2pPr>
      <a:lvl3pPr algn="l" defTabSz="914126" rtl="0" fontAlgn="base">
        <a:lnSpc>
          <a:spcPct val="90000"/>
        </a:lnSpc>
        <a:spcBef>
          <a:spcPct val="0"/>
        </a:spcBef>
        <a:spcAft>
          <a:spcPct val="0"/>
        </a:spcAft>
        <a:defRPr sz="4399">
          <a:solidFill>
            <a:schemeClr val="tx1"/>
          </a:solidFill>
          <a:latin typeface="A3.Jovis-BebasNeueBold-San" charset="0"/>
        </a:defRPr>
      </a:lvl3pPr>
      <a:lvl4pPr algn="l" defTabSz="914126" rtl="0" fontAlgn="base">
        <a:lnSpc>
          <a:spcPct val="90000"/>
        </a:lnSpc>
        <a:spcBef>
          <a:spcPct val="0"/>
        </a:spcBef>
        <a:spcAft>
          <a:spcPct val="0"/>
        </a:spcAft>
        <a:defRPr sz="4399">
          <a:solidFill>
            <a:schemeClr val="tx1"/>
          </a:solidFill>
          <a:latin typeface="A3.Jovis-BebasNeueBold-San" charset="0"/>
        </a:defRPr>
      </a:lvl4pPr>
      <a:lvl5pPr algn="l" defTabSz="914126" rtl="0" fontAlgn="base">
        <a:lnSpc>
          <a:spcPct val="90000"/>
        </a:lnSpc>
        <a:spcBef>
          <a:spcPct val="0"/>
        </a:spcBef>
        <a:spcAft>
          <a:spcPct val="0"/>
        </a:spcAft>
        <a:defRPr sz="4399">
          <a:solidFill>
            <a:schemeClr val="tx1"/>
          </a:solidFill>
          <a:latin typeface="A3.Jovis-BebasNeueBold-San" charset="0"/>
        </a:defRPr>
      </a:lvl5pPr>
      <a:lvl6pPr marL="609417" algn="l" defTabSz="914126" rtl="0" fontAlgn="base">
        <a:lnSpc>
          <a:spcPct val="90000"/>
        </a:lnSpc>
        <a:spcBef>
          <a:spcPct val="0"/>
        </a:spcBef>
        <a:spcAft>
          <a:spcPct val="0"/>
        </a:spcAft>
        <a:defRPr sz="4399">
          <a:solidFill>
            <a:schemeClr val="tx1"/>
          </a:solidFill>
          <a:latin typeface="A3.Jovis-BebasNeueBold-San" charset="0"/>
        </a:defRPr>
      </a:lvl6pPr>
      <a:lvl7pPr marL="1218834" algn="l" defTabSz="914126" rtl="0" fontAlgn="base">
        <a:lnSpc>
          <a:spcPct val="90000"/>
        </a:lnSpc>
        <a:spcBef>
          <a:spcPct val="0"/>
        </a:spcBef>
        <a:spcAft>
          <a:spcPct val="0"/>
        </a:spcAft>
        <a:defRPr sz="4399">
          <a:solidFill>
            <a:schemeClr val="tx1"/>
          </a:solidFill>
          <a:latin typeface="A3.Jovis-BebasNeueBold-San" charset="0"/>
        </a:defRPr>
      </a:lvl7pPr>
      <a:lvl8pPr marL="1828251" algn="l" defTabSz="914126" rtl="0" fontAlgn="base">
        <a:lnSpc>
          <a:spcPct val="90000"/>
        </a:lnSpc>
        <a:spcBef>
          <a:spcPct val="0"/>
        </a:spcBef>
        <a:spcAft>
          <a:spcPct val="0"/>
        </a:spcAft>
        <a:defRPr sz="4399">
          <a:solidFill>
            <a:schemeClr val="tx1"/>
          </a:solidFill>
          <a:latin typeface="A3.Jovis-BebasNeueBold-San" charset="0"/>
        </a:defRPr>
      </a:lvl8pPr>
      <a:lvl9pPr marL="2437668" algn="l" defTabSz="914126" rtl="0" fontAlgn="base">
        <a:lnSpc>
          <a:spcPct val="90000"/>
        </a:lnSpc>
        <a:spcBef>
          <a:spcPct val="0"/>
        </a:spcBef>
        <a:spcAft>
          <a:spcPct val="0"/>
        </a:spcAft>
        <a:defRPr sz="4399">
          <a:solidFill>
            <a:schemeClr val="tx1"/>
          </a:solidFill>
          <a:latin typeface="A3.Jovis-BebasNeueBold-San" charset="0"/>
        </a:defRPr>
      </a:lvl9pPr>
    </p:titleStyle>
    <p:bodyStyle>
      <a:lvl1pPr marL="228531" indent="-228531" algn="l" defTabSz="914126" rtl="0" fontAlgn="base">
        <a:lnSpc>
          <a:spcPct val="90000"/>
        </a:lnSpc>
        <a:spcBef>
          <a:spcPts val="1000"/>
        </a:spcBef>
        <a:spcAft>
          <a:spcPct val="0"/>
        </a:spcAft>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657" indent="-228531" algn="l" defTabSz="914126"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fontAlgn="base">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6783" indent="-228531" algn="l" defTabSz="914126" rtl="0" fontAlgn="base">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smtClean="0">
                <a:solidFill>
                  <a:prstClr val="black">
                    <a:tint val="75000"/>
                  </a:prstClr>
                </a:solidFill>
                <a:latin typeface="Calibri" panose="020F0502020204030204"/>
              </a:defRPr>
            </a:lvl1pPr>
          </a:lstStyle>
          <a:p>
            <a:pPr>
              <a:defRPr/>
            </a:pPr>
            <a:fld id="{86D686C6-08DE-4A6B-85D8-80B4F07B9E3C}" type="datetimeFigureOut">
              <a:rPr lang="en-US"/>
              <a:pPr>
                <a:defRPr/>
              </a:pPr>
              <a:t>11/7/2022</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smtClean="0">
                <a:solidFill>
                  <a:prstClr val="black">
                    <a:tint val="75000"/>
                  </a:prstClr>
                </a:solidFill>
                <a:latin typeface="Calibri" panose="020F0502020204030204"/>
              </a:defRPr>
            </a:lvl1pPr>
          </a:lstStyle>
          <a:p>
            <a:pPr>
              <a:defRPr/>
            </a:pPr>
            <a:fld id="{FBA272E3-5344-4971-8133-94E36FA86A31}" type="slidenum">
              <a:rPr lang="en-US"/>
              <a:pPr>
                <a:defRPr/>
              </a:pPr>
              <a:t>‹#›</a:t>
            </a:fld>
            <a:endParaRPr lang="en-US"/>
          </a:p>
        </p:txBody>
      </p:sp>
    </p:spTree>
    <p:extLst>
      <p:ext uri="{BB962C8B-B14F-4D97-AF65-F5344CB8AC3E}">
        <p14:creationId xmlns:p14="http://schemas.microsoft.com/office/powerpoint/2010/main" val="951803263"/>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27.xml"/><Relationship Id="rId18" Type="http://schemas.openxmlformats.org/officeDocument/2006/relationships/image" Target="../media/image55.png"/><Relationship Id="rId3" Type="http://schemas.openxmlformats.org/officeDocument/2006/relationships/image" Target="../media/image45.jpeg"/><Relationship Id="rId7" Type="http://schemas.openxmlformats.org/officeDocument/2006/relationships/slide" Target="slide25.xml"/><Relationship Id="rId12" Type="http://schemas.openxmlformats.org/officeDocument/2006/relationships/image" Target="../media/image51.png"/><Relationship Id="rId17" Type="http://schemas.openxmlformats.org/officeDocument/2006/relationships/image" Target="../media/image54.png"/><Relationship Id="rId2" Type="http://schemas.openxmlformats.org/officeDocument/2006/relationships/image" Target="../media/image44.jpeg"/><Relationship Id="rId16" Type="http://schemas.openxmlformats.org/officeDocument/2006/relationships/slide" Target="slide28.xml"/><Relationship Id="rId20" Type="http://schemas.openxmlformats.org/officeDocument/2006/relationships/slide" Target="slide29.xml"/><Relationship Id="rId1" Type="http://schemas.openxmlformats.org/officeDocument/2006/relationships/slideLayout" Target="../slideLayouts/slideLayout40.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5" Type="http://schemas.openxmlformats.org/officeDocument/2006/relationships/image" Target="../media/image53.png"/><Relationship Id="rId10" Type="http://schemas.openxmlformats.org/officeDocument/2006/relationships/slide" Target="slide26.xml"/><Relationship Id="rId19" Type="http://schemas.openxmlformats.org/officeDocument/2006/relationships/image" Target="../media/image56.gif"/><Relationship Id="rId4" Type="http://schemas.openxmlformats.org/officeDocument/2006/relationships/slide" Target="slide24.xml"/><Relationship Id="rId9" Type="http://schemas.openxmlformats.org/officeDocument/2006/relationships/image" Target="../media/image49.png"/><Relationship Id="rId1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63.gif"/><Relationship Id="rId3" Type="http://schemas.openxmlformats.org/officeDocument/2006/relationships/audio" Target="../media/audio2.wav"/><Relationship Id="rId7" Type="http://schemas.openxmlformats.org/officeDocument/2006/relationships/image" Target="../media/image58.jpeg"/><Relationship Id="rId12" Type="http://schemas.openxmlformats.org/officeDocument/2006/relationships/image" Target="../media/image62.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47.png"/><Relationship Id="rId11" Type="http://schemas.openxmlformats.org/officeDocument/2006/relationships/image" Target="../media/image61.gif"/><Relationship Id="rId5" Type="http://schemas.openxmlformats.org/officeDocument/2006/relationships/image" Target="../media/image46.png"/><Relationship Id="rId15" Type="http://schemas.openxmlformats.org/officeDocument/2006/relationships/image" Target="../media/image65.gif"/><Relationship Id="rId10" Type="http://schemas.openxmlformats.org/officeDocument/2006/relationships/image" Target="../media/image60.gif"/><Relationship Id="rId4" Type="http://schemas.openxmlformats.org/officeDocument/2006/relationships/image" Target="../media/image57.png"/><Relationship Id="rId9" Type="http://schemas.openxmlformats.org/officeDocument/2006/relationships/image" Target="../media/image59.gif"/><Relationship Id="rId14" Type="http://schemas.openxmlformats.org/officeDocument/2006/relationships/image" Target="../media/image64.gif"/></Relationships>
</file>

<file path=ppt/slides/_rels/slide25.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59.gif"/><Relationship Id="rId3" Type="http://schemas.openxmlformats.org/officeDocument/2006/relationships/audio" Target="../media/audio2.wav"/><Relationship Id="rId7" Type="http://schemas.openxmlformats.org/officeDocument/2006/relationships/image" Target="../media/image60.gif"/><Relationship Id="rId12" Type="http://schemas.openxmlformats.org/officeDocument/2006/relationships/slide" Target="slide23.xml"/><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49.png"/><Relationship Id="rId11" Type="http://schemas.openxmlformats.org/officeDocument/2006/relationships/image" Target="../media/image58.jpeg"/><Relationship Id="rId5" Type="http://schemas.openxmlformats.org/officeDocument/2006/relationships/image" Target="../media/image48.png"/><Relationship Id="rId10" Type="http://schemas.openxmlformats.org/officeDocument/2006/relationships/image" Target="../media/image65.gif"/><Relationship Id="rId4" Type="http://schemas.openxmlformats.org/officeDocument/2006/relationships/image" Target="../media/image57.png"/><Relationship Id="rId9" Type="http://schemas.openxmlformats.org/officeDocument/2006/relationships/image" Target="../media/image64.gif"/></Relationships>
</file>

<file path=ppt/slides/_rels/slide26.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63.gif"/><Relationship Id="rId3" Type="http://schemas.openxmlformats.org/officeDocument/2006/relationships/audio" Target="../media/audio2.wav"/><Relationship Id="rId7" Type="http://schemas.openxmlformats.org/officeDocument/2006/relationships/image" Target="../media/image58.jpeg"/><Relationship Id="rId12" Type="http://schemas.openxmlformats.org/officeDocument/2006/relationships/image" Target="../media/image62.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51.png"/><Relationship Id="rId11" Type="http://schemas.openxmlformats.org/officeDocument/2006/relationships/image" Target="../media/image61.gif"/><Relationship Id="rId5" Type="http://schemas.openxmlformats.org/officeDocument/2006/relationships/image" Target="../media/image50.png"/><Relationship Id="rId15" Type="http://schemas.openxmlformats.org/officeDocument/2006/relationships/image" Target="../media/image65.gif"/><Relationship Id="rId10" Type="http://schemas.openxmlformats.org/officeDocument/2006/relationships/image" Target="../media/image60.gif"/><Relationship Id="rId4" Type="http://schemas.openxmlformats.org/officeDocument/2006/relationships/image" Target="../media/image57.png"/><Relationship Id="rId9" Type="http://schemas.openxmlformats.org/officeDocument/2006/relationships/image" Target="../media/image59.gif"/><Relationship Id="rId14" Type="http://schemas.openxmlformats.org/officeDocument/2006/relationships/image" Target="../media/image64.gif"/></Relationships>
</file>

<file path=ppt/slides/_rels/slide27.xml.rels><?xml version="1.0" encoding="UTF-8" standalone="yes"?>
<Relationships xmlns="http://schemas.openxmlformats.org/package/2006/relationships"><Relationship Id="rId8" Type="http://schemas.openxmlformats.org/officeDocument/2006/relationships/image" Target="../media/image60.gif"/><Relationship Id="rId13" Type="http://schemas.openxmlformats.org/officeDocument/2006/relationships/image" Target="../media/image59.gif"/><Relationship Id="rId3" Type="http://schemas.openxmlformats.org/officeDocument/2006/relationships/audio" Target="../media/audio2.wav"/><Relationship Id="rId7" Type="http://schemas.openxmlformats.org/officeDocument/2006/relationships/image" Target="../media/image53.png"/><Relationship Id="rId12" Type="http://schemas.openxmlformats.org/officeDocument/2006/relationships/slide" Target="slide23.xml"/><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52.png"/><Relationship Id="rId11" Type="http://schemas.openxmlformats.org/officeDocument/2006/relationships/image" Target="../media/image58.jpeg"/><Relationship Id="rId5" Type="http://schemas.openxmlformats.org/officeDocument/2006/relationships/image" Target="../media/image65.gif"/><Relationship Id="rId10" Type="http://schemas.openxmlformats.org/officeDocument/2006/relationships/image" Target="../media/image64.gif"/><Relationship Id="rId4" Type="http://schemas.openxmlformats.org/officeDocument/2006/relationships/image" Target="../media/image57.png"/><Relationship Id="rId9" Type="http://schemas.openxmlformats.org/officeDocument/2006/relationships/image" Target="../media/image63.gif"/></Relationships>
</file>

<file path=ppt/slides/_rels/slide28.xml.rels><?xml version="1.0" encoding="UTF-8" standalone="yes"?>
<Relationships xmlns="http://schemas.openxmlformats.org/package/2006/relationships"><Relationship Id="rId8" Type="http://schemas.openxmlformats.org/officeDocument/2006/relationships/image" Target="../media/image64.gif"/><Relationship Id="rId13" Type="http://schemas.openxmlformats.org/officeDocument/2006/relationships/image" Target="../media/image67.png"/><Relationship Id="rId3" Type="http://schemas.openxmlformats.org/officeDocument/2006/relationships/audio" Target="../media/audio2.wav"/><Relationship Id="rId7" Type="http://schemas.openxmlformats.org/officeDocument/2006/relationships/image" Target="../media/image63.gif"/><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60.gif"/><Relationship Id="rId11" Type="http://schemas.openxmlformats.org/officeDocument/2006/relationships/image" Target="../media/image59.gif"/><Relationship Id="rId5" Type="http://schemas.openxmlformats.org/officeDocument/2006/relationships/image" Target="../media/image65.gif"/><Relationship Id="rId10" Type="http://schemas.openxmlformats.org/officeDocument/2006/relationships/slide" Target="slide23.xml"/><Relationship Id="rId4" Type="http://schemas.openxmlformats.org/officeDocument/2006/relationships/image" Target="../media/image57.png"/><Relationship Id="rId9"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4.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72.jpeg"/><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extLst>
              <a:ext uri="{BEBA8EAE-BF5A-486C-A8C5-ECC9F3942E4B}">
                <a14:imgProps xmlns:a14="http://schemas.microsoft.com/office/drawing/2010/main">
                  <a14:imgLayer r:embed="rId4">
                    <a14:imgEffect>
                      <a14:artisticPaintBrush/>
                    </a14:imgEffect>
                    <a14:imgEffect>
                      <a14:brightnessContrast bright="1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57" y="39631"/>
            <a:ext cx="12187636" cy="6858000"/>
          </a:xfrm>
          <a:prstGeom prst="rect">
            <a:avLst/>
          </a:prstGeom>
        </p:spPr>
      </p:pic>
      <p:sp>
        <p:nvSpPr>
          <p:cNvPr id="22" name="云形 21"/>
          <p:cNvSpPr/>
          <p:nvPr/>
        </p:nvSpPr>
        <p:spPr>
          <a:xfrm>
            <a:off x="739057" y="1471962"/>
            <a:ext cx="1070693" cy="710101"/>
          </a:xfrm>
          <a:prstGeom prst="cloud">
            <a:avLst/>
          </a:pr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云形 24"/>
          <p:cNvSpPr/>
          <p:nvPr/>
        </p:nvSpPr>
        <p:spPr>
          <a:xfrm>
            <a:off x="2295245" y="506496"/>
            <a:ext cx="1446916" cy="7660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297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7495" y="43189"/>
                  <a:pt x="23703" y="42965"/>
                </a:cubicBezTo>
                <a:cubicBezTo>
                  <a:pt x="19911" y="42741"/>
                  <a:pt x="9600" y="37307"/>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2975"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6" name="云形 25"/>
          <p:cNvSpPr/>
          <p:nvPr/>
        </p:nvSpPr>
        <p:spPr>
          <a:xfrm>
            <a:off x="9311443" y="856195"/>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云形 26"/>
          <p:cNvSpPr/>
          <p:nvPr/>
        </p:nvSpPr>
        <p:spPr>
          <a:xfrm rot="429982">
            <a:off x="10704206" y="2109371"/>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1" name="组合 10"/>
          <p:cNvGrpSpPr/>
          <p:nvPr/>
        </p:nvGrpSpPr>
        <p:grpSpPr>
          <a:xfrm rot="6221564">
            <a:off x="-1135783" y="3758935"/>
            <a:ext cx="14083894" cy="14083894"/>
            <a:chOff x="-2272894" y="2621826"/>
            <a:chExt cx="16687800" cy="16687800"/>
          </a:xfrm>
        </p:grpSpPr>
        <p:pic>
          <p:nvPicPr>
            <p:cNvPr id="12" name="图片 11"/>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3" name="矩形 12"/>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2272894" y="2621826"/>
            <a:ext cx="16687800" cy="16687800"/>
            <a:chOff x="-2272894" y="2621826"/>
            <a:chExt cx="16687800" cy="16687800"/>
          </a:xfrm>
        </p:grpSpPr>
        <p:pic>
          <p:nvPicPr>
            <p:cNvPr id="6" name="图片 5"/>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9" name="矩形 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4586" y="18849"/>
            <a:ext cx="4592840" cy="4315606"/>
          </a:xfrm>
          <a:prstGeom prst="rect">
            <a:avLst/>
          </a:prstGeom>
        </p:spPr>
      </p:pic>
      <p:grpSp>
        <p:nvGrpSpPr>
          <p:cNvPr id="14" name="组合 13"/>
          <p:cNvGrpSpPr/>
          <p:nvPr/>
        </p:nvGrpSpPr>
        <p:grpSpPr>
          <a:xfrm>
            <a:off x="70072" y="5134196"/>
            <a:ext cx="12001868" cy="12001868"/>
            <a:chOff x="-2272894" y="2621826"/>
            <a:chExt cx="16687800" cy="16687800"/>
          </a:xfrm>
        </p:grpSpPr>
        <p:pic>
          <p:nvPicPr>
            <p:cNvPr id="15" name="图片 14"/>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6" name="矩形 15"/>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rot="4384328">
            <a:off x="-1607961" y="3247888"/>
            <a:ext cx="14873785" cy="14873785"/>
            <a:chOff x="-2272894" y="2621826"/>
            <a:chExt cx="16687800" cy="16687800"/>
          </a:xfrm>
        </p:grpSpPr>
        <p:pic>
          <p:nvPicPr>
            <p:cNvPr id="18" name="图片 17"/>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379794" y="3338243"/>
              <a:ext cx="13610431" cy="14155688"/>
            </a:xfrm>
            <a:prstGeom prst="rect">
              <a:avLst/>
            </a:prstGeom>
          </p:spPr>
        </p:pic>
        <p:sp>
          <p:nvSpPr>
            <p:cNvPr id="19" name="矩形 1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p:cNvSpPr txBox="1"/>
          <p:nvPr/>
        </p:nvSpPr>
        <p:spPr>
          <a:xfrm>
            <a:off x="739057" y="4355237"/>
            <a:ext cx="10993490" cy="1261884"/>
          </a:xfrm>
          <a:prstGeom prst="rect">
            <a:avLst/>
          </a:prstGeom>
          <a:noFill/>
        </p:spPr>
        <p:txBody>
          <a:bodyPr wrap="square" rtlCol="0">
            <a:spAutoFit/>
          </a:bodyPr>
          <a:lstStyle/>
          <a:p>
            <a:pPr algn="ctr"/>
            <a:r>
              <a:rPr lang="en-US" altLang="zh-CN" sz="4800" b="1" dirty="0" err="1">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BÀI</a:t>
            </a:r>
            <a:r>
              <a:rPr lang="en-US" altLang="zh-CN" sz="4800" b="1" dirty="0">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 5. </a:t>
            </a:r>
            <a:r>
              <a:rPr lang="en-US" altLang="zh-CN" sz="4800" b="1" dirty="0" err="1">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ỨNG</a:t>
            </a:r>
            <a:r>
              <a:rPr lang="en-US" altLang="zh-CN" sz="4800" b="1" dirty="0">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 </a:t>
            </a:r>
            <a:r>
              <a:rPr lang="en-US" altLang="zh-CN" sz="4800" b="1" dirty="0" err="1">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XỬ</a:t>
            </a:r>
            <a:r>
              <a:rPr lang="en-US" altLang="zh-CN" sz="4800" b="1" dirty="0">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 </a:t>
            </a:r>
            <a:r>
              <a:rPr lang="en-US" altLang="zh-CN" sz="4800" b="1" dirty="0" err="1">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TRÊN</a:t>
            </a:r>
            <a:r>
              <a:rPr lang="en-US" altLang="zh-CN" sz="4800" b="1" dirty="0">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 </a:t>
            </a:r>
            <a:r>
              <a:rPr lang="en-US" altLang="zh-CN" sz="4800" b="1" dirty="0" err="1">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MẠNG</a:t>
            </a:r>
            <a:r>
              <a:rPr lang="en-US" altLang="zh-CN" sz="4800" b="1" dirty="0">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 (</a:t>
            </a:r>
            <a:r>
              <a:rPr lang="en-US" altLang="zh-CN" sz="4800" b="1" dirty="0" err="1">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TIẾT</a:t>
            </a:r>
            <a:r>
              <a:rPr lang="en-US" altLang="zh-CN" sz="4800" b="1" dirty="0">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 2)</a:t>
            </a:r>
          </a:p>
          <a:p>
            <a:pPr algn="ctr"/>
            <a:r>
              <a:rPr lang="en-US" altLang="zh-CN" sz="2800" b="1" dirty="0" err="1">
                <a:latin typeface="Times New Roman" panose="02020603050405020304" pitchFamily="18" charset="0"/>
                <a:ea typeface="+mj-ea"/>
                <a:cs typeface="Times New Roman" panose="02020603050405020304" pitchFamily="18" charset="0"/>
              </a:rPr>
              <a:t>Môn</a:t>
            </a:r>
            <a:r>
              <a:rPr lang="en-US" altLang="zh-CN" sz="2800" b="1" dirty="0">
                <a:latin typeface="Times New Roman" panose="02020603050405020304" pitchFamily="18" charset="0"/>
                <a:ea typeface="+mj-ea"/>
                <a:cs typeface="Times New Roman" panose="02020603050405020304" pitchFamily="18" charset="0"/>
              </a:rPr>
              <a:t>: Tin </a:t>
            </a:r>
            <a:r>
              <a:rPr lang="en-US" altLang="zh-CN" sz="2800" b="1" err="1">
                <a:latin typeface="Times New Roman" panose="02020603050405020304" pitchFamily="18" charset="0"/>
                <a:ea typeface="+mj-ea"/>
                <a:cs typeface="Times New Roman" panose="02020603050405020304" pitchFamily="18" charset="0"/>
              </a:rPr>
              <a:t>học</a:t>
            </a:r>
            <a:r>
              <a:rPr lang="en-US" altLang="zh-CN" sz="2800" b="1">
                <a:latin typeface="Times New Roman" panose="02020603050405020304" pitchFamily="18" charset="0"/>
                <a:ea typeface="+mj-ea"/>
                <a:cs typeface="Times New Roman" panose="02020603050405020304" pitchFamily="18" charset="0"/>
              </a:rPr>
              <a:t> 7</a:t>
            </a:r>
            <a:endParaRPr lang="en-US" altLang="zh-CN" sz="2800" b="1" dirty="0">
              <a:latin typeface="Times New Roman" panose="02020603050405020304" pitchFamily="18" charset="0"/>
              <a:ea typeface="+mj-ea"/>
              <a:cs typeface="Times New Roman" panose="02020603050405020304" pitchFamily="18" charset="0"/>
            </a:endParaRPr>
          </a:p>
        </p:txBody>
      </p:sp>
      <p:sp>
        <p:nvSpPr>
          <p:cNvPr id="29" name="任意多边形 28"/>
          <p:cNvSpPr/>
          <p:nvPr/>
        </p:nvSpPr>
        <p:spPr>
          <a:xfrm rot="2600086">
            <a:off x="3402746" y="1498682"/>
            <a:ext cx="556964" cy="486240"/>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345" h="384429">
                <a:moveTo>
                  <a:pt x="86854" y="95212"/>
                </a:moveTo>
                <a:cubicBezTo>
                  <a:pt x="95744" y="69812"/>
                  <a:pt x="84986" y="7454"/>
                  <a:pt x="108996" y="570"/>
                </a:cubicBezTo>
                <a:cubicBezTo>
                  <a:pt x="133006" y="-6314"/>
                  <a:pt x="192915" y="51348"/>
                  <a:pt x="230916" y="53910"/>
                </a:cubicBezTo>
                <a:cubicBezTo>
                  <a:pt x="268917" y="56472"/>
                  <a:pt x="287808" y="20774"/>
                  <a:pt x="337000" y="15942"/>
                </a:cubicBezTo>
                <a:cubicBezTo>
                  <a:pt x="386192" y="11110"/>
                  <a:pt x="373577" y="25428"/>
                  <a:pt x="373676" y="44456"/>
                </a:cubicBezTo>
                <a:cubicBezTo>
                  <a:pt x="373775" y="63484"/>
                  <a:pt x="327099" y="99324"/>
                  <a:pt x="337596" y="130110"/>
                </a:cubicBezTo>
                <a:cubicBezTo>
                  <a:pt x="348093" y="160896"/>
                  <a:pt x="425226" y="203770"/>
                  <a:pt x="436656" y="229170"/>
                </a:cubicBezTo>
                <a:cubicBezTo>
                  <a:pt x="448086" y="254570"/>
                  <a:pt x="431576" y="278700"/>
                  <a:pt x="406176" y="282510"/>
                </a:cubicBezTo>
                <a:cubicBezTo>
                  <a:pt x="380776" y="286320"/>
                  <a:pt x="312851" y="246908"/>
                  <a:pt x="284256" y="252030"/>
                </a:cubicBezTo>
                <a:cubicBezTo>
                  <a:pt x="255661" y="257152"/>
                  <a:pt x="252983" y="291424"/>
                  <a:pt x="234605" y="313244"/>
                </a:cubicBezTo>
                <a:cubicBezTo>
                  <a:pt x="216227" y="335064"/>
                  <a:pt x="190134" y="394528"/>
                  <a:pt x="173986" y="382949"/>
                </a:cubicBezTo>
                <a:cubicBezTo>
                  <a:pt x="157838" y="371370"/>
                  <a:pt x="166331" y="271938"/>
                  <a:pt x="137719" y="243768"/>
                </a:cubicBezTo>
                <a:cubicBezTo>
                  <a:pt x="109107" y="215598"/>
                  <a:pt x="16286" y="226630"/>
                  <a:pt x="2316" y="213930"/>
                </a:cubicBezTo>
                <a:cubicBezTo>
                  <a:pt x="-11654" y="201230"/>
                  <a:pt x="41566" y="172756"/>
                  <a:pt x="55656" y="152970"/>
                </a:cubicBezTo>
                <a:cubicBezTo>
                  <a:pt x="69746" y="133184"/>
                  <a:pt x="77964" y="120612"/>
                  <a:pt x="86854" y="95212"/>
                </a:cubicBezTo>
                <a:close/>
              </a:path>
            </a:pathLst>
          </a:custGeom>
          <a:solidFill>
            <a:schemeClr val="accent2"/>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0" name="任意多边形 29"/>
          <p:cNvSpPr/>
          <p:nvPr/>
        </p:nvSpPr>
        <p:spPr>
          <a:xfrm rot="7755168">
            <a:off x="8329812" y="2272458"/>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35" name="云形 25"/>
          <p:cNvSpPr/>
          <p:nvPr/>
        </p:nvSpPr>
        <p:spPr>
          <a:xfrm>
            <a:off x="-3532612" y="480406"/>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5" name="云形 26"/>
          <p:cNvSpPr/>
          <p:nvPr/>
        </p:nvSpPr>
        <p:spPr>
          <a:xfrm rot="429982">
            <a:off x="1725421" y="2483167"/>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26805668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0"/>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11"/>
                                        </p:tgtEl>
                                        <p:attrNameLst>
                                          <p:attrName>r</p:attrName>
                                        </p:attrNameLst>
                                      </p:cBhvr>
                                    </p:animRot>
                                  </p:childTnLst>
                                </p:cTn>
                              </p:par>
                              <p:par>
                                <p:cTn id="9" presetID="8" presetClass="emph" presetSubtype="0" fill="hold" nodeType="withEffect">
                                  <p:stCondLst>
                                    <p:cond delay="0"/>
                                  </p:stCondLst>
                                  <p:childTnLst>
                                    <p:animRot by="21600000">
                                      <p:cBhvr>
                                        <p:cTn id="10" dur="5000" fill="hold"/>
                                        <p:tgtEl>
                                          <p:spTgt spid="14"/>
                                        </p:tgtEl>
                                        <p:attrNameLst>
                                          <p:attrName>r</p:attrName>
                                        </p:attrNameLst>
                                      </p:cBhvr>
                                    </p:animRot>
                                  </p:childTnLst>
                                </p:cTn>
                              </p:par>
                              <p:par>
                                <p:cTn id="11" presetID="8" presetClass="emph" presetSubtype="0" fill="hold" nodeType="withEffect">
                                  <p:stCondLst>
                                    <p:cond delay="0"/>
                                  </p:stCondLst>
                                  <p:childTnLst>
                                    <p:animRot by="-21600000">
                                      <p:cBhvr>
                                        <p:cTn id="12" dur="5000" fill="hold"/>
                                        <p:tgtEl>
                                          <p:spTgt spid="17"/>
                                        </p:tgtEl>
                                        <p:attrNameLst>
                                          <p:attrName>r</p:attrName>
                                        </p:attrNameLst>
                                      </p:cBhvr>
                                    </p:animRot>
                                  </p:childTnLst>
                                </p:cTn>
                              </p:par>
                              <p:par>
                                <p:cTn id="13" presetID="63" presetClass="path" presetSubtype="0" accel="50000" decel="50000" fill="hold" grpId="1" nodeType="withEffect">
                                  <p:stCondLst>
                                    <p:cond delay="0"/>
                                  </p:stCondLst>
                                  <p:childTnLst>
                                    <p:animMotion origin="layout" path="M 2.70833E-6 4.81481E-6 L 0.65911 0.06157 " pathEditMode="relative" rAng="0" ptsTypes="AA">
                                      <p:cBhvr>
                                        <p:cTn id="14" dur="4000" fill="hold"/>
                                        <p:tgtEl>
                                          <p:spTgt spid="22"/>
                                        </p:tgtEl>
                                        <p:attrNameLst>
                                          <p:attrName>ppt_x</p:attrName>
                                          <p:attrName>ppt_y</p:attrName>
                                        </p:attrNameLst>
                                      </p:cBhvr>
                                      <p:rCtr x="32956" y="3079"/>
                                    </p:animMotion>
                                  </p:childTnLst>
                                </p:cTn>
                              </p:par>
                              <p:par>
                                <p:cTn id="15" presetID="63" presetClass="path" presetSubtype="0" accel="50000" decel="50000" fill="hold" grpId="1" nodeType="withEffect">
                                  <p:stCondLst>
                                    <p:cond delay="0"/>
                                  </p:stCondLst>
                                  <p:childTnLst>
                                    <p:animMotion origin="layout" path="M 3.95833E-6 3.7037E-7 L 0.50247 -0.02431 " pathEditMode="relative" rAng="0" ptsTypes="AA">
                                      <p:cBhvr>
                                        <p:cTn id="16" dur="4000" fill="hold"/>
                                        <p:tgtEl>
                                          <p:spTgt spid="25"/>
                                        </p:tgtEl>
                                        <p:attrNameLst>
                                          <p:attrName>ppt_x</p:attrName>
                                          <p:attrName>ppt_y</p:attrName>
                                        </p:attrNameLst>
                                      </p:cBhvr>
                                      <p:rCtr x="25117" y="-1227"/>
                                    </p:animMotion>
                                  </p:childTnLst>
                                </p:cTn>
                              </p:par>
                              <p:par>
                                <p:cTn id="17" presetID="63" presetClass="path" presetSubtype="0" accel="50000" decel="50000" fill="hold" grpId="1" nodeType="withEffect">
                                  <p:stCondLst>
                                    <p:cond delay="0"/>
                                  </p:stCondLst>
                                  <p:childTnLst>
                                    <p:animMotion origin="layout" path="M 0 0 L 0.290527 0.00013 E" pathEditMode="relative" ptsTypes="">
                                      <p:cBhvr>
                                        <p:cTn id="18" dur="4000" fill="hold"/>
                                        <p:tgtEl>
                                          <p:spTgt spid="26"/>
                                        </p:tgtEl>
                                        <p:attrNameLst>
                                          <p:attrName>ppt_x</p:attrName>
                                          <p:attrName>ppt_y</p:attrName>
                                        </p:attrNameLst>
                                      </p:cBhvr>
                                    </p:animMotion>
                                  </p:childTnLst>
                                </p:cTn>
                              </p:par>
                              <p:par>
                                <p:cTn id="19" presetID="63" presetClass="path" presetSubtype="0" accel="50000" decel="50000" fill="hold" grpId="1" nodeType="withEffect">
                                  <p:stCondLst>
                                    <p:cond delay="0"/>
                                  </p:stCondLst>
                                  <p:childTnLst>
                                    <p:animMotion origin="layout" path="M 0 0 L 0.312461 0.00057 E" pathEditMode="relative" ptsTypes="">
                                      <p:cBhvr>
                                        <p:cTn id="20" dur="4000" fill="hold"/>
                                        <p:tgtEl>
                                          <p:spTgt spid="27"/>
                                        </p:tgtEl>
                                        <p:attrNameLst>
                                          <p:attrName>ppt_x</p:attrName>
                                          <p:attrName>ppt_y</p:attrName>
                                        </p:attrNameLst>
                                      </p:cBhvr>
                                    </p:animMotion>
                                  </p:childTnLst>
                                </p:cTn>
                              </p:par>
                              <p:par>
                                <p:cTn id="21" presetID="63" presetClass="path" presetSubtype="0" accel="50000" decel="50000" fill="hold" grpId="1" nodeType="withEffect">
                                  <p:stCondLst>
                                    <p:cond delay="0"/>
                                  </p:stCondLst>
                                  <p:childTnLst>
                                    <p:animMotion origin="layout" path="M 0.1694 -0.01458 L 0.46289 0.00162 " pathEditMode="relative" rAng="0" ptsTypes="AA">
                                      <p:cBhvr>
                                        <p:cTn id="22" dur="4000" fill="hold"/>
                                        <p:tgtEl>
                                          <p:spTgt spid="35"/>
                                        </p:tgtEl>
                                        <p:attrNameLst>
                                          <p:attrName>ppt_x</p:attrName>
                                          <p:attrName>ppt_y</p:attrName>
                                        </p:attrNameLst>
                                      </p:cBhvr>
                                      <p:rCtr x="14674" y="810"/>
                                    </p:animMotion>
                                  </p:childTnLst>
                                </p:cTn>
                              </p:par>
                              <p:par>
                                <p:cTn id="23" presetID="63" presetClass="path" presetSubtype="0" accel="50000" decel="50000" fill="hold" grpId="1" nodeType="withEffect">
                                  <p:stCondLst>
                                    <p:cond delay="0"/>
                                  </p:stCondLst>
                                  <p:childTnLst>
                                    <p:animMotion origin="layout" path="M -0.30755 -0.00255 L -1.45833E-6 1.11111E-6 " pathEditMode="relative" rAng="0" ptsTypes="AA">
                                      <p:cBhvr>
                                        <p:cTn id="24" dur="4000" fill="hold"/>
                                        <p:tgtEl>
                                          <p:spTgt spid="45"/>
                                        </p:tgtEl>
                                        <p:attrNameLst>
                                          <p:attrName>ppt_x</p:attrName>
                                          <p:attrName>ppt_y</p:attrName>
                                        </p:attrNameLst>
                                      </p:cBhvr>
                                      <p:rCtr x="15378" y="116"/>
                                    </p:animMotion>
                                  </p:childTnLst>
                                </p:cTn>
                              </p:par>
                              <p:par>
                                <p:cTn id="25" presetID="10" presetClass="entr" presetSubtype="0" fill="hold" grpId="0" nodeType="withEffect">
                                  <p:stCondLst>
                                    <p:cond delay="17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000"/>
                                        <p:tgtEl>
                                          <p:spTgt spid="29"/>
                                        </p:tgtEl>
                                      </p:cBhvr>
                                    </p:animEffect>
                                  </p:childTnLst>
                                </p:cTn>
                              </p:par>
                              <p:par>
                                <p:cTn id="28" presetID="63" presetClass="path" presetSubtype="0" accel="50000" decel="50000" fill="hold" grpId="1" nodeType="withEffect">
                                  <p:stCondLst>
                                    <p:cond delay="1750"/>
                                  </p:stCondLst>
                                  <p:childTnLst>
                                    <p:animMotion origin="layout" path="M -0.068719 -0.017227 L 0 0 E" pathEditMode="relative" ptsTypes="">
                                      <p:cBhvr>
                                        <p:cTn id="29" dur="2000" fill="hold"/>
                                        <p:tgtEl>
                                          <p:spTgt spid="29"/>
                                        </p:tgtEl>
                                        <p:attrNameLst>
                                          <p:attrName>ppt_x</p:attrName>
                                          <p:attrName>ppt_y</p:attrName>
                                        </p:attrNameLst>
                                      </p:cBhvr>
                                    </p:animMotion>
                                  </p:childTnLst>
                                </p:cTn>
                              </p:par>
                              <p:par>
                                <p:cTn id="30" presetID="32" presetClass="emph" presetSubtype="0" fill="hold" grpId="2" nodeType="withEffect">
                                  <p:stCondLst>
                                    <p:cond delay="1750"/>
                                  </p:stCondLst>
                                  <p:childTnLst>
                                    <p:animRot by="120000">
                                      <p:cBhvr>
                                        <p:cTn id="31" dur="1" fill="hold">
                                          <p:stCondLst>
                                            <p:cond delay="0"/>
                                          </p:stCondLst>
                                        </p:cTn>
                                        <p:tgtEl>
                                          <p:spTgt spid="29"/>
                                        </p:tgtEl>
                                        <p:attrNameLst>
                                          <p:attrName>r</p:attrName>
                                        </p:attrNameLst>
                                      </p:cBhvr>
                                    </p:animRot>
                                    <p:animRot by="-240000">
                                      <p:cBhvr>
                                        <p:cTn id="32" dur="2" fill="hold">
                                          <p:stCondLst>
                                            <p:cond delay="199"/>
                                          </p:stCondLst>
                                        </p:cTn>
                                        <p:tgtEl>
                                          <p:spTgt spid="29"/>
                                        </p:tgtEl>
                                        <p:attrNameLst>
                                          <p:attrName>r</p:attrName>
                                        </p:attrNameLst>
                                      </p:cBhvr>
                                    </p:animRot>
                                    <p:animRot by="240000">
                                      <p:cBhvr>
                                        <p:cTn id="33" dur="2" fill="hold">
                                          <p:stCondLst>
                                            <p:cond delay="397"/>
                                          </p:stCondLst>
                                        </p:cTn>
                                        <p:tgtEl>
                                          <p:spTgt spid="29"/>
                                        </p:tgtEl>
                                        <p:attrNameLst>
                                          <p:attrName>r</p:attrName>
                                        </p:attrNameLst>
                                      </p:cBhvr>
                                    </p:animRot>
                                    <p:animRot by="-240000">
                                      <p:cBhvr>
                                        <p:cTn id="34" dur="2" fill="hold">
                                          <p:stCondLst>
                                            <p:cond delay="596"/>
                                          </p:stCondLst>
                                        </p:cTn>
                                        <p:tgtEl>
                                          <p:spTgt spid="29"/>
                                        </p:tgtEl>
                                        <p:attrNameLst>
                                          <p:attrName>r</p:attrName>
                                        </p:attrNameLst>
                                      </p:cBhvr>
                                    </p:animRot>
                                    <p:animRot by="120000">
                                      <p:cBhvr>
                                        <p:cTn id="35" dur="2" fill="hold">
                                          <p:stCondLst>
                                            <p:cond delay="1010"/>
                                          </p:stCondLst>
                                        </p:cTn>
                                        <p:tgtEl>
                                          <p:spTgt spid="29"/>
                                        </p:tgtEl>
                                        <p:attrNameLst>
                                          <p:attrName>r</p:attrName>
                                        </p:attrNameLst>
                                      </p:cBhvr>
                                    </p:animRot>
                                  </p:childTnLst>
                                </p:cTn>
                              </p:par>
                              <p:par>
                                <p:cTn id="36" presetID="8" presetClass="emph" presetSubtype="0" fill="hold" grpId="3" nodeType="withEffect">
                                  <p:stCondLst>
                                    <p:cond delay="2750"/>
                                  </p:stCondLst>
                                  <p:childTnLst>
                                    <p:animRot by="21600000">
                                      <p:cBhvr>
                                        <p:cTn id="37" dur="1250" fill="hold"/>
                                        <p:tgtEl>
                                          <p:spTgt spid="29"/>
                                        </p:tgtEl>
                                        <p:attrNameLst>
                                          <p:attrName>r</p:attrName>
                                        </p:attrNameLst>
                                      </p:cBhvr>
                                    </p:animRot>
                                  </p:childTnLst>
                                </p:cTn>
                              </p:par>
                              <p:par>
                                <p:cTn id="38" presetID="8" presetClass="emph" presetSubtype="0" fill="hold" grpId="0" nodeType="withEffect">
                                  <p:stCondLst>
                                    <p:cond delay="2750"/>
                                  </p:stCondLst>
                                  <p:childTnLst>
                                    <p:animRot by="21600000">
                                      <p:cBhvr>
                                        <p:cTn id="39" dur="2000" fill="hold"/>
                                        <p:tgtEl>
                                          <p:spTgt spid="30"/>
                                        </p:tgtEl>
                                        <p:attrNameLst>
                                          <p:attrName>r</p:attrName>
                                        </p:attrNameLst>
                                      </p:cBhvr>
                                    </p:animRot>
                                  </p:childTnLst>
                                </p:cTn>
                              </p:par>
                              <p:par>
                                <p:cTn id="40" presetID="37" presetClass="entr" presetSubtype="0" fill="hold" grpId="0" nodeType="withEffect">
                                  <p:stCondLst>
                                    <p:cond delay="275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0"/>
                                        <p:tgtEl>
                                          <p:spTgt spid="20"/>
                                        </p:tgtEl>
                                      </p:cBhvr>
                                    </p:animEffect>
                                    <p:anim calcmode="lin" valueType="num">
                                      <p:cBhvr>
                                        <p:cTn id="43" dur="2000" fill="hold"/>
                                        <p:tgtEl>
                                          <p:spTgt spid="20"/>
                                        </p:tgtEl>
                                        <p:attrNameLst>
                                          <p:attrName>ppt_x</p:attrName>
                                        </p:attrNameLst>
                                      </p:cBhvr>
                                      <p:tavLst>
                                        <p:tav tm="0">
                                          <p:val>
                                            <p:strVal val="#ppt_x"/>
                                          </p:val>
                                        </p:tav>
                                        <p:tav tm="100000">
                                          <p:val>
                                            <p:strVal val="#ppt_x"/>
                                          </p:val>
                                        </p:tav>
                                      </p:tavLst>
                                    </p:anim>
                                    <p:anim calcmode="lin" valueType="num">
                                      <p:cBhvr>
                                        <p:cTn id="44" dur="1800" decel="100000" fill="hold"/>
                                        <p:tgtEl>
                                          <p:spTgt spid="20"/>
                                        </p:tgtEl>
                                        <p:attrNameLst>
                                          <p:attrName>ppt_y</p:attrName>
                                        </p:attrNameLst>
                                      </p:cBhvr>
                                      <p:tavLst>
                                        <p:tav tm="0">
                                          <p:val>
                                            <p:strVal val="#ppt_y+1"/>
                                          </p:val>
                                        </p:tav>
                                        <p:tav tm="100000">
                                          <p:val>
                                            <p:strVal val="#ppt_y-.03"/>
                                          </p:val>
                                        </p:tav>
                                      </p:tavLst>
                                    </p:anim>
                                    <p:anim calcmode="lin" valueType="num">
                                      <p:cBhvr>
                                        <p:cTn id="45" dur="200" accel="100000" fill="hold">
                                          <p:stCondLst>
                                            <p:cond delay="18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animBg="1"/>
      <p:bldP spid="25" grpId="1" animBg="1"/>
      <p:bldP spid="26" grpId="1" animBg="1"/>
      <p:bldP spid="27" grpId="1" animBg="1"/>
      <p:bldP spid="20" grpId="0"/>
      <p:bldP spid="29" grpId="0" animBg="1"/>
      <p:bldP spid="29" grpId="1" animBg="1"/>
      <p:bldP spid="29" grpId="2" animBg="1"/>
      <p:bldP spid="29" grpId="3" animBg="1"/>
      <p:bldP spid="30" grpId="0" animBg="1"/>
      <p:bldP spid="35" grpId="1" animBg="1"/>
      <p:bldP spid="4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4722" t="19045" r="23093" b="48622"/>
          <a:stretch/>
        </p:blipFill>
        <p:spPr>
          <a:xfrm>
            <a:off x="236784" y="1979680"/>
            <a:ext cx="3905250" cy="1829996"/>
          </a:xfrm>
          <a:prstGeom prst="rect">
            <a:avLst/>
          </a:prstGeom>
        </p:spPr>
      </p:pic>
      <p:sp>
        <p:nvSpPr>
          <p:cNvPr id="12" name="文本框 11"/>
          <p:cNvSpPr txBox="1"/>
          <p:nvPr/>
        </p:nvSpPr>
        <p:spPr>
          <a:xfrm>
            <a:off x="236785" y="3967750"/>
            <a:ext cx="4227542" cy="578882"/>
          </a:xfrm>
          <a:prstGeom prst="roundRect">
            <a:avLst/>
          </a:prstGeom>
          <a:solidFill>
            <a:schemeClr val="bg1"/>
          </a:solidFill>
        </p:spPr>
        <p:txBody>
          <a:bodyPr wrap="square" rtlCol="0">
            <a:spAutoFit/>
          </a:bodyPr>
          <a:lstStyle/>
          <a:p>
            <a:pPr algn="ctr"/>
            <a:r>
              <a:rPr lang="en-US" altLang="zh-CN" sz="2800" b="1">
                <a:solidFill>
                  <a:schemeClr val="accent3">
                    <a:lumMod val="50000"/>
                  </a:schemeClr>
                </a:solidFill>
                <a:latin typeface="Times New Roman" panose="02020603050405020304" pitchFamily="18" charset="0"/>
                <a:ea typeface="+mj-ea"/>
                <a:cs typeface="Times New Roman" panose="02020603050405020304" pitchFamily="18" charset="0"/>
              </a:rPr>
              <a:t>PHIẾU HỌC TẬP</a:t>
            </a:r>
            <a:endParaRPr lang="zh-CN" altLang="en-US" sz="2800" b="1" dirty="0">
              <a:solidFill>
                <a:schemeClr val="accent3">
                  <a:lumMod val="50000"/>
                </a:schemeClr>
              </a:solidFill>
              <a:latin typeface="Times New Roman" panose="02020603050405020304" pitchFamily="18" charset="0"/>
              <a:ea typeface="+mj-ea"/>
              <a:cs typeface="Times New Roman" panose="02020603050405020304" pitchFamily="18" charset="0"/>
            </a:endParaRPr>
          </a:p>
        </p:txBody>
      </p:sp>
      <p:sp>
        <p:nvSpPr>
          <p:cNvPr id="13" name="矩形 12"/>
          <p:cNvSpPr/>
          <p:nvPr/>
        </p:nvSpPr>
        <p:spPr>
          <a:xfrm>
            <a:off x="5895113" y="749059"/>
            <a:ext cx="4917973" cy="954107"/>
          </a:xfrm>
          <a:prstGeom prst="rect">
            <a:avLst/>
          </a:prstGeom>
        </p:spPr>
        <p:txBody>
          <a:bodyPr wrap="square">
            <a:spAutoFit/>
          </a:bodyPr>
          <a:lstStyle/>
          <a:p>
            <a:pPr algn="just"/>
            <a:r>
              <a:rPr lang="en-US" altLang="zh-CN" sz="2800">
                <a:latin typeface="Times New Roman" panose="02020603050405020304" pitchFamily="18" charset="0"/>
                <a:ea typeface="华康娃娃体W5(P)" panose="040B0500000000000000" pitchFamily="82" charset="-122"/>
                <a:cs typeface="Times New Roman" panose="02020603050405020304" pitchFamily="18" charset="0"/>
              </a:rPr>
              <a:t>- Trung bình một ngày em sử dụng máy tính 3h.</a:t>
            </a:r>
            <a:endParaRPr lang="zh-CN" altLang="en-US" sz="2800" dirty="0">
              <a:latin typeface="Times New Roman" panose="02020603050405020304" pitchFamily="18" charset="0"/>
              <a:ea typeface="华康娃娃体W5(P)" panose="040B0500000000000000" pitchFamily="82" charset="-122"/>
              <a:cs typeface="Times New Roman" panose="02020603050405020304" pitchFamily="18" charset="0"/>
            </a:endParaRPr>
          </a:p>
        </p:txBody>
      </p:sp>
      <p:sp>
        <p:nvSpPr>
          <p:cNvPr id="14" name="矩形 13"/>
          <p:cNvSpPr/>
          <p:nvPr/>
        </p:nvSpPr>
        <p:spPr>
          <a:xfrm>
            <a:off x="5937745" y="1951261"/>
            <a:ext cx="4917973" cy="1384995"/>
          </a:xfrm>
          <a:prstGeom prst="rect">
            <a:avLst/>
          </a:prstGeom>
        </p:spPr>
        <p:txBody>
          <a:bodyPr wrap="square">
            <a:spAutoFit/>
          </a:bodyPr>
          <a:lstStyle/>
          <a:p>
            <a:pPr algn="just"/>
            <a:r>
              <a:rPr lang="en-US" altLang="zh-CN" sz="2800">
                <a:latin typeface="Times New Roman" panose="02020603050405020304" pitchFamily="18" charset="0"/>
                <a:ea typeface="华康娃娃体W5(P)" panose="040B0500000000000000" pitchFamily="82" charset="-122"/>
                <a:cs typeface="Times New Roman" panose="02020603050405020304" pitchFamily="18" charset="0"/>
              </a:rPr>
              <a:t>- </a:t>
            </a:r>
            <a:r>
              <a:rPr lang="vi-VN" altLang="zh-CN" sz="2800">
                <a:latin typeface="Times New Roman" panose="02020603050405020304" pitchFamily="18" charset="0"/>
                <a:ea typeface="华康娃娃体W5(P)" panose="040B0500000000000000" pitchFamily="82" charset="-122"/>
                <a:cs typeface="Times New Roman" panose="02020603050405020304" pitchFamily="18" charset="0"/>
              </a:rPr>
              <a:t>Em có chơi trò chơi điện tử và sử dụng mạng xã hội. Nếu có khoảng 24h một tuần.</a:t>
            </a:r>
            <a:endParaRPr lang="vi-VN" altLang="zh-CN" sz="2800" dirty="0">
              <a:latin typeface="Times New Roman" panose="02020603050405020304" pitchFamily="18" charset="0"/>
              <a:ea typeface="华康娃娃体W5(P)" panose="040B0500000000000000" pitchFamily="82" charset="-122"/>
              <a:cs typeface="Times New Roman" panose="02020603050405020304" pitchFamily="18" charset="0"/>
            </a:endParaRPr>
          </a:p>
        </p:txBody>
      </p:sp>
      <p:sp>
        <p:nvSpPr>
          <p:cNvPr id="15" name="矩形 14"/>
          <p:cNvSpPr/>
          <p:nvPr/>
        </p:nvSpPr>
        <p:spPr>
          <a:xfrm>
            <a:off x="5872244" y="3318570"/>
            <a:ext cx="5759399" cy="3539430"/>
          </a:xfrm>
          <a:prstGeom prst="rect">
            <a:avLst/>
          </a:prstGeom>
        </p:spPr>
        <p:txBody>
          <a:bodyPr wrap="square">
            <a:spAutoFit/>
          </a:bodyPr>
          <a:lstStyle/>
          <a:p>
            <a:pPr algn="just"/>
            <a:r>
              <a:rPr lang="vi-VN" altLang="zh-CN" sz="2800">
                <a:latin typeface="Times New Roman" panose="02020603050405020304" pitchFamily="18" charset="0"/>
                <a:ea typeface="华康娃娃体W5(P)" panose="040B0500000000000000" pitchFamily="82" charset="-122"/>
                <a:cs typeface="Times New Roman" panose="02020603050405020304" pitchFamily="18" charset="0"/>
              </a:rPr>
              <a:t>- Thiếu giao tiếp với thế giới xung quanh.</a:t>
            </a:r>
          </a:p>
          <a:p>
            <a:pPr algn="just"/>
            <a:r>
              <a:rPr lang="vi-VN" altLang="zh-CN" sz="2800">
                <a:latin typeface="Times New Roman" panose="02020603050405020304" pitchFamily="18" charset="0"/>
                <a:ea typeface="华康娃娃体W5(P)" panose="040B0500000000000000" pitchFamily="82" charset="-122"/>
                <a:cs typeface="Times New Roman" panose="02020603050405020304" pitchFamily="18" charset="0"/>
              </a:rPr>
              <a:t>- Khó tập trung vào công việc, học tập.</a:t>
            </a:r>
          </a:p>
          <a:p>
            <a:pPr algn="just"/>
            <a:r>
              <a:rPr lang="vi-VN" altLang="zh-CN" sz="2800">
                <a:latin typeface="Times New Roman" panose="02020603050405020304" pitchFamily="18" charset="0"/>
                <a:ea typeface="华康娃娃体W5(P)" panose="040B0500000000000000" pitchFamily="82" charset="-122"/>
                <a:cs typeface="Times New Roman" panose="02020603050405020304" pitchFamily="18" charset="0"/>
              </a:rPr>
              <a:t>- Tăng nguy cơ tham gia các vụ bắt nạt trên mạng.</a:t>
            </a:r>
          </a:p>
          <a:p>
            <a:pPr algn="just"/>
            <a:r>
              <a:rPr lang="vi-VN" altLang="zh-CN" sz="2800">
                <a:latin typeface="Times New Roman" panose="02020603050405020304" pitchFamily="18" charset="0"/>
                <a:ea typeface="华康娃娃体W5(P)" panose="040B0500000000000000" pitchFamily="82" charset="-122"/>
                <a:cs typeface="Times New Roman" panose="02020603050405020304" pitchFamily="18" charset="0"/>
              </a:rPr>
              <a:t>- Dễ bị dẫn dắt đến các trang thông tin xấu.</a:t>
            </a:r>
          </a:p>
          <a:p>
            <a:pPr algn="just"/>
            <a:r>
              <a:rPr lang="vi-VN" altLang="zh-CN" sz="2800">
                <a:latin typeface="Times New Roman" panose="02020603050405020304" pitchFamily="18" charset="0"/>
                <a:ea typeface="华康娃娃体W5(P)" panose="040B0500000000000000" pitchFamily="82" charset="-122"/>
                <a:cs typeface="Times New Roman" panose="02020603050405020304" pitchFamily="18" charset="0"/>
              </a:rPr>
              <a:t>- Dễ bị nghiện trò chơi trực tuyến</a:t>
            </a:r>
            <a:endParaRPr lang="vi-VN" altLang="zh-CN" sz="2800" dirty="0">
              <a:latin typeface="Times New Roman" panose="02020603050405020304" pitchFamily="18" charset="0"/>
              <a:ea typeface="华康娃娃体W5(P)" panose="040B0500000000000000" pitchFamily="82" charset="-122"/>
              <a:cs typeface="Times New Roman" panose="02020603050405020304" pitchFamily="18" charset="0"/>
            </a:endParaRPr>
          </a:p>
        </p:txBody>
      </p:sp>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7625" y="1723431"/>
            <a:ext cx="1202751" cy="1595139"/>
          </a:xfrm>
          <a:prstGeom prst="rect">
            <a:avLst/>
          </a:prstGeom>
        </p:spPr>
      </p:pic>
      <p:sp>
        <p:nvSpPr>
          <p:cNvPr id="19" name="椭圆 18"/>
          <p:cNvSpPr/>
          <p:nvPr/>
        </p:nvSpPr>
        <p:spPr>
          <a:xfrm rot="5400000">
            <a:off x="908283" y="1075309"/>
            <a:ext cx="219529" cy="219529"/>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rot="5400000">
            <a:off x="388433" y="1072002"/>
            <a:ext cx="219529" cy="21952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rot="5400000">
            <a:off x="11461983" y="1094305"/>
            <a:ext cx="219529" cy="21952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rot="5400000">
            <a:off x="10942133" y="1090998"/>
            <a:ext cx="219529" cy="219529"/>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16">
            <a:extLst>
              <a:ext uri="{FF2B5EF4-FFF2-40B4-BE49-F238E27FC236}">
                <a16:creationId xmlns:a16="http://schemas.microsoft.com/office/drawing/2014/main" id="{C9563F27-3769-273C-E543-510F805E25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7625" y="183097"/>
            <a:ext cx="1202751" cy="1595139"/>
          </a:xfrm>
          <a:prstGeom prst="rect">
            <a:avLst/>
          </a:prstGeom>
        </p:spPr>
      </p:pic>
      <p:pic>
        <p:nvPicPr>
          <p:cNvPr id="26" name="图片 16">
            <a:extLst>
              <a:ext uri="{FF2B5EF4-FFF2-40B4-BE49-F238E27FC236}">
                <a16:creationId xmlns:a16="http://schemas.microsoft.com/office/drawing/2014/main" id="{E7172699-5AE3-A9CE-1C06-9FD851CCFE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800" y="3429000"/>
            <a:ext cx="1202751" cy="1595139"/>
          </a:xfrm>
          <a:prstGeom prst="rect">
            <a:avLst/>
          </a:prstGeom>
        </p:spPr>
      </p:pic>
      <p:sp>
        <p:nvSpPr>
          <p:cNvPr id="27" name="文本框 5">
            <a:extLst>
              <a:ext uri="{FF2B5EF4-FFF2-40B4-BE49-F238E27FC236}">
                <a16:creationId xmlns:a16="http://schemas.microsoft.com/office/drawing/2014/main" id="{E13A5A1D-68F6-381E-E651-A16D833837CA}"/>
              </a:ext>
            </a:extLst>
          </p:cNvPr>
          <p:cNvSpPr txBox="1"/>
          <p:nvPr/>
        </p:nvSpPr>
        <p:spPr>
          <a:xfrm>
            <a:off x="17582" y="68633"/>
            <a:ext cx="12174418" cy="523220"/>
          </a:xfrm>
          <a:prstGeom prst="rect">
            <a:avLst/>
          </a:prstGeom>
          <a:noFill/>
        </p:spPr>
        <p:txBody>
          <a:bodyPr wrap="square"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just"/>
            <a:r>
              <a:rPr lang="en-US" altLang="zh-CN" sz="2800" spc="0">
                <a:solidFill>
                  <a:srgbClr val="C14F34"/>
                </a:solidFill>
                <a:latin typeface="Times New Roman" panose="02020603050405020304" pitchFamily="18" charset="0"/>
                <a:ea typeface="+mj-ea"/>
                <a:cs typeface="Times New Roman" panose="02020603050405020304" pitchFamily="18" charset="0"/>
              </a:rPr>
              <a:t>3. TÁC HẠI VÀ CÁCH PHÒNG TRÁNH BỆNH NGHIỆN INTERNET</a:t>
            </a:r>
            <a:endParaRPr lang="zh-CN" altLang="en-US" sz="2800" spc="0" dirty="0">
              <a:solidFill>
                <a:srgbClr val="C14F34"/>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47737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25527" r="81255"/>
          <a:stretch/>
        </p:blipFill>
        <p:spPr>
          <a:xfrm rot="5400000">
            <a:off x="4472819" y="-7402338"/>
            <a:ext cx="3091444" cy="12456181"/>
          </a:xfrm>
          <a:prstGeom prst="rect">
            <a:avLst/>
          </a:prstGeom>
        </p:spPr>
      </p:pic>
      <p:sp>
        <p:nvSpPr>
          <p:cNvPr id="17" name="矩形 16"/>
          <p:cNvSpPr/>
          <p:nvPr/>
        </p:nvSpPr>
        <p:spPr>
          <a:xfrm>
            <a:off x="9185857" y="2665065"/>
            <a:ext cx="2579401" cy="1953868"/>
          </a:xfrm>
          <a:prstGeom prst="rect">
            <a:avLst/>
          </a:prstGeom>
        </p:spPr>
        <p:txBody>
          <a:bodyPr wrap="square">
            <a:spAutoFit/>
          </a:bodyPr>
          <a:lstStyle/>
          <a:p>
            <a:pPr algn="ctr">
              <a:lnSpc>
                <a:spcPct val="150000"/>
              </a:lnSpc>
            </a:pPr>
            <a:r>
              <a:rPr lang="en-US" altLang="zh-CN" sz="2800">
                <a:latin typeface="Times New Roman" panose="02020603050405020304" pitchFamily="18" charset="0"/>
                <a:ea typeface="华康娃娃体W5(P)" panose="040B0500000000000000" pitchFamily="82" charset="-122"/>
                <a:cs typeface="Times New Roman" panose="02020603050405020304" pitchFamily="18" charset="0"/>
              </a:rPr>
              <a:t>Thiếu giao tiếp với thế giới xung quanh</a:t>
            </a:r>
            <a:endParaRPr lang="en-US" altLang="zh-CN" sz="2800" dirty="0">
              <a:latin typeface="Times New Roman" panose="02020603050405020304" pitchFamily="18" charset="0"/>
              <a:ea typeface="华康娃娃体W5(P)" panose="040B0500000000000000" pitchFamily="82" charset="-122"/>
              <a:cs typeface="Times New Roman" panose="02020603050405020304" pitchFamily="18" charset="0"/>
            </a:endParaRP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t="25527" r="81255"/>
          <a:stretch/>
        </p:blipFill>
        <p:spPr>
          <a:xfrm rot="5400000">
            <a:off x="4418188" y="1808338"/>
            <a:ext cx="3091444" cy="12456181"/>
          </a:xfrm>
          <a:prstGeom prst="rect">
            <a:avLst/>
          </a:prstGeom>
        </p:spPr>
      </p:pic>
      <p:sp>
        <p:nvSpPr>
          <p:cNvPr id="22" name="文本框 5">
            <a:extLst>
              <a:ext uri="{FF2B5EF4-FFF2-40B4-BE49-F238E27FC236}">
                <a16:creationId xmlns:a16="http://schemas.microsoft.com/office/drawing/2014/main" id="{11000C47-E723-D196-F1A6-8EC47E487C5B}"/>
              </a:ext>
            </a:extLst>
          </p:cNvPr>
          <p:cNvSpPr txBox="1"/>
          <p:nvPr/>
        </p:nvSpPr>
        <p:spPr>
          <a:xfrm>
            <a:off x="17582" y="448462"/>
            <a:ext cx="12174418" cy="523220"/>
          </a:xfrm>
          <a:prstGeom prst="rect">
            <a:avLst/>
          </a:prstGeom>
          <a:noFill/>
        </p:spPr>
        <p:txBody>
          <a:bodyPr wrap="square"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just"/>
            <a:r>
              <a:rPr lang="en-US" altLang="zh-CN" sz="2800" spc="0">
                <a:solidFill>
                  <a:srgbClr val="C14F34"/>
                </a:solidFill>
                <a:latin typeface="Times New Roman" panose="02020603050405020304" pitchFamily="18" charset="0"/>
                <a:ea typeface="+mj-ea"/>
                <a:cs typeface="Times New Roman" panose="02020603050405020304" pitchFamily="18" charset="0"/>
              </a:rPr>
              <a:t>3. TÁC HẠI VÀ CÁCH PHÒNG TRÁNH BỆNH NGHIỆN INTERNET</a:t>
            </a:r>
            <a:endParaRPr lang="zh-CN" altLang="en-US" sz="2800" spc="0" dirty="0">
              <a:solidFill>
                <a:srgbClr val="C14F34"/>
              </a:solidFill>
              <a:latin typeface="Times New Roman" panose="02020603050405020304" pitchFamily="18" charset="0"/>
              <a:ea typeface="+mj-ea"/>
              <a:cs typeface="Times New Roman" panose="02020603050405020304" pitchFamily="18" charset="0"/>
            </a:endParaRPr>
          </a:p>
        </p:txBody>
      </p:sp>
      <p:pic>
        <p:nvPicPr>
          <p:cNvPr id="23" name="Picture 22">
            <a:extLst>
              <a:ext uri="{FF2B5EF4-FFF2-40B4-BE49-F238E27FC236}">
                <a16:creationId xmlns:a16="http://schemas.microsoft.com/office/drawing/2014/main" id="{CB3E1D2B-4B97-E68F-A90D-30784CF05ED4}"/>
              </a:ext>
            </a:extLst>
          </p:cNvPr>
          <p:cNvPicPr>
            <a:picLocks noChangeAspect="1"/>
          </p:cNvPicPr>
          <p:nvPr/>
        </p:nvPicPr>
        <p:blipFill>
          <a:blip r:embed="rId5"/>
          <a:stretch>
            <a:fillRect/>
          </a:stretch>
        </p:blipFill>
        <p:spPr>
          <a:xfrm>
            <a:off x="426742" y="1119416"/>
            <a:ext cx="8528098" cy="5093170"/>
          </a:xfrm>
          <a:prstGeom prst="rect">
            <a:avLst/>
          </a:prstGeom>
          <a:ln>
            <a:noFill/>
          </a:ln>
          <a:effectLst>
            <a:softEdge rad="112500"/>
          </a:effectLst>
        </p:spPr>
      </p:pic>
    </p:spTree>
    <p:extLst>
      <p:ext uri="{BB962C8B-B14F-4D97-AF65-F5344CB8AC3E}">
        <p14:creationId xmlns:p14="http://schemas.microsoft.com/office/powerpoint/2010/main" val="2194910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25527" r="81255"/>
          <a:stretch/>
        </p:blipFill>
        <p:spPr>
          <a:xfrm rot="5400000">
            <a:off x="4472819" y="-7402338"/>
            <a:ext cx="3091444" cy="12456181"/>
          </a:xfrm>
          <a:prstGeom prst="rect">
            <a:avLst/>
          </a:prstGeom>
        </p:spPr>
      </p:pic>
      <p:sp>
        <p:nvSpPr>
          <p:cNvPr id="17" name="矩形 16"/>
          <p:cNvSpPr/>
          <p:nvPr/>
        </p:nvSpPr>
        <p:spPr>
          <a:xfrm>
            <a:off x="106054" y="2585018"/>
            <a:ext cx="2166425" cy="1953868"/>
          </a:xfrm>
          <a:prstGeom prst="rect">
            <a:avLst/>
          </a:prstGeom>
        </p:spPr>
        <p:txBody>
          <a:bodyPr wrap="square">
            <a:spAutoFit/>
          </a:bodyPr>
          <a:lstStyle/>
          <a:p>
            <a:pPr algn="ctr">
              <a:lnSpc>
                <a:spcPct val="150000"/>
              </a:lnSpc>
            </a:pPr>
            <a:r>
              <a:rPr lang="en-US" altLang="zh-CN" sz="2800">
                <a:latin typeface="Times New Roman" panose="02020603050405020304" pitchFamily="18" charset="0"/>
                <a:ea typeface="华康娃娃体W5(P)" panose="040B0500000000000000" pitchFamily="82" charset="-122"/>
                <a:cs typeface="Times New Roman" panose="02020603050405020304" pitchFamily="18" charset="0"/>
              </a:rPr>
              <a:t>Khó tập trung vào công việc, học tập</a:t>
            </a: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t="25527" r="81255"/>
          <a:stretch/>
        </p:blipFill>
        <p:spPr>
          <a:xfrm rot="5400000">
            <a:off x="4418188" y="1808338"/>
            <a:ext cx="3091444" cy="12456181"/>
          </a:xfrm>
          <a:prstGeom prst="rect">
            <a:avLst/>
          </a:prstGeom>
        </p:spPr>
      </p:pic>
      <p:sp>
        <p:nvSpPr>
          <p:cNvPr id="22" name="文本框 5">
            <a:extLst>
              <a:ext uri="{FF2B5EF4-FFF2-40B4-BE49-F238E27FC236}">
                <a16:creationId xmlns:a16="http://schemas.microsoft.com/office/drawing/2014/main" id="{11000C47-E723-D196-F1A6-8EC47E487C5B}"/>
              </a:ext>
            </a:extLst>
          </p:cNvPr>
          <p:cNvSpPr txBox="1"/>
          <p:nvPr/>
        </p:nvSpPr>
        <p:spPr>
          <a:xfrm>
            <a:off x="17582" y="448462"/>
            <a:ext cx="12174418" cy="523220"/>
          </a:xfrm>
          <a:prstGeom prst="rect">
            <a:avLst/>
          </a:prstGeom>
          <a:noFill/>
        </p:spPr>
        <p:txBody>
          <a:bodyPr wrap="square"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just"/>
            <a:r>
              <a:rPr lang="en-US" altLang="zh-CN" sz="2800" spc="0">
                <a:solidFill>
                  <a:srgbClr val="C14F34"/>
                </a:solidFill>
                <a:latin typeface="Times New Roman" panose="02020603050405020304" pitchFamily="18" charset="0"/>
                <a:ea typeface="+mj-ea"/>
                <a:cs typeface="Times New Roman" panose="02020603050405020304" pitchFamily="18" charset="0"/>
              </a:rPr>
              <a:t>3. TÁC HẠI VÀ CÁCH PHÒNG TRÁNH BỆNH NGHIỆN INTERNET</a:t>
            </a:r>
            <a:endParaRPr lang="zh-CN" altLang="en-US" sz="2800" spc="0" dirty="0">
              <a:solidFill>
                <a:srgbClr val="C14F34"/>
              </a:solidFill>
              <a:latin typeface="Times New Roman" panose="02020603050405020304" pitchFamily="18" charset="0"/>
              <a:ea typeface="+mj-ea"/>
              <a:cs typeface="Times New Roman" panose="02020603050405020304" pitchFamily="18" charset="0"/>
            </a:endParaRPr>
          </a:p>
        </p:txBody>
      </p:sp>
      <p:pic>
        <p:nvPicPr>
          <p:cNvPr id="7" name="Picture 6">
            <a:extLst>
              <a:ext uri="{FF2B5EF4-FFF2-40B4-BE49-F238E27FC236}">
                <a16:creationId xmlns:a16="http://schemas.microsoft.com/office/drawing/2014/main" id="{A8F1E199-5BB2-6B62-A30B-F0594DCEF62E}"/>
              </a:ext>
            </a:extLst>
          </p:cNvPr>
          <p:cNvPicPr>
            <a:picLocks noChangeAspect="1"/>
          </p:cNvPicPr>
          <p:nvPr/>
        </p:nvPicPr>
        <p:blipFill rotWithShape="1">
          <a:blip r:embed="rId5"/>
          <a:srcRect l="16964" t="18729" r="17489" b="20609"/>
          <a:stretch/>
        </p:blipFill>
        <p:spPr>
          <a:xfrm>
            <a:off x="2272479" y="1225738"/>
            <a:ext cx="9630413" cy="5010912"/>
          </a:xfrm>
          <a:prstGeom prst="rect">
            <a:avLst/>
          </a:prstGeom>
          <a:ln>
            <a:noFill/>
          </a:ln>
          <a:effectLst>
            <a:softEdge rad="112500"/>
          </a:effectLst>
        </p:spPr>
      </p:pic>
    </p:spTree>
    <p:extLst>
      <p:ext uri="{BB962C8B-B14F-4D97-AF65-F5344CB8AC3E}">
        <p14:creationId xmlns:p14="http://schemas.microsoft.com/office/powerpoint/2010/main" val="550421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25527" r="81255"/>
          <a:stretch/>
        </p:blipFill>
        <p:spPr>
          <a:xfrm rot="5400000">
            <a:off x="4472819" y="-7402338"/>
            <a:ext cx="3091444" cy="12456181"/>
          </a:xfrm>
          <a:prstGeom prst="rect">
            <a:avLst/>
          </a:prstGeom>
        </p:spPr>
      </p:pic>
      <p:sp>
        <p:nvSpPr>
          <p:cNvPr id="17" name="矩形 16"/>
          <p:cNvSpPr/>
          <p:nvPr/>
        </p:nvSpPr>
        <p:spPr>
          <a:xfrm>
            <a:off x="8285524" y="2864108"/>
            <a:ext cx="3592275" cy="1953868"/>
          </a:xfrm>
          <a:prstGeom prst="rect">
            <a:avLst/>
          </a:prstGeom>
        </p:spPr>
        <p:txBody>
          <a:bodyPr wrap="square">
            <a:spAutoFit/>
          </a:bodyPr>
          <a:lstStyle/>
          <a:p>
            <a:pPr algn="ctr">
              <a:lnSpc>
                <a:spcPct val="150000"/>
              </a:lnSpc>
            </a:pPr>
            <a:r>
              <a:rPr lang="vi-VN" altLang="zh-CN" sz="2800">
                <a:latin typeface="Times New Roman" panose="02020603050405020304" pitchFamily="18" charset="0"/>
                <a:ea typeface="华康娃娃体W5(P)" panose="040B0500000000000000" pitchFamily="82" charset="-122"/>
                <a:cs typeface="Times New Roman" panose="02020603050405020304" pitchFamily="18" charset="0"/>
              </a:rPr>
              <a:t>Tăng nguy cơ tham gia các vụ bắt nạt trên mạng</a:t>
            </a: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t="25527" r="81255"/>
          <a:stretch/>
        </p:blipFill>
        <p:spPr>
          <a:xfrm rot="5400000">
            <a:off x="4418188" y="1808338"/>
            <a:ext cx="3091444" cy="12456181"/>
          </a:xfrm>
          <a:prstGeom prst="rect">
            <a:avLst/>
          </a:prstGeom>
        </p:spPr>
      </p:pic>
      <p:sp>
        <p:nvSpPr>
          <p:cNvPr id="22" name="文本框 5">
            <a:extLst>
              <a:ext uri="{FF2B5EF4-FFF2-40B4-BE49-F238E27FC236}">
                <a16:creationId xmlns:a16="http://schemas.microsoft.com/office/drawing/2014/main" id="{11000C47-E723-D196-F1A6-8EC47E487C5B}"/>
              </a:ext>
            </a:extLst>
          </p:cNvPr>
          <p:cNvSpPr txBox="1"/>
          <p:nvPr/>
        </p:nvSpPr>
        <p:spPr>
          <a:xfrm>
            <a:off x="17582" y="448462"/>
            <a:ext cx="12174418" cy="523220"/>
          </a:xfrm>
          <a:prstGeom prst="rect">
            <a:avLst/>
          </a:prstGeom>
          <a:noFill/>
        </p:spPr>
        <p:txBody>
          <a:bodyPr wrap="square"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just"/>
            <a:r>
              <a:rPr lang="en-US" altLang="zh-CN" sz="2800" spc="0">
                <a:solidFill>
                  <a:srgbClr val="C14F34"/>
                </a:solidFill>
                <a:latin typeface="Times New Roman" panose="02020603050405020304" pitchFamily="18" charset="0"/>
                <a:ea typeface="+mj-ea"/>
                <a:cs typeface="Times New Roman" panose="02020603050405020304" pitchFamily="18" charset="0"/>
              </a:rPr>
              <a:t>3. TÁC HẠI VÀ CÁCH PHÒNG TRÁNH BỆNH NGHIỆN INTERNET</a:t>
            </a:r>
            <a:endParaRPr lang="zh-CN" altLang="en-US" sz="2800" spc="0" dirty="0">
              <a:solidFill>
                <a:srgbClr val="C14F34"/>
              </a:solidFill>
              <a:latin typeface="Times New Roman" panose="02020603050405020304" pitchFamily="18" charset="0"/>
              <a:ea typeface="+mj-ea"/>
              <a:cs typeface="Times New Roman" panose="02020603050405020304" pitchFamily="18" charset="0"/>
            </a:endParaRPr>
          </a:p>
        </p:txBody>
      </p:sp>
      <p:pic>
        <p:nvPicPr>
          <p:cNvPr id="7" name="Picture 2">
            <a:extLst>
              <a:ext uri="{FF2B5EF4-FFF2-40B4-BE49-F238E27FC236}">
                <a16:creationId xmlns:a16="http://schemas.microsoft.com/office/drawing/2014/main" id="{76E20950-6480-E12F-F3DB-90951DA1B0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455" y="1225738"/>
            <a:ext cx="7521069" cy="50109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952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25527" r="81255"/>
          <a:stretch/>
        </p:blipFill>
        <p:spPr>
          <a:xfrm rot="5400000">
            <a:off x="4472819" y="-7402338"/>
            <a:ext cx="3091444" cy="12456181"/>
          </a:xfrm>
          <a:prstGeom prst="rect">
            <a:avLst/>
          </a:prstGeom>
        </p:spPr>
      </p:pic>
      <p:sp>
        <p:nvSpPr>
          <p:cNvPr id="17" name="矩形 16"/>
          <p:cNvSpPr/>
          <p:nvPr/>
        </p:nvSpPr>
        <p:spPr>
          <a:xfrm>
            <a:off x="204115" y="2544642"/>
            <a:ext cx="2795541" cy="1953868"/>
          </a:xfrm>
          <a:prstGeom prst="rect">
            <a:avLst/>
          </a:prstGeom>
        </p:spPr>
        <p:txBody>
          <a:bodyPr wrap="square">
            <a:spAutoFit/>
          </a:bodyPr>
          <a:lstStyle/>
          <a:p>
            <a:pPr algn="ctr">
              <a:lnSpc>
                <a:spcPct val="150000"/>
              </a:lnSpc>
            </a:pPr>
            <a:r>
              <a:rPr lang="en-US" altLang="zh-CN" sz="2800">
                <a:latin typeface="Times New Roman" panose="02020603050405020304" pitchFamily="18" charset="0"/>
                <a:ea typeface="华康娃娃体W5(P)" panose="040B0500000000000000" pitchFamily="82" charset="-122"/>
                <a:cs typeface="Times New Roman" panose="02020603050405020304" pitchFamily="18" charset="0"/>
              </a:rPr>
              <a:t>Dễ bị dẫn dắt đến các trang thông tin xấu</a:t>
            </a: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t="25527" r="81255"/>
          <a:stretch/>
        </p:blipFill>
        <p:spPr>
          <a:xfrm rot="5400000">
            <a:off x="4418188" y="1808338"/>
            <a:ext cx="3091444" cy="12456181"/>
          </a:xfrm>
          <a:prstGeom prst="rect">
            <a:avLst/>
          </a:prstGeom>
        </p:spPr>
      </p:pic>
      <p:sp>
        <p:nvSpPr>
          <p:cNvPr id="22" name="文本框 5">
            <a:extLst>
              <a:ext uri="{FF2B5EF4-FFF2-40B4-BE49-F238E27FC236}">
                <a16:creationId xmlns:a16="http://schemas.microsoft.com/office/drawing/2014/main" id="{11000C47-E723-D196-F1A6-8EC47E487C5B}"/>
              </a:ext>
            </a:extLst>
          </p:cNvPr>
          <p:cNvSpPr txBox="1"/>
          <p:nvPr/>
        </p:nvSpPr>
        <p:spPr>
          <a:xfrm>
            <a:off x="17582" y="448462"/>
            <a:ext cx="12174418" cy="523220"/>
          </a:xfrm>
          <a:prstGeom prst="rect">
            <a:avLst/>
          </a:prstGeom>
          <a:noFill/>
        </p:spPr>
        <p:txBody>
          <a:bodyPr wrap="square"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just"/>
            <a:r>
              <a:rPr lang="en-US" altLang="zh-CN" sz="2800" spc="0">
                <a:solidFill>
                  <a:srgbClr val="C14F34"/>
                </a:solidFill>
                <a:latin typeface="Times New Roman" panose="02020603050405020304" pitchFamily="18" charset="0"/>
                <a:ea typeface="+mj-ea"/>
                <a:cs typeface="Times New Roman" panose="02020603050405020304" pitchFamily="18" charset="0"/>
              </a:rPr>
              <a:t>3. TÁC HẠI VÀ CÁCH PHÒNG TRÁNH BỆNH NGHIỆN INTERNET</a:t>
            </a:r>
            <a:endParaRPr lang="zh-CN" altLang="en-US" sz="2800" spc="0" dirty="0">
              <a:solidFill>
                <a:srgbClr val="C14F34"/>
              </a:solidFill>
              <a:latin typeface="Times New Roman" panose="02020603050405020304" pitchFamily="18" charset="0"/>
              <a:ea typeface="+mj-ea"/>
              <a:cs typeface="Times New Roman" panose="02020603050405020304" pitchFamily="18" charset="0"/>
            </a:endParaRPr>
          </a:p>
        </p:txBody>
      </p:sp>
      <p:pic>
        <p:nvPicPr>
          <p:cNvPr id="6" name="Picture 2">
            <a:extLst>
              <a:ext uri="{FF2B5EF4-FFF2-40B4-BE49-F238E27FC236}">
                <a16:creationId xmlns:a16="http://schemas.microsoft.com/office/drawing/2014/main" id="{79F830BD-FFFF-1AC0-3E02-A194BAC38A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2179" y="1093106"/>
            <a:ext cx="7922000" cy="5276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326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25527" r="81255"/>
          <a:stretch/>
        </p:blipFill>
        <p:spPr>
          <a:xfrm rot="5400000">
            <a:off x="4472819" y="-7402338"/>
            <a:ext cx="3091444" cy="12456181"/>
          </a:xfrm>
          <a:prstGeom prst="rect">
            <a:avLst/>
          </a:prstGeom>
        </p:spPr>
      </p:pic>
      <p:sp>
        <p:nvSpPr>
          <p:cNvPr id="17" name="矩形 16"/>
          <p:cNvSpPr/>
          <p:nvPr/>
        </p:nvSpPr>
        <p:spPr>
          <a:xfrm>
            <a:off x="8806375" y="2864108"/>
            <a:ext cx="2902452" cy="1307537"/>
          </a:xfrm>
          <a:prstGeom prst="rect">
            <a:avLst/>
          </a:prstGeom>
        </p:spPr>
        <p:txBody>
          <a:bodyPr wrap="square">
            <a:spAutoFit/>
          </a:bodyPr>
          <a:lstStyle/>
          <a:p>
            <a:pPr algn="ctr">
              <a:lnSpc>
                <a:spcPct val="150000"/>
              </a:lnSpc>
            </a:pPr>
            <a:r>
              <a:rPr lang="vi-VN" altLang="zh-CN" sz="2800">
                <a:latin typeface="Times New Roman" panose="02020603050405020304" pitchFamily="18" charset="0"/>
                <a:ea typeface="华康娃娃体W5(P)" panose="040B0500000000000000" pitchFamily="82" charset="-122"/>
                <a:cs typeface="Times New Roman" panose="02020603050405020304" pitchFamily="18" charset="0"/>
              </a:rPr>
              <a:t>Dễ bị nghiện trò chơi trực tuyến</a:t>
            </a: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t="25527" r="81255"/>
          <a:stretch/>
        </p:blipFill>
        <p:spPr>
          <a:xfrm rot="5400000">
            <a:off x="4418188" y="1808338"/>
            <a:ext cx="3091444" cy="12456181"/>
          </a:xfrm>
          <a:prstGeom prst="rect">
            <a:avLst/>
          </a:prstGeom>
        </p:spPr>
      </p:pic>
      <p:sp>
        <p:nvSpPr>
          <p:cNvPr id="22" name="文本框 5">
            <a:extLst>
              <a:ext uri="{FF2B5EF4-FFF2-40B4-BE49-F238E27FC236}">
                <a16:creationId xmlns:a16="http://schemas.microsoft.com/office/drawing/2014/main" id="{11000C47-E723-D196-F1A6-8EC47E487C5B}"/>
              </a:ext>
            </a:extLst>
          </p:cNvPr>
          <p:cNvSpPr txBox="1"/>
          <p:nvPr/>
        </p:nvSpPr>
        <p:spPr>
          <a:xfrm>
            <a:off x="17582" y="448462"/>
            <a:ext cx="12174418" cy="523220"/>
          </a:xfrm>
          <a:prstGeom prst="rect">
            <a:avLst/>
          </a:prstGeom>
          <a:noFill/>
        </p:spPr>
        <p:txBody>
          <a:bodyPr wrap="square"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just"/>
            <a:r>
              <a:rPr lang="en-US" altLang="zh-CN" sz="2800" spc="0">
                <a:solidFill>
                  <a:srgbClr val="C14F34"/>
                </a:solidFill>
                <a:latin typeface="Times New Roman" panose="02020603050405020304" pitchFamily="18" charset="0"/>
                <a:ea typeface="+mj-ea"/>
                <a:cs typeface="Times New Roman" panose="02020603050405020304" pitchFamily="18" charset="0"/>
              </a:rPr>
              <a:t>3. TÁC HẠI VÀ CÁCH PHÒNG TRÁNH BỆNH NGHIỆN INTERNET</a:t>
            </a:r>
            <a:endParaRPr lang="zh-CN" altLang="en-US" sz="2800" spc="0" dirty="0">
              <a:solidFill>
                <a:srgbClr val="C14F34"/>
              </a:solidFill>
              <a:latin typeface="Times New Roman" panose="02020603050405020304" pitchFamily="18" charset="0"/>
              <a:ea typeface="+mj-ea"/>
              <a:cs typeface="Times New Roman" panose="02020603050405020304" pitchFamily="18" charset="0"/>
            </a:endParaRPr>
          </a:p>
        </p:txBody>
      </p:sp>
      <p:pic>
        <p:nvPicPr>
          <p:cNvPr id="6" name="Picture 5">
            <a:extLst>
              <a:ext uri="{FF2B5EF4-FFF2-40B4-BE49-F238E27FC236}">
                <a16:creationId xmlns:a16="http://schemas.microsoft.com/office/drawing/2014/main" id="{07D88421-093E-9551-94F6-C2559F4CBE57}"/>
              </a:ext>
            </a:extLst>
          </p:cNvPr>
          <p:cNvPicPr>
            <a:picLocks noChangeAspect="1"/>
          </p:cNvPicPr>
          <p:nvPr/>
        </p:nvPicPr>
        <p:blipFill rotWithShape="1">
          <a:blip r:embed="rId5"/>
          <a:srcRect l="18118" t="18956" r="19105" b="10756"/>
          <a:stretch/>
        </p:blipFill>
        <p:spPr>
          <a:xfrm>
            <a:off x="384698" y="1225738"/>
            <a:ext cx="7960365" cy="5010912"/>
          </a:xfrm>
          <a:prstGeom prst="rect">
            <a:avLst/>
          </a:prstGeom>
          <a:ln>
            <a:noFill/>
          </a:ln>
          <a:effectLst>
            <a:softEdge rad="112500"/>
          </a:effectLst>
        </p:spPr>
      </p:pic>
    </p:spTree>
    <p:extLst>
      <p:ext uri="{BB962C8B-B14F-4D97-AF65-F5344CB8AC3E}">
        <p14:creationId xmlns:p14="http://schemas.microsoft.com/office/powerpoint/2010/main" val="11949529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b="68178"/>
          <a:stretch/>
        </p:blipFill>
        <p:spPr>
          <a:xfrm>
            <a:off x="766035" y="1955415"/>
            <a:ext cx="10024735" cy="3446584"/>
          </a:xfrm>
          <a:prstGeom prst="rect">
            <a:avLst/>
          </a:prstGeom>
        </p:spPr>
      </p:pic>
      <p:sp>
        <p:nvSpPr>
          <p:cNvPr id="51" name="矩形 50"/>
          <p:cNvSpPr/>
          <p:nvPr/>
        </p:nvSpPr>
        <p:spPr>
          <a:xfrm>
            <a:off x="2266833" y="2820553"/>
            <a:ext cx="7516354" cy="1953868"/>
          </a:xfrm>
          <a:prstGeom prst="rect">
            <a:avLst/>
          </a:prstGeom>
        </p:spPr>
        <p:txBody>
          <a:bodyPr wrap="square">
            <a:spAutoFit/>
          </a:bodyPr>
          <a:lstStyle/>
          <a:p>
            <a:pPr algn="ctr">
              <a:lnSpc>
                <a:spcPct val="150000"/>
              </a:lnSpc>
            </a:pPr>
            <a:r>
              <a:rPr lang="vi-VN" altLang="zh-CN" sz="2800">
                <a:latin typeface="Times New Roman" panose="02020603050405020304" pitchFamily="18" charset="0"/>
                <a:ea typeface="华康娃娃体W5(P)" panose="040B0500000000000000" pitchFamily="82" charset="-122"/>
                <a:cs typeface="Times New Roman" panose="02020603050405020304" pitchFamily="18" charset="0"/>
              </a:rPr>
              <a:t>Nghiện Internet gây ảnh hưởng xấu tới sức khoẻ thể chất, tinh thần, kết quả học tập và khả năng giao tiếp với mọi người xung quanh</a:t>
            </a:r>
            <a:endParaRPr lang="vi-VN" altLang="zh-CN" sz="2800" dirty="0">
              <a:latin typeface="Times New Roman" panose="02020603050405020304" pitchFamily="18" charset="0"/>
              <a:ea typeface="华康娃娃体W5(P)" panose="040B0500000000000000" pitchFamily="82" charset="-122"/>
              <a:cs typeface="Times New Roman" panose="02020603050405020304" pitchFamily="18" charset="0"/>
            </a:endParaRPr>
          </a:p>
        </p:txBody>
      </p:sp>
      <p:pic>
        <p:nvPicPr>
          <p:cNvPr id="2" name="图片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8444" y="-483204"/>
            <a:ext cx="6391854" cy="4748558"/>
          </a:xfrm>
          <a:prstGeom prst="rect">
            <a:avLst/>
          </a:prstGeom>
        </p:spPr>
      </p:pic>
      <p:pic>
        <p:nvPicPr>
          <p:cNvPr id="52" name="图片 51"/>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 t="40714" r="-1340" b="32483"/>
          <a:stretch/>
        </p:blipFill>
        <p:spPr>
          <a:xfrm>
            <a:off x="4305557" y="5723964"/>
            <a:ext cx="4327072" cy="1138384"/>
          </a:xfrm>
          <a:prstGeom prst="rect">
            <a:avLst/>
          </a:prstGeom>
        </p:spPr>
      </p:pic>
      <p:pic>
        <p:nvPicPr>
          <p:cNvPr id="53" name="图片 52"/>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 t="40714" r="-1340" b="32483"/>
          <a:stretch/>
        </p:blipFill>
        <p:spPr>
          <a:xfrm>
            <a:off x="8627234" y="5719517"/>
            <a:ext cx="4327072" cy="1138384"/>
          </a:xfrm>
          <a:prstGeom prst="rect">
            <a:avLst/>
          </a:prstGeom>
        </p:spPr>
      </p:pic>
      <p:pic>
        <p:nvPicPr>
          <p:cNvPr id="54" name="图片 53"/>
          <p:cNvPicPr>
            <a:picLocks noChangeAspect="1"/>
          </p:cNvPicPr>
          <p:nvPr/>
        </p:nvPicPr>
        <p:blipFill rotWithShape="1">
          <a:blip r:embed="rId6">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24213" y="5746100"/>
            <a:ext cx="4327072" cy="1138384"/>
          </a:xfrm>
          <a:prstGeom prst="rect">
            <a:avLst/>
          </a:prstGeom>
        </p:spPr>
      </p:pic>
      <p:sp>
        <p:nvSpPr>
          <p:cNvPr id="8" name="文本框 5">
            <a:extLst>
              <a:ext uri="{FF2B5EF4-FFF2-40B4-BE49-F238E27FC236}">
                <a16:creationId xmlns:a16="http://schemas.microsoft.com/office/drawing/2014/main" id="{388A5B34-E6FA-E7F4-9F28-90E757750AF6}"/>
              </a:ext>
            </a:extLst>
          </p:cNvPr>
          <p:cNvSpPr txBox="1"/>
          <p:nvPr/>
        </p:nvSpPr>
        <p:spPr>
          <a:xfrm>
            <a:off x="-24213" y="0"/>
            <a:ext cx="6734910" cy="954107"/>
          </a:xfrm>
          <a:prstGeom prst="rect">
            <a:avLst/>
          </a:prstGeom>
          <a:noFill/>
        </p:spPr>
        <p:txBody>
          <a:bodyPr wrap="square"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ctr"/>
            <a:r>
              <a:rPr lang="en-US" altLang="zh-CN" sz="2800" spc="0">
                <a:solidFill>
                  <a:srgbClr val="C14F34"/>
                </a:solidFill>
                <a:latin typeface="Times New Roman" panose="02020603050405020304" pitchFamily="18" charset="0"/>
                <a:ea typeface="+mj-ea"/>
                <a:cs typeface="Times New Roman" panose="02020603050405020304" pitchFamily="18" charset="0"/>
              </a:rPr>
              <a:t>3. TÁC HẠI VÀ CÁCH PHÒNG TRÁNH</a:t>
            </a:r>
          </a:p>
          <a:p>
            <a:pPr algn="ctr"/>
            <a:r>
              <a:rPr lang="en-US" altLang="zh-CN" sz="2800" spc="0">
                <a:solidFill>
                  <a:srgbClr val="C14F34"/>
                </a:solidFill>
                <a:latin typeface="Times New Roman" panose="02020603050405020304" pitchFamily="18" charset="0"/>
                <a:ea typeface="+mj-ea"/>
                <a:cs typeface="Times New Roman" panose="02020603050405020304" pitchFamily="18" charset="0"/>
              </a:rPr>
              <a:t>BỆNH NGHIỆN INTERNET</a:t>
            </a:r>
            <a:endParaRPr lang="zh-CN" altLang="en-US" sz="2800" spc="0" dirty="0">
              <a:solidFill>
                <a:srgbClr val="C14F34"/>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156099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iterate type="lt">
                                    <p:tmPct val="10000"/>
                                  </p:iterate>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par>
                                <p:cTn id="10" presetID="63" presetClass="path" presetSubtype="0" accel="50000" decel="50000" autoRev="1" fill="hold" nodeType="withEffect">
                                  <p:stCondLst>
                                    <p:cond delay="0"/>
                                  </p:stCondLst>
                                  <p:childTnLst>
                                    <p:animMotion origin="layout" path="M 0.02851 0.00231 L 3.95833E-6 3.7037E-7 " pathEditMode="relative" rAng="0" ptsTypes="AA">
                                      <p:cBhvr>
                                        <p:cTn id="11" dur="2000" spd="-100000" fill="hold"/>
                                        <p:tgtEl>
                                          <p:spTgt spid="2"/>
                                        </p:tgtEl>
                                        <p:attrNameLst>
                                          <p:attrName>ppt_x</p:attrName>
                                          <p:attrName>ppt_y</p:attrName>
                                        </p:attrNameLst>
                                      </p:cBhvr>
                                      <p:rCtr x="-143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34" name="图片 3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1364" y="5335132"/>
            <a:ext cx="2778125" cy="703642"/>
          </a:xfrm>
          <a:prstGeom prst="rect">
            <a:avLst/>
          </a:prstGeom>
        </p:spPr>
      </p:pic>
      <p:sp>
        <p:nvSpPr>
          <p:cNvPr id="39" name="椭圆 38"/>
          <p:cNvSpPr/>
          <p:nvPr/>
        </p:nvSpPr>
        <p:spPr>
          <a:xfrm>
            <a:off x="101600" y="6398609"/>
            <a:ext cx="219529" cy="219529"/>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1273941" y="6398609"/>
            <a:ext cx="219529" cy="219529"/>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2446283" y="6398609"/>
            <a:ext cx="219529" cy="219529"/>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3618624" y="6398609"/>
            <a:ext cx="219529" cy="219529"/>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4790966" y="6398609"/>
            <a:ext cx="219529" cy="219529"/>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5963307" y="6398609"/>
            <a:ext cx="219529" cy="219529"/>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7135648" y="6398609"/>
            <a:ext cx="219529" cy="219529"/>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8307990" y="6398609"/>
            <a:ext cx="219529" cy="219529"/>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9480331" y="6398609"/>
            <a:ext cx="219529" cy="219529"/>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10652673" y="6398609"/>
            <a:ext cx="219529" cy="219529"/>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11825015" y="6398609"/>
            <a:ext cx="219529" cy="219529"/>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Text Box 4">
            <a:extLst>
              <a:ext uri="{FF2B5EF4-FFF2-40B4-BE49-F238E27FC236}">
                <a16:creationId xmlns:a16="http://schemas.microsoft.com/office/drawing/2014/main" id="{33494C75-B354-5057-A285-ED8C4AC95401}"/>
              </a:ext>
            </a:extLst>
          </p:cNvPr>
          <p:cNvSpPr txBox="1">
            <a:spLocks noChangeArrowheads="1"/>
          </p:cNvSpPr>
          <p:nvPr/>
        </p:nvSpPr>
        <p:spPr bwMode="auto">
          <a:xfrm>
            <a:off x="321129" y="802792"/>
            <a:ext cx="10907306" cy="54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0" tIns="54425" rIns="108850" bIns="5442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spcBef>
                <a:spcPct val="50000"/>
              </a:spcBef>
            </a:pPr>
            <a:r>
              <a:rPr lang="en-US" sz="2800" b="1">
                <a:solidFill>
                  <a:srgbClr val="FF0000"/>
                </a:solidFill>
                <a:latin typeface="Times New Roman" pitchFamily="18" charset="0"/>
                <a:cs typeface="Times New Roman" pitchFamily="18" charset="0"/>
              </a:rPr>
              <a:t>Em có các biểu hiện nào trong các hành vi sau đây?</a:t>
            </a:r>
            <a:endParaRPr lang="en-US" sz="2800" b="1" dirty="0">
              <a:solidFill>
                <a:srgbClr val="FF0000"/>
              </a:solidFill>
              <a:latin typeface="Times New Roman" pitchFamily="18" charset="0"/>
              <a:cs typeface="Times New Roman" pitchFamily="18" charset="0"/>
            </a:endParaRPr>
          </a:p>
        </p:txBody>
      </p:sp>
      <p:sp>
        <p:nvSpPr>
          <p:cNvPr id="54" name="Text Box 7">
            <a:extLst>
              <a:ext uri="{FF2B5EF4-FFF2-40B4-BE49-F238E27FC236}">
                <a16:creationId xmlns:a16="http://schemas.microsoft.com/office/drawing/2014/main" id="{6529B319-4A8B-5384-7CCF-0E4A4B22FBFE}"/>
              </a:ext>
            </a:extLst>
          </p:cNvPr>
          <p:cNvSpPr txBox="1">
            <a:spLocks noChangeArrowheads="1"/>
          </p:cNvSpPr>
          <p:nvPr/>
        </p:nvSpPr>
        <p:spPr bwMode="auto">
          <a:xfrm>
            <a:off x="776694" y="1462595"/>
            <a:ext cx="11415306" cy="377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0" tIns="54425" rIns="108850" bIns="5442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514350" indent="-514350" eaLnBrk="1" hangingPunct="1">
              <a:spcBef>
                <a:spcPct val="50000"/>
              </a:spcBef>
              <a:buAutoNum type="alphaUcPeriod"/>
            </a:pPr>
            <a:r>
              <a:rPr lang="en-US" sz="2800">
                <a:solidFill>
                  <a:srgbClr val="000000"/>
                </a:solidFill>
                <a:latin typeface="Times New Roman" pitchFamily="18" charset="0"/>
                <a:cs typeface="Times New Roman" pitchFamily="18" charset="0"/>
              </a:rPr>
              <a:t>Bỏ bê việc học hành để lên mạng.</a:t>
            </a:r>
          </a:p>
          <a:p>
            <a:pPr marL="514350" indent="-514350" eaLnBrk="1" hangingPunct="1">
              <a:spcBef>
                <a:spcPct val="50000"/>
              </a:spcBef>
              <a:buAutoNum type="alphaUcPeriod"/>
            </a:pPr>
            <a:r>
              <a:rPr lang="en-US" sz="2800">
                <a:solidFill>
                  <a:srgbClr val="000000"/>
                </a:solidFill>
                <a:latin typeface="Times New Roman" pitchFamily="18" charset="0"/>
                <a:cs typeface="Times New Roman" pitchFamily="18" charset="0"/>
              </a:rPr>
              <a:t>Hay thức khuya để sử dụng mạng.</a:t>
            </a:r>
          </a:p>
          <a:p>
            <a:pPr eaLnBrk="1" hangingPunct="1">
              <a:spcBef>
                <a:spcPct val="50000"/>
              </a:spcBef>
            </a:pPr>
            <a:r>
              <a:rPr lang="en-US" sz="2800">
                <a:solidFill>
                  <a:srgbClr val="000000"/>
                </a:solidFill>
                <a:latin typeface="Times New Roman" pitchFamily="18" charset="0"/>
                <a:cs typeface="Times New Roman" pitchFamily="18" charset="0"/>
              </a:rPr>
              <a:t>C. Thấy tức giận, cáu kỉnh khi không được sử dụng máy tính.</a:t>
            </a:r>
          </a:p>
          <a:p>
            <a:pPr eaLnBrk="1" hangingPunct="1">
              <a:spcBef>
                <a:spcPct val="50000"/>
              </a:spcBef>
            </a:pPr>
            <a:r>
              <a:rPr lang="en-US" sz="2800">
                <a:solidFill>
                  <a:srgbClr val="000000"/>
                </a:solidFill>
                <a:latin typeface="Times New Roman" pitchFamily="18" charset="0"/>
                <a:cs typeface="Times New Roman" pitchFamily="18" charset="0"/>
              </a:rPr>
              <a:t>D. Nói dối khi có người hỏi về thời gian em truy cập mạng.</a:t>
            </a:r>
          </a:p>
          <a:p>
            <a:pPr eaLnBrk="1" hangingPunct="1">
              <a:spcBef>
                <a:spcPct val="50000"/>
              </a:spcBef>
            </a:pPr>
            <a:r>
              <a:rPr lang="en-US" sz="2800">
                <a:solidFill>
                  <a:srgbClr val="000000"/>
                </a:solidFill>
                <a:latin typeface="Times New Roman" pitchFamily="18" charset="0"/>
                <a:cs typeface="Times New Roman" pitchFamily="18" charset="0"/>
              </a:rPr>
              <a:t>E. Thích dành thời gian trên mạng hơn là với gia đình, bạn bè.</a:t>
            </a:r>
          </a:p>
          <a:p>
            <a:pPr eaLnBrk="1" hangingPunct="1">
              <a:spcBef>
                <a:spcPct val="50000"/>
              </a:spcBef>
            </a:pPr>
            <a:r>
              <a:rPr lang="en-US" sz="2800">
                <a:solidFill>
                  <a:srgbClr val="000000"/>
                </a:solidFill>
                <a:latin typeface="Times New Roman" pitchFamily="18" charset="0"/>
                <a:cs typeface="Times New Roman" pitchFamily="18" charset="0"/>
              </a:rPr>
              <a:t>F. Mất hứng thú với những hoạt động trước đây, khi em chưa sử dụng mạng.</a:t>
            </a:r>
            <a:endParaRPr lang="en-US" sz="2800" dirty="0">
              <a:solidFill>
                <a:srgbClr val="000000"/>
              </a:solidFill>
              <a:latin typeface="Times New Roman" pitchFamily="18" charset="0"/>
              <a:cs typeface="Times New Roman" pitchFamily="18" charset="0"/>
            </a:endParaRPr>
          </a:p>
        </p:txBody>
      </p:sp>
      <p:sp>
        <p:nvSpPr>
          <p:cNvPr id="55" name="Text Box 4">
            <a:extLst>
              <a:ext uri="{FF2B5EF4-FFF2-40B4-BE49-F238E27FC236}">
                <a16:creationId xmlns:a16="http://schemas.microsoft.com/office/drawing/2014/main" id="{78339B57-AB5B-D26E-AA63-56179E413382}"/>
              </a:ext>
            </a:extLst>
          </p:cNvPr>
          <p:cNvSpPr txBox="1">
            <a:spLocks noChangeArrowheads="1"/>
          </p:cNvSpPr>
          <p:nvPr/>
        </p:nvSpPr>
        <p:spPr bwMode="auto">
          <a:xfrm>
            <a:off x="2954814" y="5257381"/>
            <a:ext cx="8361667" cy="9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0" tIns="54425" rIns="108850" bIns="5442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800" b="1">
                <a:solidFill>
                  <a:srgbClr val="FF0000"/>
                </a:solidFill>
                <a:latin typeface="Times New Roman" pitchFamily="18" charset="0"/>
                <a:cs typeface="Times New Roman" pitchFamily="18" charset="0"/>
              </a:rPr>
              <a:t>Chúc mừng em nếu hầu hết các câu trả lời của em đều là KHÔNG</a:t>
            </a:r>
            <a:endParaRPr lang="en-US" sz="2800" b="1" dirty="0">
              <a:solidFill>
                <a:srgbClr val="FF0000"/>
              </a:solidFill>
              <a:latin typeface="Times New Roman" pitchFamily="18" charset="0"/>
              <a:cs typeface="Times New Roman" pitchFamily="18" charset="0"/>
            </a:endParaRPr>
          </a:p>
        </p:txBody>
      </p:sp>
      <p:sp>
        <p:nvSpPr>
          <p:cNvPr id="56" name="文本框 5">
            <a:extLst>
              <a:ext uri="{FF2B5EF4-FFF2-40B4-BE49-F238E27FC236}">
                <a16:creationId xmlns:a16="http://schemas.microsoft.com/office/drawing/2014/main" id="{BB24F7F4-25EF-6AB3-8E15-D6321A2D688D}"/>
              </a:ext>
            </a:extLst>
          </p:cNvPr>
          <p:cNvSpPr txBox="1"/>
          <p:nvPr/>
        </p:nvSpPr>
        <p:spPr>
          <a:xfrm>
            <a:off x="-14138" y="156461"/>
            <a:ext cx="12174418" cy="523220"/>
          </a:xfrm>
          <a:prstGeom prst="rect">
            <a:avLst/>
          </a:prstGeom>
          <a:noFill/>
        </p:spPr>
        <p:txBody>
          <a:bodyPr wrap="square"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just"/>
            <a:r>
              <a:rPr lang="en-US" altLang="zh-CN" sz="2800" spc="0">
                <a:solidFill>
                  <a:srgbClr val="C14F34"/>
                </a:solidFill>
                <a:latin typeface="Times New Roman" panose="02020603050405020304" pitchFamily="18" charset="0"/>
                <a:ea typeface="+mj-ea"/>
                <a:cs typeface="Times New Roman" panose="02020603050405020304" pitchFamily="18" charset="0"/>
              </a:rPr>
              <a:t>3. TÁC HẠI VÀ CÁCH PHÒNG TRÁNH BỆNH NGHIỆN INTERNET</a:t>
            </a:r>
            <a:endParaRPr lang="zh-CN" altLang="en-US" sz="2800" spc="0" dirty="0">
              <a:solidFill>
                <a:srgbClr val="C14F34"/>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551712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heel(1)">
                                      <p:cBhvr>
                                        <p:cTn id="12"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15" name="文本框 11">
            <a:extLst>
              <a:ext uri="{FF2B5EF4-FFF2-40B4-BE49-F238E27FC236}">
                <a16:creationId xmlns:a16="http://schemas.microsoft.com/office/drawing/2014/main" id="{B51C499F-0EF1-72E7-254A-E965525C6E83}"/>
              </a:ext>
            </a:extLst>
          </p:cNvPr>
          <p:cNvSpPr txBox="1"/>
          <p:nvPr/>
        </p:nvSpPr>
        <p:spPr>
          <a:xfrm>
            <a:off x="2875530" y="534988"/>
            <a:ext cx="4497387" cy="578882"/>
          </a:xfrm>
          <a:prstGeom prst="roundRect">
            <a:avLst/>
          </a:prstGeom>
          <a:solidFill>
            <a:schemeClr val="bg1"/>
          </a:solidFill>
        </p:spPr>
        <p:txBody>
          <a:bodyPr wrap="square" rtlCol="0">
            <a:spAutoFit/>
          </a:bodyPr>
          <a:lstStyle/>
          <a:p>
            <a:pPr algn="ctr"/>
            <a:r>
              <a:rPr lang="en-US" altLang="zh-CN" sz="2800" b="1">
                <a:solidFill>
                  <a:schemeClr val="accent3">
                    <a:lumMod val="50000"/>
                  </a:schemeClr>
                </a:solidFill>
                <a:latin typeface="Times New Roman" panose="02020603050405020304" pitchFamily="18" charset="0"/>
                <a:ea typeface="+mj-ea"/>
                <a:cs typeface="Times New Roman" panose="02020603050405020304" pitchFamily="18" charset="0"/>
              </a:rPr>
              <a:t>HOẠT ĐỘNG 5 (15 PHÚT)</a:t>
            </a:r>
            <a:endParaRPr lang="zh-CN" altLang="en-US" sz="2800" b="1" dirty="0">
              <a:solidFill>
                <a:schemeClr val="accent3">
                  <a:lumMod val="50000"/>
                </a:schemeClr>
              </a:solidFill>
              <a:latin typeface="Times New Roman" panose="02020603050405020304" pitchFamily="18" charset="0"/>
              <a:ea typeface="+mj-ea"/>
              <a:cs typeface="Times New Roman" panose="02020603050405020304" pitchFamily="18" charset="0"/>
            </a:endParaRPr>
          </a:p>
        </p:txBody>
      </p:sp>
      <p:sp>
        <p:nvSpPr>
          <p:cNvPr id="16" name="矩形 46">
            <a:extLst>
              <a:ext uri="{FF2B5EF4-FFF2-40B4-BE49-F238E27FC236}">
                <a16:creationId xmlns:a16="http://schemas.microsoft.com/office/drawing/2014/main" id="{30B9977F-844D-2588-F6B6-9876D6271536}"/>
              </a:ext>
            </a:extLst>
          </p:cNvPr>
          <p:cNvSpPr/>
          <p:nvPr/>
        </p:nvSpPr>
        <p:spPr>
          <a:xfrm>
            <a:off x="2875530" y="1292673"/>
            <a:ext cx="4497387" cy="5262979"/>
          </a:xfrm>
          <a:prstGeom prst="rect">
            <a:avLst/>
          </a:prstGeom>
        </p:spPr>
        <p:txBody>
          <a:bodyPr wrap="square">
            <a:spAutoFit/>
          </a:bodyPr>
          <a:lstStyle/>
          <a:p>
            <a:pPr algn="ctr"/>
            <a:r>
              <a:rPr lang="vi-VN" altLang="zh-CN" sz="2800">
                <a:latin typeface="Times New Roman" panose="02020603050405020304" pitchFamily="18" charset="0"/>
                <a:ea typeface="华康娃娃体W5(P)" panose="040B0500000000000000" pitchFamily="82" charset="-122"/>
                <a:cs typeface="Times New Roman" panose="02020603050405020304" pitchFamily="18" charset="0"/>
              </a:rPr>
              <a:t>Người bị bệnh Internet có thể được ví như một cái cây có nguy cơ úa tàn. Em hãy cùng các bạn trong nhóm của mình vẽ một cây tương tự như hình bên lên một tờ giấy to để tạo một tấm áp phích bằng cách vẽ thêm lá, hoa cho cây và ghi trên đó những điều nên làm để phòng tránh bệnh nghiện Internet, giúp cây xanh tươi trở lại</a:t>
            </a:r>
            <a:endParaRPr lang="zh-CN" altLang="en-US" sz="2800" dirty="0">
              <a:latin typeface="Times New Roman" panose="02020603050405020304" pitchFamily="18" charset="0"/>
              <a:ea typeface="华康娃娃体W5(P)" panose="040B0500000000000000" pitchFamily="82" charset="-122"/>
              <a:cs typeface="Times New Roman" panose="02020603050405020304" pitchFamily="18" charset="0"/>
            </a:endParaRPr>
          </a:p>
        </p:txBody>
      </p:sp>
      <p:pic>
        <p:nvPicPr>
          <p:cNvPr id="17" name="Picture 16">
            <a:extLst>
              <a:ext uri="{FF2B5EF4-FFF2-40B4-BE49-F238E27FC236}">
                <a16:creationId xmlns:a16="http://schemas.microsoft.com/office/drawing/2014/main" id="{294CB2A5-817B-E1BF-D32A-4D1FEE4E1EE9}"/>
              </a:ext>
            </a:extLst>
          </p:cNvPr>
          <p:cNvPicPr>
            <a:picLocks noChangeAspect="1"/>
          </p:cNvPicPr>
          <p:nvPr/>
        </p:nvPicPr>
        <p:blipFill rotWithShape="1">
          <a:blip r:embed="rId4"/>
          <a:srcRect l="64651" t="27091" r="24276" b="50000"/>
          <a:stretch/>
        </p:blipFill>
        <p:spPr>
          <a:xfrm>
            <a:off x="8419964" y="1113870"/>
            <a:ext cx="2695831" cy="4859936"/>
          </a:xfrm>
          <a:prstGeom prst="rect">
            <a:avLst/>
          </a:prstGeom>
          <a:ln>
            <a:noFill/>
          </a:ln>
          <a:effectLst>
            <a:softEdge rad="112500"/>
          </a:effectLst>
        </p:spPr>
      </p:pic>
      <p:grpSp>
        <p:nvGrpSpPr>
          <p:cNvPr id="2" name="Group 1">
            <a:extLst>
              <a:ext uri="{FF2B5EF4-FFF2-40B4-BE49-F238E27FC236}">
                <a16:creationId xmlns:a16="http://schemas.microsoft.com/office/drawing/2014/main" id="{B900EF78-33CF-50A9-378E-DC156FD6F05C}"/>
              </a:ext>
            </a:extLst>
          </p:cNvPr>
          <p:cNvGrpSpPr/>
          <p:nvPr/>
        </p:nvGrpSpPr>
        <p:grpSpPr>
          <a:xfrm>
            <a:off x="184451" y="2125692"/>
            <a:ext cx="2517570" cy="2671188"/>
            <a:chOff x="184451" y="2125692"/>
            <a:chExt cx="2517570" cy="2671188"/>
          </a:xfrm>
        </p:grpSpPr>
        <p:pic>
          <p:nvPicPr>
            <p:cNvPr id="8" name="图片 36">
              <a:extLst>
                <a:ext uri="{FF2B5EF4-FFF2-40B4-BE49-F238E27FC236}">
                  <a16:creationId xmlns:a16="http://schemas.microsoft.com/office/drawing/2014/main" id="{ED012430-F960-94B3-9ED2-3CDC43F53637}"/>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84451" y="2125692"/>
              <a:ext cx="1397790" cy="1412544"/>
            </a:xfrm>
            <a:prstGeom prst="rect">
              <a:avLst/>
            </a:prstGeom>
          </p:spPr>
        </p:pic>
        <p:pic>
          <p:nvPicPr>
            <p:cNvPr id="9" name="图片 36">
              <a:extLst>
                <a:ext uri="{FF2B5EF4-FFF2-40B4-BE49-F238E27FC236}">
                  <a16:creationId xmlns:a16="http://schemas.microsoft.com/office/drawing/2014/main" id="{FC03F77B-461D-4DF9-F4AC-69F203970180}"/>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304231" y="2125692"/>
              <a:ext cx="1397790" cy="1412544"/>
            </a:xfrm>
            <a:prstGeom prst="rect">
              <a:avLst/>
            </a:prstGeom>
          </p:spPr>
        </p:pic>
        <p:pic>
          <p:nvPicPr>
            <p:cNvPr id="10" name="图片 36">
              <a:extLst>
                <a:ext uri="{FF2B5EF4-FFF2-40B4-BE49-F238E27FC236}">
                  <a16:creationId xmlns:a16="http://schemas.microsoft.com/office/drawing/2014/main" id="{88EF9C0C-F6E8-735B-B8EF-1A88FEF7A184}"/>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99442" y="3384336"/>
              <a:ext cx="1397790" cy="1412544"/>
            </a:xfrm>
            <a:prstGeom prst="rect">
              <a:avLst/>
            </a:prstGeom>
          </p:spPr>
        </p:pic>
      </p:grpSp>
    </p:spTree>
    <p:extLst>
      <p:ext uri="{BB962C8B-B14F-4D97-AF65-F5344CB8AC3E}">
        <p14:creationId xmlns:p14="http://schemas.microsoft.com/office/powerpoint/2010/main" val="3245812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25527" r="25527"/>
          <a:stretch/>
        </p:blipFill>
        <p:spPr>
          <a:xfrm rot="5400000">
            <a:off x="-122631" y="-2806888"/>
            <a:ext cx="12282344" cy="12456181"/>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98" y="1221704"/>
            <a:ext cx="2819281" cy="1785544"/>
          </a:xfrm>
          <a:prstGeom prst="rect">
            <a:avLst/>
          </a:prstGeom>
        </p:spPr>
      </p:pic>
      <p:pic>
        <p:nvPicPr>
          <p:cNvPr id="86" name="图片 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4165" y="2136637"/>
            <a:ext cx="2819281" cy="1785544"/>
          </a:xfrm>
          <a:prstGeom prst="rect">
            <a:avLst/>
          </a:prstGeom>
        </p:spPr>
      </p:pic>
      <p:pic>
        <p:nvPicPr>
          <p:cNvPr id="87" name="图片 8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6644" y="2865643"/>
            <a:ext cx="2819281" cy="1785544"/>
          </a:xfrm>
          <a:prstGeom prst="rect">
            <a:avLst/>
          </a:prstGeom>
        </p:spPr>
      </p:pic>
      <p:sp>
        <p:nvSpPr>
          <p:cNvPr id="88" name="文本框 87"/>
          <p:cNvSpPr txBox="1"/>
          <p:nvPr/>
        </p:nvSpPr>
        <p:spPr>
          <a:xfrm>
            <a:off x="-376030" y="1819739"/>
            <a:ext cx="3780136" cy="584775"/>
          </a:xfrm>
          <a:prstGeom prst="rect">
            <a:avLst/>
          </a:prstGeom>
          <a:noFill/>
        </p:spPr>
        <p:txBody>
          <a:bodyPr wrap="square" rtlCol="0">
            <a:spAutoFit/>
          </a:bodyPr>
          <a:lstStyle/>
          <a:p>
            <a:pPr algn="ctr"/>
            <a:r>
              <a:rPr lang="vi-VN" altLang="zh-CN" sz="3200" b="1">
                <a:latin typeface="Times New Roman" panose="02020603050405020304" pitchFamily="18" charset="0"/>
                <a:ea typeface="华康娃娃体W5(P)" panose="040B0500000000000000" pitchFamily="82" charset="-122"/>
                <a:cs typeface="Times New Roman" panose="02020603050405020304" pitchFamily="18" charset="0"/>
              </a:rPr>
              <a:t>Chia sẻ</a:t>
            </a:r>
          </a:p>
        </p:txBody>
      </p:sp>
      <p:sp>
        <p:nvSpPr>
          <p:cNvPr id="89" name="文本框 88"/>
          <p:cNvSpPr txBox="1"/>
          <p:nvPr/>
        </p:nvSpPr>
        <p:spPr>
          <a:xfrm>
            <a:off x="2561429" y="2711698"/>
            <a:ext cx="3780136" cy="584775"/>
          </a:xfrm>
          <a:prstGeom prst="rect">
            <a:avLst/>
          </a:prstGeom>
          <a:noFill/>
        </p:spPr>
        <p:txBody>
          <a:bodyPr wrap="square" rtlCol="0">
            <a:spAutoFit/>
          </a:bodyPr>
          <a:lstStyle>
            <a:defPPr>
              <a:defRPr lang="zh-CN"/>
            </a:defPPr>
            <a:lvl1pPr algn="ctr">
              <a:defRPr sz="3200" b="1">
                <a:solidFill>
                  <a:schemeClr val="tx1">
                    <a:lumMod val="65000"/>
                    <a:lumOff val="35000"/>
                  </a:schemeClr>
                </a:solidFill>
                <a:latin typeface="Times New Roman" panose="02020603050405020304" pitchFamily="18" charset="0"/>
                <a:ea typeface="华康娃娃体W5(P)" panose="040B0500000000000000" pitchFamily="82" charset="-122"/>
                <a:cs typeface="Times New Roman" panose="02020603050405020304" pitchFamily="18" charset="0"/>
              </a:defRPr>
            </a:lvl1pPr>
          </a:lstStyle>
          <a:p>
            <a:r>
              <a:rPr lang="en-US" altLang="zh-CN">
                <a:solidFill>
                  <a:schemeClr val="tx1"/>
                </a:solidFill>
              </a:rPr>
              <a:t>Rời xa</a:t>
            </a:r>
          </a:p>
        </p:txBody>
      </p:sp>
      <p:sp>
        <p:nvSpPr>
          <p:cNvPr id="90" name="文本框 89"/>
          <p:cNvSpPr txBox="1"/>
          <p:nvPr/>
        </p:nvSpPr>
        <p:spPr>
          <a:xfrm>
            <a:off x="5569091" y="3440704"/>
            <a:ext cx="3780136" cy="584775"/>
          </a:xfrm>
          <a:prstGeom prst="rect">
            <a:avLst/>
          </a:prstGeom>
          <a:noFill/>
        </p:spPr>
        <p:txBody>
          <a:bodyPr wrap="square" rtlCol="0">
            <a:spAutoFit/>
          </a:bodyPr>
          <a:lstStyle>
            <a:defPPr>
              <a:defRPr lang="zh-CN"/>
            </a:defPPr>
            <a:lvl1pPr algn="ctr">
              <a:defRPr sz="3200" b="1">
                <a:solidFill>
                  <a:schemeClr val="tx1">
                    <a:lumMod val="65000"/>
                    <a:lumOff val="35000"/>
                  </a:schemeClr>
                </a:solidFill>
                <a:latin typeface="Times New Roman" panose="02020603050405020304" pitchFamily="18" charset="0"/>
                <a:ea typeface="华康娃娃体W5(P)" panose="040B0500000000000000" pitchFamily="82" charset="-122"/>
                <a:cs typeface="Times New Roman" panose="02020603050405020304" pitchFamily="18" charset="0"/>
              </a:defRPr>
            </a:lvl1pPr>
          </a:lstStyle>
          <a:p>
            <a:r>
              <a:rPr lang="en-US" altLang="zh-CN">
                <a:solidFill>
                  <a:schemeClr val="tx1"/>
                </a:solidFill>
              </a:rPr>
              <a:t>Giới hạn</a:t>
            </a:r>
            <a:endParaRPr lang="zh-CN" altLang="en-US" dirty="0">
              <a:solidFill>
                <a:schemeClr val="tx1"/>
              </a:solidFill>
              <a:sym typeface="+mn-lt"/>
            </a:endParaRPr>
          </a:p>
        </p:txBody>
      </p:sp>
      <p:sp>
        <p:nvSpPr>
          <p:cNvPr id="91" name="矩形 90"/>
          <p:cNvSpPr/>
          <p:nvPr/>
        </p:nvSpPr>
        <p:spPr>
          <a:xfrm>
            <a:off x="104398" y="3007247"/>
            <a:ext cx="2774258" cy="1384995"/>
          </a:xfrm>
          <a:prstGeom prst="rect">
            <a:avLst/>
          </a:prstGeom>
        </p:spPr>
        <p:txBody>
          <a:bodyPr wrap="square">
            <a:spAutoFit/>
          </a:bodyPr>
          <a:lstStyle/>
          <a:p>
            <a:pPr algn="ctr"/>
            <a:r>
              <a:rPr lang="vi-VN" altLang="zh-CN" sz="2800">
                <a:latin typeface="Times New Roman" panose="02020603050405020304" pitchFamily="18" charset="0"/>
                <a:ea typeface="华康娃娃体W5(P)" panose="040B0500000000000000" pitchFamily="82" charset="-122"/>
                <a:cs typeface="Times New Roman" panose="02020603050405020304" pitchFamily="18" charset="0"/>
              </a:rPr>
              <a:t>Dành thời gian với người thân, bạn bè</a:t>
            </a:r>
            <a:endParaRPr lang="vi-VN" altLang="zh-CN" sz="2800" dirty="0">
              <a:latin typeface="Times New Roman" panose="02020603050405020304" pitchFamily="18" charset="0"/>
              <a:ea typeface="华康娃娃体W5(P)" panose="040B0500000000000000" pitchFamily="82" charset="-122"/>
              <a:cs typeface="Times New Roman" panose="02020603050405020304" pitchFamily="18" charset="0"/>
            </a:endParaRPr>
          </a:p>
        </p:txBody>
      </p:sp>
      <p:sp>
        <p:nvSpPr>
          <p:cNvPr id="92" name="矩形 91"/>
          <p:cNvSpPr/>
          <p:nvPr/>
        </p:nvSpPr>
        <p:spPr>
          <a:xfrm>
            <a:off x="3064359" y="3922180"/>
            <a:ext cx="2653207" cy="1815882"/>
          </a:xfrm>
          <a:prstGeom prst="rect">
            <a:avLst/>
          </a:prstGeom>
        </p:spPr>
        <p:txBody>
          <a:bodyPr wrap="square">
            <a:spAutoFit/>
          </a:bodyPr>
          <a:lstStyle/>
          <a:p>
            <a:pPr algn="ctr"/>
            <a:r>
              <a:rPr lang="en-US" altLang="zh-CN" sz="2800">
                <a:latin typeface="Times New Roman" panose="02020603050405020304" pitchFamily="18" charset="0"/>
                <a:ea typeface="华康娃娃体W5(P)" panose="040B0500000000000000" pitchFamily="82" charset="-122"/>
                <a:cs typeface="Times New Roman" panose="02020603050405020304" pitchFamily="18" charset="0"/>
              </a:rPr>
              <a:t>Hạn chế để thiết bị kết nối Internet trong phòng riêng</a:t>
            </a:r>
            <a:endParaRPr lang="en-US" altLang="zh-CN" sz="2800" dirty="0">
              <a:latin typeface="Times New Roman" panose="02020603050405020304" pitchFamily="18" charset="0"/>
              <a:ea typeface="华康娃娃体W5(P)" panose="040B0500000000000000" pitchFamily="82" charset="-122"/>
              <a:cs typeface="Times New Roman" panose="02020603050405020304" pitchFamily="18" charset="0"/>
            </a:endParaRPr>
          </a:p>
        </p:txBody>
      </p:sp>
      <p:sp>
        <p:nvSpPr>
          <p:cNvPr id="93" name="矩形 92"/>
          <p:cNvSpPr/>
          <p:nvPr/>
        </p:nvSpPr>
        <p:spPr>
          <a:xfrm>
            <a:off x="6107210" y="4651182"/>
            <a:ext cx="2612486" cy="954107"/>
          </a:xfrm>
          <a:prstGeom prst="rect">
            <a:avLst/>
          </a:prstGeom>
        </p:spPr>
        <p:txBody>
          <a:bodyPr wrap="square">
            <a:spAutoFit/>
          </a:bodyPr>
          <a:lstStyle/>
          <a:p>
            <a:pPr algn="ctr"/>
            <a:r>
              <a:rPr lang="en-US" altLang="zh-CN" sz="2800">
                <a:latin typeface="Times New Roman" panose="02020603050405020304" pitchFamily="18" charset="0"/>
                <a:ea typeface="华康娃娃体W5(P)" panose="040B0500000000000000" pitchFamily="82" charset="-122"/>
                <a:cs typeface="Times New Roman" panose="02020603050405020304" pitchFamily="18" charset="0"/>
              </a:rPr>
              <a:t>Giới hạn thời gian sử dụng</a:t>
            </a:r>
          </a:p>
        </p:txBody>
      </p:sp>
      <p:sp>
        <p:nvSpPr>
          <p:cNvPr id="95" name="文本框 94"/>
          <p:cNvSpPr txBox="1"/>
          <p:nvPr/>
        </p:nvSpPr>
        <p:spPr>
          <a:xfrm>
            <a:off x="1094437" y="185361"/>
            <a:ext cx="10003126" cy="1077218"/>
          </a:xfrm>
          <a:prstGeom prst="rect">
            <a:avLst/>
          </a:prstGeom>
          <a:noFill/>
        </p:spPr>
        <p:txBody>
          <a:bodyPr wrap="square" rtlCol="0">
            <a:spAutoFit/>
          </a:bodyPr>
          <a:lstStyle>
            <a:defPPr>
              <a:defRPr lang="zh-CN"/>
            </a:defPPr>
            <a:lvl1pPr algn="ctr">
              <a:defRPr sz="3200" b="1">
                <a:solidFill>
                  <a:schemeClr val="tx1">
                    <a:lumMod val="65000"/>
                    <a:lumOff val="35000"/>
                  </a:schemeClr>
                </a:solidFill>
                <a:latin typeface="Times New Roman" panose="02020603050405020304" pitchFamily="18" charset="0"/>
                <a:ea typeface="华康娃娃体W5(P)" panose="040B0500000000000000" pitchFamily="82" charset="-122"/>
                <a:cs typeface="Times New Roman" panose="02020603050405020304" pitchFamily="18" charset="0"/>
              </a:defRPr>
            </a:lvl1pPr>
          </a:lstStyle>
          <a:p>
            <a:r>
              <a:rPr lang="en-US">
                <a:solidFill>
                  <a:schemeClr val="tx1"/>
                </a:solidFill>
              </a:rPr>
              <a:t>NHỮNG HÀNH ĐỘNG ĐỂ PHÒNG CHỐNG BỆNH NGHIỆN INTERNET</a:t>
            </a:r>
            <a:endParaRPr lang="zh-CN" altLang="en-US" dirty="0">
              <a:solidFill>
                <a:schemeClr val="tx1"/>
              </a:solidFill>
              <a:sym typeface="+mn-lt"/>
            </a:endParaRPr>
          </a:p>
        </p:txBody>
      </p:sp>
      <p:sp>
        <p:nvSpPr>
          <p:cNvPr id="16" name="矩形 90">
            <a:extLst>
              <a:ext uri="{FF2B5EF4-FFF2-40B4-BE49-F238E27FC236}">
                <a16:creationId xmlns:a16="http://schemas.microsoft.com/office/drawing/2014/main" id="{FD77FA54-2EDA-50C8-0C78-510FF17E0D92}"/>
              </a:ext>
            </a:extLst>
          </p:cNvPr>
          <p:cNvSpPr/>
          <p:nvPr/>
        </p:nvSpPr>
        <p:spPr>
          <a:xfrm>
            <a:off x="9275415" y="5035878"/>
            <a:ext cx="2653206" cy="1815882"/>
          </a:xfrm>
          <a:prstGeom prst="rect">
            <a:avLst/>
          </a:prstGeom>
        </p:spPr>
        <p:txBody>
          <a:bodyPr wrap="square">
            <a:spAutoFit/>
          </a:bodyPr>
          <a:lstStyle/>
          <a:p>
            <a:pPr algn="ctr"/>
            <a:r>
              <a:rPr lang="en-US" altLang="zh-CN" sz="2800">
                <a:latin typeface="Times New Roman" panose="02020603050405020304" pitchFamily="18" charset="0"/>
                <a:ea typeface="华康娃娃体W5(P)" panose="040B0500000000000000" pitchFamily="82" charset="-122"/>
                <a:cs typeface="Times New Roman" panose="02020603050405020304" pitchFamily="18" charset="0"/>
              </a:rPr>
              <a:t>Theo đuổi </a:t>
            </a:r>
            <a:r>
              <a:rPr lang="vi-VN" altLang="zh-CN" sz="2800">
                <a:latin typeface="Times New Roman" panose="02020603050405020304" pitchFamily="18" charset="0"/>
                <a:ea typeface="华康娃娃体W5(P)" panose="040B0500000000000000" pitchFamily="82" charset="-122"/>
                <a:cs typeface="Times New Roman" panose="02020603050405020304" pitchFamily="18" charset="0"/>
              </a:rPr>
              <a:t>những sở thích ko liên quan nhiều đến </a:t>
            </a:r>
            <a:r>
              <a:rPr lang="en-US" altLang="zh-CN" sz="2800">
                <a:latin typeface="Times New Roman" panose="02020603050405020304" pitchFamily="18" charset="0"/>
                <a:ea typeface="华康娃娃体W5(P)" panose="040B0500000000000000" pitchFamily="82" charset="-122"/>
                <a:cs typeface="Times New Roman" panose="02020603050405020304" pitchFamily="18" charset="0"/>
              </a:rPr>
              <a:t>thiết bị điện tử</a:t>
            </a:r>
            <a:endParaRPr lang="vi-VN" altLang="zh-CN" sz="2800">
              <a:latin typeface="Times New Roman" panose="02020603050405020304" pitchFamily="18" charset="0"/>
              <a:ea typeface="华康娃娃体W5(P)" panose="040B0500000000000000" pitchFamily="82" charset="-122"/>
              <a:cs typeface="Times New Roman" panose="02020603050405020304" pitchFamily="18" charset="0"/>
            </a:endParaRPr>
          </a:p>
        </p:txBody>
      </p:sp>
      <p:pic>
        <p:nvPicPr>
          <p:cNvPr id="17" name="图片 1">
            <a:extLst>
              <a:ext uri="{FF2B5EF4-FFF2-40B4-BE49-F238E27FC236}">
                <a16:creationId xmlns:a16="http://schemas.microsoft.com/office/drawing/2014/main" id="{FEFCC2BD-A623-F14C-5C59-FBE5C40C6D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9340" y="3252683"/>
            <a:ext cx="2819281" cy="1785544"/>
          </a:xfrm>
          <a:prstGeom prst="rect">
            <a:avLst/>
          </a:prstGeom>
        </p:spPr>
      </p:pic>
      <p:sp>
        <p:nvSpPr>
          <p:cNvPr id="18" name="文本框 87">
            <a:extLst>
              <a:ext uri="{FF2B5EF4-FFF2-40B4-BE49-F238E27FC236}">
                <a16:creationId xmlns:a16="http://schemas.microsoft.com/office/drawing/2014/main" id="{634B3990-32FC-E78C-CD11-F0DA5A5AB8D6}"/>
              </a:ext>
            </a:extLst>
          </p:cNvPr>
          <p:cNvSpPr txBox="1"/>
          <p:nvPr/>
        </p:nvSpPr>
        <p:spPr>
          <a:xfrm>
            <a:off x="8690204" y="3845133"/>
            <a:ext cx="3780136" cy="584775"/>
          </a:xfrm>
          <a:prstGeom prst="rect">
            <a:avLst/>
          </a:prstGeom>
          <a:noFill/>
        </p:spPr>
        <p:txBody>
          <a:bodyPr wrap="square" rtlCol="0">
            <a:spAutoFit/>
          </a:bodyPr>
          <a:lstStyle>
            <a:defPPr>
              <a:defRPr lang="zh-CN"/>
            </a:defPPr>
            <a:lvl1pPr algn="ctr">
              <a:defRPr sz="3200" b="1">
                <a:solidFill>
                  <a:schemeClr val="tx1">
                    <a:lumMod val="65000"/>
                    <a:lumOff val="35000"/>
                  </a:schemeClr>
                </a:solidFill>
                <a:latin typeface="Times New Roman" panose="02020603050405020304" pitchFamily="18" charset="0"/>
                <a:ea typeface="华康娃娃体W5(P)" panose="040B0500000000000000" pitchFamily="82" charset="-122"/>
                <a:cs typeface="Times New Roman" panose="02020603050405020304" pitchFamily="18" charset="0"/>
              </a:defRPr>
            </a:lvl1pPr>
          </a:lstStyle>
          <a:p>
            <a:r>
              <a:rPr lang="vi-VN" altLang="zh-CN">
                <a:solidFill>
                  <a:schemeClr val="tx1"/>
                </a:solidFill>
              </a:rPr>
              <a:t>Theo đuổi</a:t>
            </a:r>
            <a:endParaRPr lang="zh-CN" altLang="en-US" dirty="0">
              <a:solidFill>
                <a:schemeClr val="tx1"/>
              </a:solidFill>
              <a:sym typeface="+mn-lt"/>
            </a:endParaRPr>
          </a:p>
        </p:txBody>
      </p:sp>
    </p:spTree>
    <p:extLst>
      <p:ext uri="{BB962C8B-B14F-4D97-AF65-F5344CB8AC3E}">
        <p14:creationId xmlns:p14="http://schemas.microsoft.com/office/powerpoint/2010/main" val="20182988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500"/>
                                        <p:tgtEl>
                                          <p:spTgt spid="95"/>
                                        </p:tgtEl>
                                        <p:attrNameLst>
                                          <p:attrName>ppt_x</p:attrName>
                                        </p:attrNameLst>
                                      </p:cBhvr>
                                      <p:tavLst>
                                        <p:tav tm="0">
                                          <p:val>
                                            <p:strVal val="#ppt_x-#ppt_w*1.125000"/>
                                          </p:val>
                                        </p:tav>
                                        <p:tav tm="100000">
                                          <p:val>
                                            <p:strVal val="#ppt_x"/>
                                          </p:val>
                                        </p:tav>
                                      </p:tavLst>
                                    </p:anim>
                                    <p:animEffect transition="in" filter="wipe(right)">
                                      <p:cBhvr>
                                        <p:cTn id="8" dur="500"/>
                                        <p:tgtEl>
                                          <p:spTgt spid="95"/>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88"/>
                                        </p:tgtEl>
                                        <p:attrNameLst>
                                          <p:attrName>style.visibility</p:attrName>
                                        </p:attrNameLst>
                                      </p:cBhvr>
                                      <p:to>
                                        <p:strVal val="visible"/>
                                      </p:to>
                                    </p:set>
                                    <p:anim calcmode="lin" valueType="num">
                                      <p:cBhvr additive="base">
                                        <p:cTn id="12" dur="500"/>
                                        <p:tgtEl>
                                          <p:spTgt spid="88"/>
                                        </p:tgtEl>
                                        <p:attrNameLst>
                                          <p:attrName>ppt_x</p:attrName>
                                        </p:attrNameLst>
                                      </p:cBhvr>
                                      <p:tavLst>
                                        <p:tav tm="0">
                                          <p:val>
                                            <p:strVal val="#ppt_x-#ppt_w*1.125000"/>
                                          </p:val>
                                        </p:tav>
                                        <p:tav tm="100000">
                                          <p:val>
                                            <p:strVal val="#ppt_x"/>
                                          </p:val>
                                        </p:tav>
                                      </p:tavLst>
                                    </p:anim>
                                    <p:animEffect transition="in" filter="wipe(right)">
                                      <p:cBhvr>
                                        <p:cTn id="13" dur="500"/>
                                        <p:tgtEl>
                                          <p:spTgt spid="88"/>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89"/>
                                        </p:tgtEl>
                                        <p:attrNameLst>
                                          <p:attrName>style.visibility</p:attrName>
                                        </p:attrNameLst>
                                      </p:cBhvr>
                                      <p:to>
                                        <p:strVal val="visible"/>
                                      </p:to>
                                    </p:set>
                                    <p:anim calcmode="lin" valueType="num">
                                      <p:cBhvr additive="base">
                                        <p:cTn id="17" dur="500"/>
                                        <p:tgtEl>
                                          <p:spTgt spid="89"/>
                                        </p:tgtEl>
                                        <p:attrNameLst>
                                          <p:attrName>ppt_x</p:attrName>
                                        </p:attrNameLst>
                                      </p:cBhvr>
                                      <p:tavLst>
                                        <p:tav tm="0">
                                          <p:val>
                                            <p:strVal val="#ppt_x-#ppt_w*1.125000"/>
                                          </p:val>
                                        </p:tav>
                                        <p:tav tm="100000">
                                          <p:val>
                                            <p:strVal val="#ppt_x"/>
                                          </p:val>
                                        </p:tav>
                                      </p:tavLst>
                                    </p:anim>
                                    <p:animEffect transition="in" filter="wipe(right)">
                                      <p:cBhvr>
                                        <p:cTn id="18" dur="500"/>
                                        <p:tgtEl>
                                          <p:spTgt spid="89"/>
                                        </p:tgtEl>
                                      </p:cBhvr>
                                    </p:animEffect>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90"/>
                                        </p:tgtEl>
                                        <p:attrNameLst>
                                          <p:attrName>style.visibility</p:attrName>
                                        </p:attrNameLst>
                                      </p:cBhvr>
                                      <p:to>
                                        <p:strVal val="visible"/>
                                      </p:to>
                                    </p:set>
                                    <p:anim calcmode="lin" valueType="num">
                                      <p:cBhvr additive="base">
                                        <p:cTn id="22" dur="500"/>
                                        <p:tgtEl>
                                          <p:spTgt spid="90"/>
                                        </p:tgtEl>
                                        <p:attrNameLst>
                                          <p:attrName>ppt_x</p:attrName>
                                        </p:attrNameLst>
                                      </p:cBhvr>
                                      <p:tavLst>
                                        <p:tav tm="0">
                                          <p:val>
                                            <p:strVal val="#ppt_x-#ppt_w*1.125000"/>
                                          </p:val>
                                        </p:tav>
                                        <p:tav tm="100000">
                                          <p:val>
                                            <p:strVal val="#ppt_x"/>
                                          </p:val>
                                        </p:tav>
                                      </p:tavLst>
                                    </p:anim>
                                    <p:animEffect transition="in" filter="wipe(right)">
                                      <p:cBhvr>
                                        <p:cTn id="23" dur="500"/>
                                        <p:tgtEl>
                                          <p:spTgt spid="90"/>
                                        </p:tgtEl>
                                      </p:cBhvr>
                                    </p:animEffect>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wipe(right)">
                                      <p:cBhvr>
                                        <p:cTn id="27" dur="500"/>
                                        <p:tgtEl>
                                          <p:spTgt spid="91"/>
                                        </p:tgtEl>
                                      </p:cBhvr>
                                    </p:animEffect>
                                  </p:childTnLst>
                                </p:cTn>
                              </p:par>
                            </p:childTnLst>
                          </p:cTn>
                        </p:par>
                        <p:par>
                          <p:cTn id="28" fill="hold">
                            <p:stCondLst>
                              <p:cond delay="2500"/>
                            </p:stCondLst>
                            <p:childTnLst>
                              <p:par>
                                <p:cTn id="29" presetID="22" presetClass="entr" presetSubtype="2" fill="hold" grpId="0" nodeType="after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wipe(right)">
                                      <p:cBhvr>
                                        <p:cTn id="31" dur="500"/>
                                        <p:tgtEl>
                                          <p:spTgt spid="92"/>
                                        </p:tgtEl>
                                      </p:cBhvr>
                                    </p:animEffect>
                                  </p:childTnLst>
                                </p:cTn>
                              </p:par>
                            </p:childTnLst>
                          </p:cTn>
                        </p:par>
                        <p:par>
                          <p:cTn id="32" fill="hold">
                            <p:stCondLst>
                              <p:cond delay="3000"/>
                            </p:stCondLst>
                            <p:childTnLst>
                              <p:par>
                                <p:cTn id="33" presetID="22" presetClass="entr" presetSubtype="2" fill="hold" grpId="0" nodeType="after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wipe(right)">
                                      <p:cBhvr>
                                        <p:cTn id="35" dur="500"/>
                                        <p:tgtEl>
                                          <p:spTgt spid="93"/>
                                        </p:tgtEl>
                                      </p:cBhvr>
                                    </p:animEffect>
                                  </p:childTnLst>
                                </p:cTn>
                              </p:par>
                            </p:childTnLst>
                          </p:cTn>
                        </p:par>
                        <p:par>
                          <p:cTn id="36" fill="hold">
                            <p:stCondLst>
                              <p:cond delay="3500"/>
                            </p:stCondLst>
                            <p:childTnLst>
                              <p:par>
                                <p:cTn id="37" presetID="22" presetClass="entr" presetSubtype="2"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right)">
                                      <p:cBhvr>
                                        <p:cTn id="39" dur="500"/>
                                        <p:tgtEl>
                                          <p:spTgt spid="16"/>
                                        </p:tgtEl>
                                      </p:cBhvr>
                                    </p:animEffect>
                                  </p:childTnLst>
                                </p:cTn>
                              </p:par>
                            </p:childTnLst>
                          </p:cTn>
                        </p:par>
                        <p:par>
                          <p:cTn id="40" fill="hold">
                            <p:stCondLst>
                              <p:cond delay="4000"/>
                            </p:stCondLst>
                            <p:childTnLst>
                              <p:par>
                                <p:cTn id="41" presetID="1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p:tgtEl>
                                          <p:spTgt spid="18"/>
                                        </p:tgtEl>
                                        <p:attrNameLst>
                                          <p:attrName>ppt_x</p:attrName>
                                        </p:attrNameLst>
                                      </p:cBhvr>
                                      <p:tavLst>
                                        <p:tav tm="0">
                                          <p:val>
                                            <p:strVal val="#ppt_x-#ppt_w*1.125000"/>
                                          </p:val>
                                        </p:tav>
                                        <p:tav tm="100000">
                                          <p:val>
                                            <p:strVal val="#ppt_x"/>
                                          </p:val>
                                        </p:tav>
                                      </p:tavLst>
                                    </p:anim>
                                    <p:animEffect transition="in" filter="wipe(right)">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P spid="91" grpId="0"/>
      <p:bldP spid="92" grpId="0"/>
      <p:bldP spid="93" grpId="0"/>
      <p:bldP spid="95" grpId="0"/>
      <p:bldP spid="1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4" cstate="print">
            <a:extLst>
              <a:ext uri="{28A0092B-C50C-407E-A947-70E740481C1C}">
                <a14:useLocalDpi xmlns:a14="http://schemas.microsoft.com/office/drawing/2010/main" val="0"/>
              </a:ext>
            </a:extLst>
          </a:blip>
          <a:srcRect l="21277"/>
          <a:stretch/>
        </p:blipFill>
        <p:spPr>
          <a:xfrm>
            <a:off x="6666215" y="211715"/>
            <a:ext cx="4976863" cy="6322022"/>
          </a:xfrm>
          <a:prstGeom prst="rect">
            <a:avLst/>
          </a:prstGeom>
        </p:spPr>
      </p:pic>
      <p:pic>
        <p:nvPicPr>
          <p:cNvPr id="37" name="图片 3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2486" y="249912"/>
            <a:ext cx="1397790" cy="1412544"/>
          </a:xfrm>
          <a:prstGeom prst="rect">
            <a:avLst/>
          </a:prstGeom>
        </p:spPr>
      </p:pic>
      <p:sp>
        <p:nvSpPr>
          <p:cNvPr id="40" name="文本框 39"/>
          <p:cNvSpPr txBox="1"/>
          <p:nvPr/>
        </p:nvSpPr>
        <p:spPr>
          <a:xfrm>
            <a:off x="2690927" y="848871"/>
            <a:ext cx="4318431" cy="523220"/>
          </a:xfrm>
          <a:prstGeom prst="rect">
            <a:avLst/>
          </a:prstGeom>
          <a:noFill/>
        </p:spPr>
        <p:txBody>
          <a:bodyPr wrap="square" rtlCol="0">
            <a:spAutoFit/>
          </a:bodyPr>
          <a:lstStyle>
            <a:defPPr>
              <a:defRPr lang="zh-CN"/>
            </a:defPPr>
            <a:lvl1pPr>
              <a:defRPr sz="2800" b="1">
                <a:solidFill>
                  <a:srgbClr val="909A2A"/>
                </a:solidFill>
                <a:latin typeface="Times New Roman" panose="02020603050405020304" pitchFamily="18" charset="0"/>
                <a:cs typeface="Times New Roman" panose="02020603050405020304" pitchFamily="18" charset="0"/>
              </a:defRPr>
            </a:lvl1pPr>
          </a:lstStyle>
          <a:p>
            <a:r>
              <a:rPr lang="en-US" altLang="zh-CN">
                <a:solidFill>
                  <a:srgbClr val="00B050"/>
                </a:solidFill>
              </a:rPr>
              <a:t>Hoạt động cá nhân</a:t>
            </a:r>
            <a:endParaRPr lang="zh-CN" altLang="en-US" dirty="0">
              <a:solidFill>
                <a:srgbClr val="00B050"/>
              </a:solidFill>
            </a:endParaRPr>
          </a:p>
        </p:txBody>
      </p:sp>
      <p:sp>
        <p:nvSpPr>
          <p:cNvPr id="43" name="文本框 42"/>
          <p:cNvSpPr txBox="1"/>
          <p:nvPr/>
        </p:nvSpPr>
        <p:spPr>
          <a:xfrm>
            <a:off x="2701161" y="2881259"/>
            <a:ext cx="3810431" cy="523220"/>
          </a:xfrm>
          <a:prstGeom prst="rect">
            <a:avLst/>
          </a:prstGeom>
          <a:noFill/>
        </p:spPr>
        <p:txBody>
          <a:bodyPr wrap="square" rtlCol="0">
            <a:spAutoFit/>
          </a:bodyPr>
          <a:lstStyle>
            <a:defPPr>
              <a:defRPr lang="zh-CN"/>
            </a:defPPr>
            <a:lvl1pPr>
              <a:defRPr sz="2800" b="1">
                <a:solidFill>
                  <a:srgbClr val="00B050"/>
                </a:solidFill>
                <a:latin typeface="Times New Roman" panose="02020603050405020304" pitchFamily="18" charset="0"/>
                <a:cs typeface="Times New Roman" panose="02020603050405020304" pitchFamily="18" charset="0"/>
              </a:defRPr>
            </a:lvl1pPr>
          </a:lstStyle>
          <a:p>
            <a:r>
              <a:rPr lang="en-US" altLang="zh-CN"/>
              <a:t>Hoạt động cặp đôi</a:t>
            </a:r>
            <a:endParaRPr lang="zh-CN" altLang="en-US" dirty="0"/>
          </a:p>
        </p:txBody>
      </p:sp>
      <p:sp>
        <p:nvSpPr>
          <p:cNvPr id="46" name="文本框 45"/>
          <p:cNvSpPr txBox="1"/>
          <p:nvPr/>
        </p:nvSpPr>
        <p:spPr>
          <a:xfrm>
            <a:off x="2701161" y="4859100"/>
            <a:ext cx="3665288" cy="523220"/>
          </a:xfrm>
          <a:prstGeom prst="rect">
            <a:avLst/>
          </a:prstGeom>
          <a:noFill/>
        </p:spPr>
        <p:txBody>
          <a:bodyPr wrap="square" rtlCol="0">
            <a:spAutoFit/>
          </a:bodyPr>
          <a:lstStyle>
            <a:defPPr>
              <a:defRPr lang="zh-CN"/>
            </a:defPPr>
            <a:lvl1pPr>
              <a:defRPr sz="2800" b="1">
                <a:solidFill>
                  <a:srgbClr val="00B050"/>
                </a:solidFill>
                <a:latin typeface="Times New Roman" panose="02020603050405020304" pitchFamily="18" charset="0"/>
                <a:cs typeface="Times New Roman" panose="02020603050405020304" pitchFamily="18" charset="0"/>
              </a:defRPr>
            </a:lvl1pPr>
          </a:lstStyle>
          <a:p>
            <a:r>
              <a:rPr lang="en-US" altLang="zh-CN"/>
              <a:t>Hoạt động nhóm</a:t>
            </a:r>
            <a:endParaRPr lang="zh-CN" altLang="en-US" dirty="0"/>
          </a:p>
        </p:txBody>
      </p:sp>
      <p:grpSp>
        <p:nvGrpSpPr>
          <p:cNvPr id="2" name="Group 1">
            <a:extLst>
              <a:ext uri="{FF2B5EF4-FFF2-40B4-BE49-F238E27FC236}">
                <a16:creationId xmlns:a16="http://schemas.microsoft.com/office/drawing/2014/main" id="{D7EBC4FC-4941-102D-9E7A-EDEC2CFC287B}"/>
              </a:ext>
            </a:extLst>
          </p:cNvPr>
          <p:cNvGrpSpPr/>
          <p:nvPr/>
        </p:nvGrpSpPr>
        <p:grpSpPr>
          <a:xfrm>
            <a:off x="256162" y="2292302"/>
            <a:ext cx="2539105" cy="1412544"/>
            <a:chOff x="256162" y="2292302"/>
            <a:chExt cx="2539105" cy="1412544"/>
          </a:xfrm>
        </p:grpSpPr>
        <p:pic>
          <p:nvPicPr>
            <p:cNvPr id="17" name="图片 36">
              <a:extLst>
                <a:ext uri="{FF2B5EF4-FFF2-40B4-BE49-F238E27FC236}">
                  <a16:creationId xmlns:a16="http://schemas.microsoft.com/office/drawing/2014/main" id="{CF282AD8-3DE5-989F-88D3-89A55DBF6A86}"/>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56162" y="2292302"/>
              <a:ext cx="1397790" cy="1412544"/>
            </a:xfrm>
            <a:prstGeom prst="rect">
              <a:avLst/>
            </a:prstGeom>
          </p:spPr>
        </p:pic>
        <p:pic>
          <p:nvPicPr>
            <p:cNvPr id="18" name="图片 36">
              <a:extLst>
                <a:ext uri="{FF2B5EF4-FFF2-40B4-BE49-F238E27FC236}">
                  <a16:creationId xmlns:a16="http://schemas.microsoft.com/office/drawing/2014/main" id="{4C1411C6-3585-F5FA-A0D4-230FCC601BE9}"/>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397477" y="2292302"/>
              <a:ext cx="1397790" cy="1412544"/>
            </a:xfrm>
            <a:prstGeom prst="rect">
              <a:avLst/>
            </a:prstGeom>
          </p:spPr>
        </p:pic>
      </p:grpSp>
      <p:grpSp>
        <p:nvGrpSpPr>
          <p:cNvPr id="3" name="Group 2">
            <a:extLst>
              <a:ext uri="{FF2B5EF4-FFF2-40B4-BE49-F238E27FC236}">
                <a16:creationId xmlns:a16="http://schemas.microsoft.com/office/drawing/2014/main" id="{47ED2C26-6182-1CFB-439D-DB9E905B2913}"/>
              </a:ext>
            </a:extLst>
          </p:cNvPr>
          <p:cNvGrpSpPr/>
          <p:nvPr/>
        </p:nvGrpSpPr>
        <p:grpSpPr>
          <a:xfrm>
            <a:off x="183591" y="4123676"/>
            <a:ext cx="2517570" cy="2671188"/>
            <a:chOff x="183591" y="4123676"/>
            <a:chExt cx="2517570" cy="2671188"/>
          </a:xfrm>
        </p:grpSpPr>
        <p:pic>
          <p:nvPicPr>
            <p:cNvPr id="19" name="图片 36">
              <a:extLst>
                <a:ext uri="{FF2B5EF4-FFF2-40B4-BE49-F238E27FC236}">
                  <a16:creationId xmlns:a16="http://schemas.microsoft.com/office/drawing/2014/main" id="{B3958F7F-A600-DF8C-52F2-AF0214DBF04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83591" y="4123676"/>
              <a:ext cx="1397790" cy="1412544"/>
            </a:xfrm>
            <a:prstGeom prst="rect">
              <a:avLst/>
            </a:prstGeom>
          </p:spPr>
        </p:pic>
        <p:pic>
          <p:nvPicPr>
            <p:cNvPr id="20" name="图片 36">
              <a:extLst>
                <a:ext uri="{FF2B5EF4-FFF2-40B4-BE49-F238E27FC236}">
                  <a16:creationId xmlns:a16="http://schemas.microsoft.com/office/drawing/2014/main" id="{A26AB6A3-F276-7526-2435-C168E84B0E59}"/>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303371" y="4123676"/>
              <a:ext cx="1397790" cy="1412544"/>
            </a:xfrm>
            <a:prstGeom prst="rect">
              <a:avLst/>
            </a:prstGeom>
          </p:spPr>
        </p:pic>
        <p:pic>
          <p:nvPicPr>
            <p:cNvPr id="21" name="图片 36">
              <a:extLst>
                <a:ext uri="{FF2B5EF4-FFF2-40B4-BE49-F238E27FC236}">
                  <a16:creationId xmlns:a16="http://schemas.microsoft.com/office/drawing/2014/main" id="{618B156A-9EC1-A5AF-86C6-EB4404B1170B}"/>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98582" y="5382320"/>
              <a:ext cx="1397790" cy="1412544"/>
            </a:xfrm>
            <a:prstGeom prst="rect">
              <a:avLst/>
            </a:prstGeom>
          </p:spPr>
        </p:pic>
      </p:grpSp>
    </p:spTree>
    <p:extLst>
      <p:ext uri="{BB962C8B-B14F-4D97-AF65-F5344CB8AC3E}">
        <p14:creationId xmlns:p14="http://schemas.microsoft.com/office/powerpoint/2010/main" val="13725138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ppt_w</p:attrName>
                                        </p:attrNameLst>
                                      </p:cBhvr>
                                      <p:tavLst>
                                        <p:tav tm="0">
                                          <p:val>
                                            <p:fltVal val="0"/>
                                          </p:val>
                                        </p:tav>
                                        <p:tav tm="100000">
                                          <p:val>
                                            <p:strVal val="#ppt_w"/>
                                          </p:val>
                                        </p:tav>
                                      </p:tavLst>
                                    </p:anim>
                                    <p:anim calcmode="lin" valueType="num">
                                      <p:cBhvr>
                                        <p:cTn id="14" dur="500" fill="hold"/>
                                        <p:tgtEl>
                                          <p:spTgt spid="37"/>
                                        </p:tgtEl>
                                        <p:attrNameLst>
                                          <p:attrName>ppt_h</p:attrName>
                                        </p:attrNameLst>
                                      </p:cBhvr>
                                      <p:tavLst>
                                        <p:tav tm="0">
                                          <p:val>
                                            <p:fltVal val="0"/>
                                          </p:val>
                                        </p:tav>
                                        <p:tav tm="100000">
                                          <p:val>
                                            <p:strVal val="#ppt_h"/>
                                          </p:val>
                                        </p:tav>
                                      </p:tavLst>
                                    </p:anim>
                                    <p:animEffect transition="in" filter="fade">
                                      <p:cBhvr>
                                        <p:cTn id="15" dur="500"/>
                                        <p:tgtEl>
                                          <p:spTgt spid="37"/>
                                        </p:tgtEl>
                                      </p:cBhvr>
                                    </p:animEffect>
                                  </p:childTnLst>
                                </p:cTn>
                              </p:par>
                              <p:par>
                                <p:cTn id="16" presetID="6" presetClass="emph" presetSubtype="0" autoRev="1" fill="hold" nodeType="withEffect">
                                  <p:stCondLst>
                                    <p:cond delay="300"/>
                                  </p:stCondLst>
                                  <p:childTnLst>
                                    <p:animScale>
                                      <p:cBhvr>
                                        <p:cTn id="17" dur="300" fill="hold"/>
                                        <p:tgtEl>
                                          <p:spTgt spid="37"/>
                                        </p:tgtEl>
                                      </p:cBhvr>
                                      <p:by x="105000" y="105000"/>
                                    </p:animScale>
                                  </p:childTnLst>
                                </p:cTn>
                              </p:par>
                            </p:childTnLst>
                          </p:cTn>
                        </p:par>
                        <p:par>
                          <p:cTn id="18" fill="hold">
                            <p:stCondLst>
                              <p:cond delay="1900"/>
                            </p:stCondLst>
                            <p:childTnLst>
                              <p:par>
                                <p:cTn id="19" presetID="53" presetClass="entr" presetSubtype="16"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par>
                          <p:cTn id="24" fill="hold">
                            <p:stCondLst>
                              <p:cond delay="2400"/>
                            </p:stCondLst>
                            <p:childTnLst>
                              <p:par>
                                <p:cTn id="25" presetID="53" presetClass="entr" presetSubtype="16"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tile tx="0" ty="0" sx="100000" sy="100000" flip="none" algn="tl"/>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25527" r="25527"/>
          <a:stretch/>
        </p:blipFill>
        <p:spPr>
          <a:xfrm rot="5400000">
            <a:off x="423280" y="-2360941"/>
            <a:ext cx="12282344" cy="12456181"/>
          </a:xfrm>
          <a:prstGeom prst="rect">
            <a:avLst/>
          </a:prstGeom>
        </p:spPr>
      </p:pic>
      <p:pic>
        <p:nvPicPr>
          <p:cNvPr id="22" name="图片 21"/>
          <p:cNvPicPr>
            <a:picLocks noChangeAspect="1"/>
          </p:cNvPicPr>
          <p:nvPr/>
        </p:nvPicPr>
        <p:blipFill rotWithShape="1">
          <a:blip r:embed="rId5" cstate="print">
            <a:extLst>
              <a:ext uri="{28A0092B-C50C-407E-A947-70E740481C1C}">
                <a14:useLocalDpi xmlns:a14="http://schemas.microsoft.com/office/drawing/2010/main" val="0"/>
              </a:ext>
            </a:extLst>
          </a:blip>
          <a:srcRect b="29377"/>
          <a:stretch/>
        </p:blipFill>
        <p:spPr>
          <a:xfrm>
            <a:off x="4234794" y="588802"/>
            <a:ext cx="3722407" cy="2628900"/>
          </a:xfrm>
          <a:prstGeom prst="rect">
            <a:avLst/>
          </a:prstGeom>
        </p:spPr>
      </p:pic>
      <p:sp>
        <p:nvSpPr>
          <p:cNvPr id="25" name="任意多边形 24"/>
          <p:cNvSpPr/>
          <p:nvPr/>
        </p:nvSpPr>
        <p:spPr>
          <a:xfrm rot="16200000">
            <a:off x="-879946" y="2846080"/>
            <a:ext cx="1759893" cy="3147474"/>
          </a:xfrm>
          <a:custGeom>
            <a:avLst/>
            <a:gdLst>
              <a:gd name="connsiteX0" fmla="*/ 2859314 w 2859314"/>
              <a:gd name="connsiteY0" fmla="*/ 0 h 5113730"/>
              <a:gd name="connsiteX1" fmla="*/ 2859314 w 2859314"/>
              <a:gd name="connsiteY1" fmla="*/ 5113730 h 5113730"/>
              <a:gd name="connsiteX2" fmla="*/ 2600663 w 2859314"/>
              <a:gd name="connsiteY2" fmla="*/ 5110713 h 5113730"/>
              <a:gd name="connsiteX3" fmla="*/ 725446 w 2859314"/>
              <a:gd name="connsiteY3" fmla="*/ 4964525 h 5113730"/>
              <a:gd name="connsiteX4" fmla="*/ 0 w 2859314"/>
              <a:gd name="connsiteY4" fmla="*/ 4871620 h 5113730"/>
              <a:gd name="connsiteX5" fmla="*/ 0 w 2859314"/>
              <a:gd name="connsiteY5" fmla="*/ 242109 h 5113730"/>
              <a:gd name="connsiteX6" fmla="*/ 725446 w 2859314"/>
              <a:gd name="connsiteY6" fmla="*/ 149204 h 5113730"/>
              <a:gd name="connsiteX7" fmla="*/ 2600663 w 2859314"/>
              <a:gd name="connsiteY7" fmla="*/ 3016 h 5113730"/>
              <a:gd name="connsiteX8" fmla="*/ 2859314 w 2859314"/>
              <a:gd name="connsiteY8" fmla="*/ 0 h 511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3730">
                <a:moveTo>
                  <a:pt x="2859314" y="0"/>
                </a:moveTo>
                <a:lnTo>
                  <a:pt x="2859314" y="5113730"/>
                </a:lnTo>
                <a:lnTo>
                  <a:pt x="2600663" y="5110713"/>
                </a:lnTo>
                <a:cubicBezTo>
                  <a:pt x="1989056" y="5095293"/>
                  <a:pt x="1361179" y="5039624"/>
                  <a:pt x="725446" y="4964525"/>
                </a:cubicBezTo>
                <a:lnTo>
                  <a:pt x="0" y="4871620"/>
                </a:lnTo>
                <a:lnTo>
                  <a:pt x="0" y="242109"/>
                </a:lnTo>
                <a:lnTo>
                  <a:pt x="725446" y="149204"/>
                </a:lnTo>
                <a:cubicBezTo>
                  <a:pt x="1361179" y="74105"/>
                  <a:pt x="1989056" y="18436"/>
                  <a:pt x="2600663" y="3016"/>
                </a:cubicBezTo>
                <a:lnTo>
                  <a:pt x="2859314" y="0"/>
                </a:lnTo>
                <a:close/>
              </a:path>
            </a:pathLst>
          </a:cu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6" name="任意多边形 25"/>
          <p:cNvSpPr/>
          <p:nvPr/>
        </p:nvSpPr>
        <p:spPr>
          <a:xfrm rot="16200000">
            <a:off x="-879946" y="928990"/>
            <a:ext cx="1759893" cy="3146037"/>
          </a:xfrm>
          <a:custGeom>
            <a:avLst/>
            <a:gdLst>
              <a:gd name="connsiteX0" fmla="*/ 0 w 2859314"/>
              <a:gd name="connsiteY0" fmla="*/ 0 h 5111395"/>
              <a:gd name="connsiteX1" fmla="*/ 214891 w 2859314"/>
              <a:gd name="connsiteY1" fmla="*/ 3443 h 5111395"/>
              <a:gd name="connsiteX2" fmla="*/ 2096521 w 2859314"/>
              <a:gd name="connsiteY2" fmla="*/ 152289 h 5111395"/>
              <a:gd name="connsiteX3" fmla="*/ 2859314 w 2859314"/>
              <a:gd name="connsiteY3" fmla="*/ 248821 h 5111395"/>
              <a:gd name="connsiteX4" fmla="*/ 2859314 w 2859314"/>
              <a:gd name="connsiteY4" fmla="*/ 4862574 h 5111395"/>
              <a:gd name="connsiteX5" fmla="*/ 2096521 w 2859314"/>
              <a:gd name="connsiteY5" fmla="*/ 4959106 h 5111395"/>
              <a:gd name="connsiteX6" fmla="*/ 214891 w 2859314"/>
              <a:gd name="connsiteY6" fmla="*/ 5107952 h 5111395"/>
              <a:gd name="connsiteX7" fmla="*/ 0 w 2859314"/>
              <a:gd name="connsiteY7" fmla="*/ 5111395 h 5111395"/>
              <a:gd name="connsiteX8" fmla="*/ 0 w 2859314"/>
              <a:gd name="connsiteY8" fmla="*/ 0 h 511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1395">
                <a:moveTo>
                  <a:pt x="0" y="0"/>
                </a:moveTo>
                <a:lnTo>
                  <a:pt x="214891" y="3443"/>
                </a:lnTo>
                <a:cubicBezTo>
                  <a:pt x="827219" y="21167"/>
                  <a:pt x="1457529" y="77426"/>
                  <a:pt x="2096521" y="152289"/>
                </a:cubicBezTo>
                <a:lnTo>
                  <a:pt x="2859314" y="248821"/>
                </a:lnTo>
                <a:lnTo>
                  <a:pt x="2859314" y="4862574"/>
                </a:lnTo>
                <a:lnTo>
                  <a:pt x="2096521" y="4959106"/>
                </a:lnTo>
                <a:cubicBezTo>
                  <a:pt x="1457529" y="5033969"/>
                  <a:pt x="827219" y="5090228"/>
                  <a:pt x="214891" y="5107952"/>
                </a:cubicBezTo>
                <a:lnTo>
                  <a:pt x="0" y="5111395"/>
                </a:lnTo>
                <a:lnTo>
                  <a:pt x="0" y="0"/>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7" name="任意多边形 26"/>
          <p:cNvSpPr/>
          <p:nvPr/>
        </p:nvSpPr>
        <p:spPr>
          <a:xfrm rot="16200000">
            <a:off x="-875479" y="4940599"/>
            <a:ext cx="1750960" cy="2802983"/>
          </a:xfrm>
          <a:custGeom>
            <a:avLst/>
            <a:gdLst>
              <a:gd name="connsiteX0" fmla="*/ 2844800 w 2844800"/>
              <a:gd name="connsiteY0" fmla="*/ 0 h 4554033"/>
              <a:gd name="connsiteX1" fmla="*/ 2844800 w 2844800"/>
              <a:gd name="connsiteY1" fmla="*/ 4554033 h 4554033"/>
              <a:gd name="connsiteX2" fmla="*/ 2304795 w 2844800"/>
              <a:gd name="connsiteY2" fmla="*/ 4477792 h 4554033"/>
              <a:gd name="connsiteX3" fmla="*/ 0 w 2844800"/>
              <a:gd name="connsiteY3" fmla="*/ 4167464 h 4554033"/>
              <a:gd name="connsiteX4" fmla="*/ 0 w 2844800"/>
              <a:gd name="connsiteY4" fmla="*/ 3768359 h 4554033"/>
              <a:gd name="connsiteX5" fmla="*/ 0 w 2844800"/>
              <a:gd name="connsiteY5" fmla="*/ 785674 h 4554033"/>
              <a:gd name="connsiteX6" fmla="*/ 0 w 2844800"/>
              <a:gd name="connsiteY6" fmla="*/ 386569 h 4554033"/>
              <a:gd name="connsiteX7" fmla="*/ 2304795 w 2844800"/>
              <a:gd name="connsiteY7" fmla="*/ 76241 h 4554033"/>
              <a:gd name="connsiteX8" fmla="*/ 2844800 w 2844800"/>
              <a:gd name="connsiteY8" fmla="*/ 0 h 455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800" h="4554033">
                <a:moveTo>
                  <a:pt x="2844800" y="0"/>
                </a:moveTo>
                <a:lnTo>
                  <a:pt x="2844800" y="4554033"/>
                </a:lnTo>
                <a:lnTo>
                  <a:pt x="2304795" y="4477792"/>
                </a:lnTo>
                <a:cubicBezTo>
                  <a:pt x="1533298" y="4366355"/>
                  <a:pt x="760186" y="4250921"/>
                  <a:pt x="0" y="4167464"/>
                </a:cubicBezTo>
                <a:lnTo>
                  <a:pt x="0" y="3768359"/>
                </a:lnTo>
                <a:lnTo>
                  <a:pt x="0" y="785674"/>
                </a:lnTo>
                <a:lnTo>
                  <a:pt x="0" y="386569"/>
                </a:lnTo>
                <a:cubicBezTo>
                  <a:pt x="760186" y="303112"/>
                  <a:pt x="1533298" y="187678"/>
                  <a:pt x="2304795" y="76241"/>
                </a:cubicBezTo>
                <a:lnTo>
                  <a:pt x="284480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8" name="任意多边形 27"/>
          <p:cNvSpPr/>
          <p:nvPr/>
        </p:nvSpPr>
        <p:spPr>
          <a:xfrm rot="16200000">
            <a:off x="-875344" y="-809185"/>
            <a:ext cx="1750690" cy="2795975"/>
          </a:xfrm>
          <a:custGeom>
            <a:avLst/>
            <a:gdLst>
              <a:gd name="connsiteX0" fmla="*/ 0 w 2844362"/>
              <a:gd name="connsiteY0" fmla="*/ 0 h 4542647"/>
              <a:gd name="connsiteX1" fmla="*/ 526130 w 2844362"/>
              <a:gd name="connsiteY1" fmla="*/ 73100 h 4542647"/>
              <a:gd name="connsiteX2" fmla="*/ 2844362 w 2844362"/>
              <a:gd name="connsiteY2" fmla="*/ 380876 h 4542647"/>
              <a:gd name="connsiteX3" fmla="*/ 2844362 w 2844362"/>
              <a:gd name="connsiteY3" fmla="*/ 779981 h 4542647"/>
              <a:gd name="connsiteX4" fmla="*/ 2844362 w 2844362"/>
              <a:gd name="connsiteY4" fmla="*/ 3762666 h 4542647"/>
              <a:gd name="connsiteX5" fmla="*/ 2844362 w 2844362"/>
              <a:gd name="connsiteY5" fmla="*/ 4161771 h 4542647"/>
              <a:gd name="connsiteX6" fmla="*/ 526130 w 2844362"/>
              <a:gd name="connsiteY6" fmla="*/ 4469547 h 4542647"/>
              <a:gd name="connsiteX7" fmla="*/ 0 w 2844362"/>
              <a:gd name="connsiteY7" fmla="*/ 4542647 h 4542647"/>
              <a:gd name="connsiteX8" fmla="*/ 0 w 2844362"/>
              <a:gd name="connsiteY8" fmla="*/ 0 h 454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62" h="4542647">
                <a:moveTo>
                  <a:pt x="0" y="0"/>
                </a:moveTo>
                <a:lnTo>
                  <a:pt x="526130" y="73100"/>
                </a:lnTo>
                <a:cubicBezTo>
                  <a:pt x="1302446" y="183346"/>
                  <a:pt x="2080548" y="297419"/>
                  <a:pt x="2844362" y="380876"/>
                </a:cubicBezTo>
                <a:lnTo>
                  <a:pt x="2844362" y="779981"/>
                </a:lnTo>
                <a:lnTo>
                  <a:pt x="2844362" y="3762666"/>
                </a:lnTo>
                <a:lnTo>
                  <a:pt x="2844362" y="4161771"/>
                </a:lnTo>
                <a:cubicBezTo>
                  <a:pt x="2080548" y="4245228"/>
                  <a:pt x="1302446" y="4359301"/>
                  <a:pt x="526130" y="4469547"/>
                </a:cubicBezTo>
                <a:lnTo>
                  <a:pt x="0" y="4542647"/>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6" name="任意多边形 35"/>
          <p:cNvSpPr/>
          <p:nvPr/>
        </p:nvSpPr>
        <p:spPr>
          <a:xfrm rot="16200000">
            <a:off x="10673879" y="2846081"/>
            <a:ext cx="1759893" cy="3147474"/>
          </a:xfrm>
          <a:custGeom>
            <a:avLst/>
            <a:gdLst>
              <a:gd name="connsiteX0" fmla="*/ 2859314 w 2859314"/>
              <a:gd name="connsiteY0" fmla="*/ 0 h 5113730"/>
              <a:gd name="connsiteX1" fmla="*/ 2859314 w 2859314"/>
              <a:gd name="connsiteY1" fmla="*/ 5113730 h 5113730"/>
              <a:gd name="connsiteX2" fmla="*/ 2600663 w 2859314"/>
              <a:gd name="connsiteY2" fmla="*/ 5110713 h 5113730"/>
              <a:gd name="connsiteX3" fmla="*/ 725446 w 2859314"/>
              <a:gd name="connsiteY3" fmla="*/ 4964525 h 5113730"/>
              <a:gd name="connsiteX4" fmla="*/ 0 w 2859314"/>
              <a:gd name="connsiteY4" fmla="*/ 4871620 h 5113730"/>
              <a:gd name="connsiteX5" fmla="*/ 0 w 2859314"/>
              <a:gd name="connsiteY5" fmla="*/ 242109 h 5113730"/>
              <a:gd name="connsiteX6" fmla="*/ 725446 w 2859314"/>
              <a:gd name="connsiteY6" fmla="*/ 149204 h 5113730"/>
              <a:gd name="connsiteX7" fmla="*/ 2600663 w 2859314"/>
              <a:gd name="connsiteY7" fmla="*/ 3016 h 5113730"/>
              <a:gd name="connsiteX8" fmla="*/ 2859314 w 2859314"/>
              <a:gd name="connsiteY8" fmla="*/ 0 h 511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3730">
                <a:moveTo>
                  <a:pt x="2859314" y="0"/>
                </a:moveTo>
                <a:lnTo>
                  <a:pt x="2859314" y="5113730"/>
                </a:lnTo>
                <a:lnTo>
                  <a:pt x="2600663" y="5110713"/>
                </a:lnTo>
                <a:cubicBezTo>
                  <a:pt x="1989056" y="5095293"/>
                  <a:pt x="1361179" y="5039624"/>
                  <a:pt x="725446" y="4964525"/>
                </a:cubicBezTo>
                <a:lnTo>
                  <a:pt x="0" y="4871620"/>
                </a:lnTo>
                <a:lnTo>
                  <a:pt x="0" y="242109"/>
                </a:lnTo>
                <a:lnTo>
                  <a:pt x="725446" y="149204"/>
                </a:lnTo>
                <a:cubicBezTo>
                  <a:pt x="1361179" y="74105"/>
                  <a:pt x="1989056" y="18436"/>
                  <a:pt x="2600663" y="3016"/>
                </a:cubicBezTo>
                <a:lnTo>
                  <a:pt x="2859314" y="0"/>
                </a:lnTo>
                <a:close/>
              </a:path>
            </a:pathLst>
          </a:cu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7" name="任意多边形 36"/>
          <p:cNvSpPr/>
          <p:nvPr/>
        </p:nvSpPr>
        <p:spPr>
          <a:xfrm rot="16200000">
            <a:off x="10673879" y="928991"/>
            <a:ext cx="1759893" cy="3146037"/>
          </a:xfrm>
          <a:custGeom>
            <a:avLst/>
            <a:gdLst>
              <a:gd name="connsiteX0" fmla="*/ 0 w 2859314"/>
              <a:gd name="connsiteY0" fmla="*/ 0 h 5111395"/>
              <a:gd name="connsiteX1" fmla="*/ 214891 w 2859314"/>
              <a:gd name="connsiteY1" fmla="*/ 3443 h 5111395"/>
              <a:gd name="connsiteX2" fmla="*/ 2096521 w 2859314"/>
              <a:gd name="connsiteY2" fmla="*/ 152289 h 5111395"/>
              <a:gd name="connsiteX3" fmla="*/ 2859314 w 2859314"/>
              <a:gd name="connsiteY3" fmla="*/ 248821 h 5111395"/>
              <a:gd name="connsiteX4" fmla="*/ 2859314 w 2859314"/>
              <a:gd name="connsiteY4" fmla="*/ 4862574 h 5111395"/>
              <a:gd name="connsiteX5" fmla="*/ 2096521 w 2859314"/>
              <a:gd name="connsiteY5" fmla="*/ 4959106 h 5111395"/>
              <a:gd name="connsiteX6" fmla="*/ 214891 w 2859314"/>
              <a:gd name="connsiteY6" fmla="*/ 5107952 h 5111395"/>
              <a:gd name="connsiteX7" fmla="*/ 0 w 2859314"/>
              <a:gd name="connsiteY7" fmla="*/ 5111395 h 5111395"/>
              <a:gd name="connsiteX8" fmla="*/ 0 w 2859314"/>
              <a:gd name="connsiteY8" fmla="*/ 0 h 511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1395">
                <a:moveTo>
                  <a:pt x="0" y="0"/>
                </a:moveTo>
                <a:lnTo>
                  <a:pt x="214891" y="3443"/>
                </a:lnTo>
                <a:cubicBezTo>
                  <a:pt x="827219" y="21167"/>
                  <a:pt x="1457529" y="77426"/>
                  <a:pt x="2096521" y="152289"/>
                </a:cubicBezTo>
                <a:lnTo>
                  <a:pt x="2859314" y="248821"/>
                </a:lnTo>
                <a:lnTo>
                  <a:pt x="2859314" y="4862574"/>
                </a:lnTo>
                <a:lnTo>
                  <a:pt x="2096521" y="4959106"/>
                </a:lnTo>
                <a:cubicBezTo>
                  <a:pt x="1457529" y="5033969"/>
                  <a:pt x="827219" y="5090228"/>
                  <a:pt x="214891" y="5107952"/>
                </a:cubicBezTo>
                <a:lnTo>
                  <a:pt x="0" y="5111395"/>
                </a:lnTo>
                <a:lnTo>
                  <a:pt x="0" y="0"/>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8" name="任意多边形 37"/>
          <p:cNvSpPr/>
          <p:nvPr/>
        </p:nvSpPr>
        <p:spPr>
          <a:xfrm rot="16200000">
            <a:off x="10678346" y="4940600"/>
            <a:ext cx="1750960" cy="2802983"/>
          </a:xfrm>
          <a:custGeom>
            <a:avLst/>
            <a:gdLst>
              <a:gd name="connsiteX0" fmla="*/ 2844800 w 2844800"/>
              <a:gd name="connsiteY0" fmla="*/ 0 h 4554033"/>
              <a:gd name="connsiteX1" fmla="*/ 2844800 w 2844800"/>
              <a:gd name="connsiteY1" fmla="*/ 4554033 h 4554033"/>
              <a:gd name="connsiteX2" fmla="*/ 2304795 w 2844800"/>
              <a:gd name="connsiteY2" fmla="*/ 4477792 h 4554033"/>
              <a:gd name="connsiteX3" fmla="*/ 0 w 2844800"/>
              <a:gd name="connsiteY3" fmla="*/ 4167464 h 4554033"/>
              <a:gd name="connsiteX4" fmla="*/ 0 w 2844800"/>
              <a:gd name="connsiteY4" fmla="*/ 3768359 h 4554033"/>
              <a:gd name="connsiteX5" fmla="*/ 0 w 2844800"/>
              <a:gd name="connsiteY5" fmla="*/ 785674 h 4554033"/>
              <a:gd name="connsiteX6" fmla="*/ 0 w 2844800"/>
              <a:gd name="connsiteY6" fmla="*/ 386569 h 4554033"/>
              <a:gd name="connsiteX7" fmla="*/ 2304795 w 2844800"/>
              <a:gd name="connsiteY7" fmla="*/ 76241 h 4554033"/>
              <a:gd name="connsiteX8" fmla="*/ 2844800 w 2844800"/>
              <a:gd name="connsiteY8" fmla="*/ 0 h 455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800" h="4554033">
                <a:moveTo>
                  <a:pt x="2844800" y="0"/>
                </a:moveTo>
                <a:lnTo>
                  <a:pt x="2844800" y="4554033"/>
                </a:lnTo>
                <a:lnTo>
                  <a:pt x="2304795" y="4477792"/>
                </a:lnTo>
                <a:cubicBezTo>
                  <a:pt x="1533298" y="4366355"/>
                  <a:pt x="760186" y="4250921"/>
                  <a:pt x="0" y="4167464"/>
                </a:cubicBezTo>
                <a:lnTo>
                  <a:pt x="0" y="3768359"/>
                </a:lnTo>
                <a:lnTo>
                  <a:pt x="0" y="785674"/>
                </a:lnTo>
                <a:lnTo>
                  <a:pt x="0" y="386569"/>
                </a:lnTo>
                <a:cubicBezTo>
                  <a:pt x="760186" y="303112"/>
                  <a:pt x="1533298" y="187678"/>
                  <a:pt x="2304795" y="76241"/>
                </a:cubicBezTo>
                <a:lnTo>
                  <a:pt x="284480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9" name="任意多边形 38"/>
          <p:cNvSpPr/>
          <p:nvPr/>
        </p:nvSpPr>
        <p:spPr>
          <a:xfrm rot="16200000">
            <a:off x="10678481" y="-809184"/>
            <a:ext cx="1750690" cy="2795975"/>
          </a:xfrm>
          <a:custGeom>
            <a:avLst/>
            <a:gdLst>
              <a:gd name="connsiteX0" fmla="*/ 0 w 2844362"/>
              <a:gd name="connsiteY0" fmla="*/ 0 h 4542647"/>
              <a:gd name="connsiteX1" fmla="*/ 526130 w 2844362"/>
              <a:gd name="connsiteY1" fmla="*/ 73100 h 4542647"/>
              <a:gd name="connsiteX2" fmla="*/ 2844362 w 2844362"/>
              <a:gd name="connsiteY2" fmla="*/ 380876 h 4542647"/>
              <a:gd name="connsiteX3" fmla="*/ 2844362 w 2844362"/>
              <a:gd name="connsiteY3" fmla="*/ 779981 h 4542647"/>
              <a:gd name="connsiteX4" fmla="*/ 2844362 w 2844362"/>
              <a:gd name="connsiteY4" fmla="*/ 3762666 h 4542647"/>
              <a:gd name="connsiteX5" fmla="*/ 2844362 w 2844362"/>
              <a:gd name="connsiteY5" fmla="*/ 4161771 h 4542647"/>
              <a:gd name="connsiteX6" fmla="*/ 526130 w 2844362"/>
              <a:gd name="connsiteY6" fmla="*/ 4469547 h 4542647"/>
              <a:gd name="connsiteX7" fmla="*/ 0 w 2844362"/>
              <a:gd name="connsiteY7" fmla="*/ 4542647 h 4542647"/>
              <a:gd name="connsiteX8" fmla="*/ 0 w 2844362"/>
              <a:gd name="connsiteY8" fmla="*/ 0 h 454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62" h="4542647">
                <a:moveTo>
                  <a:pt x="0" y="0"/>
                </a:moveTo>
                <a:lnTo>
                  <a:pt x="526130" y="73100"/>
                </a:lnTo>
                <a:cubicBezTo>
                  <a:pt x="1302446" y="183346"/>
                  <a:pt x="2080548" y="297419"/>
                  <a:pt x="2844362" y="380876"/>
                </a:cubicBezTo>
                <a:lnTo>
                  <a:pt x="2844362" y="779981"/>
                </a:lnTo>
                <a:lnTo>
                  <a:pt x="2844362" y="3762666"/>
                </a:lnTo>
                <a:lnTo>
                  <a:pt x="2844362" y="4161771"/>
                </a:lnTo>
                <a:cubicBezTo>
                  <a:pt x="2080548" y="4245228"/>
                  <a:pt x="1302446" y="4359301"/>
                  <a:pt x="526130" y="4469547"/>
                </a:cubicBezTo>
                <a:lnTo>
                  <a:pt x="0" y="4542647"/>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4" name="文本框 6">
            <a:extLst>
              <a:ext uri="{FF2B5EF4-FFF2-40B4-BE49-F238E27FC236}">
                <a16:creationId xmlns:a16="http://schemas.microsoft.com/office/drawing/2014/main" id="{ED9B8128-0CD2-0FE1-9FE1-E54A1F929E79}"/>
              </a:ext>
            </a:extLst>
          </p:cNvPr>
          <p:cNvSpPr txBox="1"/>
          <p:nvPr/>
        </p:nvSpPr>
        <p:spPr>
          <a:xfrm>
            <a:off x="3200827" y="4134436"/>
            <a:ext cx="5790345" cy="1015663"/>
          </a:xfrm>
          <a:prstGeom prst="rect">
            <a:avLst/>
          </a:prstGeom>
          <a:noFill/>
        </p:spPr>
        <p:txBody>
          <a:bodyPr wrap="square" rtlCol="0">
            <a:spAutoFit/>
          </a:bodyPr>
          <a:lstStyle/>
          <a:p>
            <a:pPr algn="ctr"/>
            <a:r>
              <a:rPr lang="en-US" altLang="zh-CN" sz="6000" b="1">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LUYỆN TẬP</a:t>
            </a:r>
            <a:endParaRPr lang="zh-CN" altLang="en-US" sz="6000" b="1" dirty="0">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654448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9394" name="Picture 3"/>
          <p:cNvPicPr>
            <a:picLocks noChangeAspect="1"/>
          </p:cNvPicPr>
          <p:nvPr/>
        </p:nvPicPr>
        <p:blipFill>
          <a:blip r:embed="rId5" cstate="print">
            <a:extLst>
              <a:ext uri="{28A0092B-C50C-407E-A947-70E740481C1C}">
                <a14:useLocalDpi xmlns:a14="http://schemas.microsoft.com/office/drawing/2010/main" val="0"/>
              </a:ext>
            </a:extLst>
          </a:blip>
          <a:srcRect t="1614"/>
          <a:stretch>
            <a:fillRect/>
          </a:stretch>
        </p:blipFill>
        <p:spPr bwMode="auto">
          <a:xfrm>
            <a:off x="2211206" y="1240"/>
            <a:ext cx="7769589" cy="429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FE0A47F-DE0D-4AFB-A019-3B65ECEF2308}"/>
              </a:ext>
            </a:extLst>
          </p:cNvPr>
          <p:cNvSpPr/>
          <p:nvPr/>
        </p:nvSpPr>
        <p:spPr>
          <a:xfrm>
            <a:off x="767974" y="4057097"/>
            <a:ext cx="10656057" cy="871743"/>
          </a:xfrm>
          <a:prstGeom prst="rect">
            <a:avLst/>
          </a:prstGeom>
          <a:noFill/>
        </p:spPr>
        <p:txBody>
          <a:bodyPr wrap="none" lIns="91407" tIns="45703" rIns="91407" bIns="45703">
            <a:spAutoFit/>
          </a:bodyPr>
          <a:lstStyle/>
          <a:p>
            <a:pPr algn="ctr" defTabSz="914126">
              <a:defRPr/>
            </a:pPr>
            <a:r>
              <a:rPr lang="en-US" sz="5065" b="1">
                <a:ln w="6600">
                  <a:solidFill>
                    <a:srgbClr val="7030A0"/>
                  </a:solidFill>
                  <a:prstDash val="solid"/>
                </a:ln>
                <a:solidFill>
                  <a:srgbClr val="002060"/>
                </a:solidFill>
                <a:effectLst>
                  <a:outerShdw dist="38100" dir="2700000" algn="tl" rotWithShape="0">
                    <a:srgbClr val="48CFAD"/>
                  </a:outerShdw>
                </a:effectLst>
                <a:latin typeface="Times New Roman" panose="02020603050405020304" pitchFamily="18" charset="0"/>
                <a:ea typeface="Tahoma" panose="020B0604030504040204" pitchFamily="34" charset="0"/>
                <a:cs typeface="Times New Roman" panose="02020603050405020304" pitchFamily="18" charset="0"/>
                <a:sym typeface="Arial"/>
              </a:rPr>
              <a:t>TRÒ CH</a:t>
            </a:r>
            <a:r>
              <a:rPr lang="vi-VN" sz="5065" b="1">
                <a:ln w="6600">
                  <a:solidFill>
                    <a:srgbClr val="7030A0"/>
                  </a:solidFill>
                  <a:prstDash val="solid"/>
                </a:ln>
                <a:solidFill>
                  <a:srgbClr val="002060"/>
                </a:solidFill>
                <a:effectLst>
                  <a:outerShdw dist="38100" dir="2700000" algn="tl" rotWithShape="0">
                    <a:srgbClr val="48CFAD"/>
                  </a:outerShdw>
                </a:effectLst>
                <a:latin typeface="Times New Roman" panose="02020603050405020304" pitchFamily="18" charset="0"/>
                <a:ea typeface="Tahoma" panose="020B0604030504040204" pitchFamily="34" charset="0"/>
                <a:cs typeface="Times New Roman" panose="02020603050405020304" pitchFamily="18" charset="0"/>
                <a:sym typeface="Arial"/>
              </a:rPr>
              <a:t>Ơ</a:t>
            </a:r>
            <a:r>
              <a:rPr lang="en-US" sz="5065" b="1">
                <a:ln w="6600">
                  <a:solidFill>
                    <a:srgbClr val="7030A0"/>
                  </a:solidFill>
                  <a:prstDash val="solid"/>
                </a:ln>
                <a:solidFill>
                  <a:srgbClr val="002060"/>
                </a:solidFill>
                <a:effectLst>
                  <a:outerShdw dist="38100" dir="2700000" algn="tl" rotWithShape="0">
                    <a:srgbClr val="48CFAD"/>
                  </a:outerShdw>
                </a:effectLst>
                <a:latin typeface="Times New Roman" panose="02020603050405020304" pitchFamily="18" charset="0"/>
                <a:ea typeface="Tahoma" panose="020B0604030504040204" pitchFamily="34" charset="0"/>
                <a:cs typeface="Times New Roman" panose="02020603050405020304" pitchFamily="18" charset="0"/>
                <a:sym typeface="Arial"/>
              </a:rPr>
              <a:t>I “HỘP QUÀ MAY MẮN”</a:t>
            </a:r>
          </a:p>
        </p:txBody>
      </p:sp>
      <p:pic>
        <p:nvPicPr>
          <p:cNvPr id="18" name="chrysanthemu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0560552" y="-799811"/>
            <a:ext cx="609380" cy="60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F9CBF7A-1036-423F-8D43-D419755DA147}"/>
              </a:ext>
            </a:extLst>
          </p:cNvPr>
          <p:cNvSpPr/>
          <p:nvPr/>
        </p:nvSpPr>
        <p:spPr>
          <a:xfrm>
            <a:off x="10145836" y="6344713"/>
            <a:ext cx="1544607" cy="3850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defRPr/>
            </a:pPr>
            <a:endParaRPr lang="en-US">
              <a:solidFill>
                <a:prstClr val="white"/>
              </a:solidFill>
              <a:latin typeface="A2.Jovis-Doanvandai-San"/>
              <a:sym typeface="Arial"/>
            </a:endParaRPr>
          </a:p>
        </p:txBody>
      </p:sp>
    </p:spTree>
    <p:extLst>
      <p:ext uri="{BB962C8B-B14F-4D97-AF65-F5344CB8AC3E}">
        <p14:creationId xmlns:p14="http://schemas.microsoft.com/office/powerpoint/2010/main" val="37978796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4" cstate="print">
            <a:clrChange>
              <a:clrFrom>
                <a:srgbClr val="F7F3F0"/>
              </a:clrFrom>
              <a:clrTo>
                <a:srgbClr val="F7F3F0">
                  <a:alpha val="0"/>
                </a:srgbClr>
              </a:clrTo>
            </a:clrChange>
            <a:extLst>
              <a:ext uri="{28A0092B-C50C-407E-A947-70E740481C1C}">
                <a14:useLocalDpi xmlns:a14="http://schemas.microsoft.com/office/drawing/2010/main" val="0"/>
              </a:ext>
            </a:extLst>
          </a:blip>
          <a:stretch>
            <a:fillRect/>
          </a:stretch>
        </p:blipFill>
        <p:spPr>
          <a:xfrm>
            <a:off x="2058101" y="1270458"/>
            <a:ext cx="3157856" cy="1975362"/>
          </a:xfrm>
          <a:prstGeom prst="rect">
            <a:avLst/>
          </a:prstGeom>
        </p:spPr>
      </p:pic>
      <p:pic>
        <p:nvPicPr>
          <p:cNvPr id="23" name="图片 22"/>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15" b="87692"/>
          <a:stretch/>
        </p:blipFill>
        <p:spPr>
          <a:xfrm>
            <a:off x="3679792" y="267286"/>
            <a:ext cx="4832413" cy="801860"/>
          </a:xfrm>
          <a:prstGeom prst="rect">
            <a:avLst/>
          </a:prstGeom>
        </p:spPr>
      </p:pic>
      <p:cxnSp>
        <p:nvCxnSpPr>
          <p:cNvPr id="24" name="直接连接符 23"/>
          <p:cNvCxnSpPr/>
          <p:nvPr/>
        </p:nvCxnSpPr>
        <p:spPr>
          <a:xfrm>
            <a:off x="1343704" y="1111350"/>
            <a:ext cx="9504591" cy="0"/>
          </a:xfrm>
          <a:prstGeom prst="line">
            <a:avLst/>
          </a:prstGeom>
          <a:ln w="28575">
            <a:solidFill>
              <a:srgbClr val="83C0BF"/>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810853" y="3225422"/>
            <a:ext cx="8570294" cy="584775"/>
          </a:xfrm>
          <a:prstGeom prst="rect">
            <a:avLst/>
          </a:prstGeom>
          <a:noFill/>
        </p:spPr>
        <p:txBody>
          <a:bodyPr wrap="square" rtlCol="0">
            <a:spAutoFit/>
          </a:bodyPr>
          <a:lstStyle/>
          <a:p>
            <a:pPr algn="ctr"/>
            <a:r>
              <a:rPr lang="en-US" altLang="zh-CN" sz="3200" b="1">
                <a:solidFill>
                  <a:schemeClr val="accent4">
                    <a:lumMod val="50000"/>
                  </a:schemeClr>
                </a:solidFill>
                <a:latin typeface="Times New Roman" panose="02020603050405020304" pitchFamily="18" charset="0"/>
                <a:cs typeface="Times New Roman" panose="02020603050405020304" pitchFamily="18" charset="0"/>
                <a:sym typeface="+mn-lt"/>
              </a:rPr>
              <a:t>LUẬT CHƠI</a:t>
            </a:r>
            <a:endParaRPr lang="zh-CN" altLang="en-US" sz="3200" b="1" dirty="0">
              <a:solidFill>
                <a:schemeClr val="accent4">
                  <a:lumMod val="50000"/>
                </a:schemeClr>
              </a:solidFill>
              <a:latin typeface="Times New Roman" panose="02020603050405020304" pitchFamily="18" charset="0"/>
              <a:cs typeface="Times New Roman" panose="02020603050405020304" pitchFamily="18" charset="0"/>
              <a:sym typeface="+mn-lt"/>
            </a:endParaRPr>
          </a:p>
        </p:txBody>
      </p:sp>
      <p:sp>
        <p:nvSpPr>
          <p:cNvPr id="26" name="矩形 25"/>
          <p:cNvSpPr/>
          <p:nvPr/>
        </p:nvSpPr>
        <p:spPr>
          <a:xfrm>
            <a:off x="1409924" y="3810197"/>
            <a:ext cx="9372152" cy="2600199"/>
          </a:xfrm>
          <a:prstGeom prst="rect">
            <a:avLst/>
          </a:prstGeom>
        </p:spPr>
        <p:txBody>
          <a:bodyPr wrap="square">
            <a:spAutoFit/>
          </a:bodyPr>
          <a:lstStyle/>
          <a:p>
            <a:pPr algn="ctr">
              <a:lnSpc>
                <a:spcPct val="150000"/>
              </a:lnSpc>
            </a:pPr>
            <a:r>
              <a:rPr lang="vi-VN" altLang="zh-CN" sz="2800">
                <a:latin typeface="Times New Roman" panose="02020603050405020304" pitchFamily="18" charset="0"/>
                <a:ea typeface="华康娃娃体W5(P)" panose="040B0500000000000000" pitchFamily="82" charset="-122"/>
                <a:cs typeface="Times New Roman" panose="02020603050405020304" pitchFamily="18" charset="0"/>
              </a:rPr>
              <a:t>Các học sinh xung phong để trả lời câu hỏi, chọn gói quà mà mình mong muốn. Nếu trả lời đúng sẽ nhận được phần quà tương ứng với gói quà đã chọn. Trả lời sai, cơ hội sẽ được nhường cho các bạn khác.</a:t>
            </a:r>
            <a:endParaRPr lang="en-US" altLang="zh-CN" sz="2800" dirty="0">
              <a:latin typeface="Times New Roman" panose="02020603050405020304" pitchFamily="18" charset="0"/>
              <a:cs typeface="Times New Roman" panose="02020603050405020304" pitchFamily="18" charset="0"/>
              <a:sym typeface="+mn-lt"/>
            </a:endParaRPr>
          </a:p>
        </p:txBody>
      </p:sp>
      <p:pic>
        <p:nvPicPr>
          <p:cNvPr id="29" name="图片 28"/>
          <p:cNvPicPr>
            <a:picLocks noChangeAspect="1"/>
          </p:cNvPicPr>
          <p:nvPr/>
        </p:nvPicPr>
        <p:blipFill>
          <a:blip r:embed="rId4" cstate="print">
            <a:clrChange>
              <a:clrFrom>
                <a:srgbClr val="F7F3F0"/>
              </a:clrFrom>
              <a:clrTo>
                <a:srgbClr val="F7F3F0">
                  <a:alpha val="0"/>
                </a:srgbClr>
              </a:clrTo>
            </a:clrChange>
            <a:extLst>
              <a:ext uri="{28A0092B-C50C-407E-A947-70E740481C1C}">
                <a14:useLocalDpi xmlns:a14="http://schemas.microsoft.com/office/drawing/2010/main" val="0"/>
              </a:ext>
            </a:extLst>
          </a:blip>
          <a:stretch>
            <a:fillRect/>
          </a:stretch>
        </p:blipFill>
        <p:spPr>
          <a:xfrm>
            <a:off x="4517072" y="1275235"/>
            <a:ext cx="3157856" cy="1975362"/>
          </a:xfrm>
          <a:prstGeom prst="rect">
            <a:avLst/>
          </a:prstGeom>
        </p:spPr>
      </p:pic>
      <p:pic>
        <p:nvPicPr>
          <p:cNvPr id="30" name="图片 29"/>
          <p:cNvPicPr>
            <a:picLocks noChangeAspect="1"/>
          </p:cNvPicPr>
          <p:nvPr/>
        </p:nvPicPr>
        <p:blipFill>
          <a:blip r:embed="rId4" cstate="print">
            <a:clrChange>
              <a:clrFrom>
                <a:srgbClr val="F7F3F0"/>
              </a:clrFrom>
              <a:clrTo>
                <a:srgbClr val="F7F3F0">
                  <a:alpha val="0"/>
                </a:srgbClr>
              </a:clrTo>
            </a:clrChange>
            <a:extLst>
              <a:ext uri="{28A0092B-C50C-407E-A947-70E740481C1C}">
                <a14:useLocalDpi xmlns:a14="http://schemas.microsoft.com/office/drawing/2010/main" val="0"/>
              </a:ext>
            </a:extLst>
          </a:blip>
          <a:stretch>
            <a:fillRect/>
          </a:stretch>
        </p:blipFill>
        <p:spPr>
          <a:xfrm>
            <a:off x="6976043" y="1265841"/>
            <a:ext cx="3157856" cy="1975362"/>
          </a:xfrm>
          <a:prstGeom prst="rect">
            <a:avLst/>
          </a:prstGeom>
        </p:spPr>
      </p:pic>
    </p:spTree>
    <p:extLst>
      <p:ext uri="{BB962C8B-B14F-4D97-AF65-F5344CB8AC3E}">
        <p14:creationId xmlns:p14="http://schemas.microsoft.com/office/powerpoint/2010/main" val="15798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cTn>
                              </p:par>
                            </p:childTnLst>
                          </p:cTn>
                        </p:par>
                        <p:par>
                          <p:cTn id="9" fill="hold">
                            <p:stCondLst>
                              <p:cond delay="500"/>
                            </p:stCondLst>
                            <p:childTnLst>
                              <p:par>
                                <p:cTn id="10" presetID="22" presetClass="entr" presetSubtype="8" fill="hold" grpId="0" nodeType="afterEffect">
                                  <p:stCondLst>
                                    <p:cond delay="0"/>
                                  </p:stCondLst>
                                  <p:iterate type="wd">
                                    <p:tmPct val="25000"/>
                                  </p:iterate>
                                  <p:childTnLst>
                                    <p:set>
                                      <p:cBhvr>
                                        <p:cTn id="11" dur="1" fill="hold">
                                          <p:stCondLst>
                                            <p:cond delay="0"/>
                                          </p:stCondLst>
                                        </p:cTn>
                                        <p:tgtEl>
                                          <p:spTgt spid="26"/>
                                        </p:tgtEl>
                                        <p:attrNameLst>
                                          <p:attrName>style.visibility</p:attrName>
                                        </p:attrNameLst>
                                      </p:cBhvr>
                                      <p:to>
                                        <p:strVal val="visible"/>
                                      </p:to>
                                    </p:set>
                                    <p:animEffect transition="in" filter="wipe(left)">
                                      <p:cBhvr>
                                        <p:cTn id="12"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1524000" y="2236788"/>
            <a:ext cx="9144000" cy="855662"/>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1524000" y="4738688"/>
            <a:ext cx="9144000" cy="855662"/>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65314" y="1555751"/>
            <a:ext cx="1476375"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4"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30389" y="1171576"/>
            <a:ext cx="1546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79243" y="1555751"/>
            <a:ext cx="1476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hlinkClick r:id="rId7"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19715" y="1204913"/>
            <a:ext cx="1546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797247" y="1493894"/>
            <a:ext cx="1476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10" action="ppaction://hlinksldjump"/>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762323" y="1126568"/>
            <a:ext cx="1546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518296" y="4143375"/>
            <a:ext cx="1476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hlinkClick r:id="rId13" action="ppaction://hlinksldjump"/>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483372" y="3759200"/>
            <a:ext cx="1546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046076" y="4084638"/>
            <a:ext cx="1476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hlinkClick r:id="rId16" action="ppaction://hlinksldjump"/>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988967" y="3730626"/>
            <a:ext cx="1544638"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3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524000" y="5589589"/>
            <a:ext cx="45720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37"/>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096000" y="5589589"/>
            <a:ext cx="45720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38"/>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524000" y="3087688"/>
            <a:ext cx="457200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39"/>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096000" y="3087688"/>
            <a:ext cx="457200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rrow: Right 24">
            <a:hlinkClick r:id="rId20" action="ppaction://hlinksldjump"/>
            <a:extLst>
              <a:ext uri="{FF2B5EF4-FFF2-40B4-BE49-F238E27FC236}">
                <a16:creationId xmlns:a16="http://schemas.microsoft.com/office/drawing/2014/main" id="{1EF02A83-681D-B1B9-8299-EEAAC3EC8AC5}"/>
              </a:ext>
            </a:extLst>
          </p:cNvPr>
          <p:cNvSpPr/>
          <p:nvPr/>
        </p:nvSpPr>
        <p:spPr>
          <a:xfrm>
            <a:off x="8080166" y="5733578"/>
            <a:ext cx="3483147" cy="1134836"/>
          </a:xfrm>
          <a:prstGeom prst="rightArrow">
            <a:avLst/>
          </a:prstGeom>
          <a:solidFill>
            <a:srgbClr val="ED5565"/>
          </a:solidFill>
          <a:ln w="12700" cap="flat" cmpd="sng" algn="ctr">
            <a:noFill/>
            <a:prstDash val="solid"/>
            <a:miter lim="800000"/>
          </a:ln>
          <a:effectLst/>
        </p:spPr>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1218834"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n-US" altLang="en-US" sz="2133" b="1"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KẾT THÚC</a:t>
            </a:r>
            <a:endParaRPr kumimoji="0" lang="vi-VN" altLang="en-US" sz="2133" b="1"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6461073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246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71321" y="4859349"/>
            <a:ext cx="1967788" cy="174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24772" y="4349419"/>
            <a:ext cx="2060888" cy="138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782" y="3919889"/>
            <a:ext cx="1470552" cy="1326671"/>
          </a:xfrm>
          <a:prstGeom prst="foldedCorner">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914400" fontAlgn="base">
              <a:spcBef>
                <a:spcPct val="0"/>
              </a:spcBef>
              <a:spcAft>
                <a:spcPct val="0"/>
              </a:spcAft>
              <a:buClrTx/>
            </a:pPr>
            <a:r>
              <a:rPr lang="en-US" altLang="en-US" sz="1800" b="1">
                <a:latin typeface="Times New Roman" panose="02020603050405020304" pitchFamily="18" charset="0"/>
                <a:cs typeface="Times New Roman" panose="02020603050405020304" pitchFamily="18" charset="0"/>
              </a:rPr>
              <a:t>Em đã nhận được 3 cái kẹo</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0" y="-49543"/>
            <a:ext cx="12164316" cy="4161979"/>
          </a:xfrm>
          <a:prstGeom prst="foldedCorner">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126">
              <a:lnSpc>
                <a:spcPct val="107000"/>
              </a:lnSpc>
              <a:spcAft>
                <a:spcPts val="800"/>
              </a:spcAft>
              <a:defRPr/>
            </a:pPr>
            <a:endParaRPr lang="en-US" sz="2799"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914126">
              <a:lnSpc>
                <a:spcPct val="107000"/>
              </a:lnSpc>
              <a:spcAft>
                <a:spcPts val="800"/>
              </a:spcAft>
              <a:defRPr/>
            </a:pPr>
            <a:r>
              <a:rPr lang="vi-VN" sz="2799"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Câu</a:t>
            </a:r>
            <a:r>
              <a:rPr lang="en-US" sz="2799"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1</a:t>
            </a:r>
            <a:r>
              <a:rPr lang="vi-VN" sz="2799"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Phát</a:t>
            </a:r>
            <a:r>
              <a:rPr lang="en-US" sz="2799"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biểu</a:t>
            </a:r>
            <a:r>
              <a:rPr lang="en-US" sz="2799"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nào</a:t>
            </a:r>
            <a:r>
              <a:rPr lang="en-US" sz="2799"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sau</a:t>
            </a:r>
            <a:r>
              <a:rPr lang="en-US" sz="2799"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đây</a:t>
            </a:r>
            <a:r>
              <a:rPr lang="en-US" sz="2799"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không</a:t>
            </a:r>
            <a:r>
              <a:rPr lang="en-US" sz="2799"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phải</a:t>
            </a:r>
            <a:r>
              <a:rPr lang="en-US" sz="2799"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là</a:t>
            </a:r>
            <a:r>
              <a:rPr lang="en-US" sz="2799"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tác</a:t>
            </a:r>
            <a:r>
              <a:rPr lang="en-US" sz="2799"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hại</a:t>
            </a:r>
            <a:r>
              <a:rPr lang="en-US" sz="2799"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của</a:t>
            </a:r>
            <a:r>
              <a:rPr lang="en-US" sz="2799"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bệnh</a:t>
            </a:r>
            <a:r>
              <a:rPr lang="en-US" sz="2799"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nghiện</a:t>
            </a:r>
            <a:r>
              <a:rPr lang="en-US" sz="2799"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Internet?</a:t>
            </a:r>
          </a:p>
          <a:p>
            <a:pPr marL="514247" indent="-514247" algn="just" defTabSz="914126">
              <a:lnSpc>
                <a:spcPct val="107000"/>
              </a:lnSpc>
              <a:spcAft>
                <a:spcPts val="800"/>
              </a:spcAft>
              <a:buFont typeface="Arial"/>
              <a:buAutoNum type="alphaUcPeriod"/>
              <a:defRPr/>
            </a:pP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Thiếu</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giao</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tiếp</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với</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thế</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giới</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xung</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quanh</a:t>
            </a:r>
            <a:endPar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marL="514247" indent="-514247" algn="just" defTabSz="914126">
              <a:lnSpc>
                <a:spcPct val="107000"/>
              </a:lnSpc>
              <a:spcAft>
                <a:spcPts val="800"/>
              </a:spcAft>
              <a:buFont typeface="Arial"/>
              <a:buAutoNum type="alphaUcPeriod"/>
              <a:defRPr/>
            </a:pP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Khó</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tập</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trung</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vào</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công</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việc</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học</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tập</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a:t>
            </a:r>
          </a:p>
          <a:p>
            <a:pPr marL="514247" indent="-514247" algn="just" defTabSz="914126">
              <a:lnSpc>
                <a:spcPct val="107000"/>
              </a:lnSpc>
              <a:spcAft>
                <a:spcPts val="800"/>
              </a:spcAft>
              <a:buFont typeface="Arial"/>
              <a:buAutoNum type="alphaUcPeriod"/>
              <a:defRPr/>
            </a:pPr>
            <a:r>
              <a:rPr lang="vi-VN"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Tăng nguy cơ tham gia vào các vụ bắt nạt trên mạng.</a:t>
            </a:r>
            <a:endPar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marL="514247" indent="-514247" algn="just" defTabSz="914126">
              <a:lnSpc>
                <a:spcPct val="107000"/>
              </a:lnSpc>
              <a:spcAft>
                <a:spcPts val="800"/>
              </a:spcAft>
              <a:buFont typeface="Arial"/>
              <a:buAutoNum type="alphaUcPeriod"/>
              <a:defRPr/>
            </a:pP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Dễ</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bị</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dẫn</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dắt</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đến</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các</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thông</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tin </a:t>
            </a:r>
            <a:r>
              <a:rPr lang="en-US" sz="2799"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xấu</a:t>
            </a:r>
            <a:r>
              <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a:t>
            </a:r>
          </a:p>
          <a:p>
            <a:pPr marL="514247" indent="-514247" algn="just" defTabSz="914126">
              <a:lnSpc>
                <a:spcPct val="107000"/>
              </a:lnSpc>
              <a:spcAft>
                <a:spcPts val="800"/>
              </a:spcAft>
              <a:buFont typeface="Arial"/>
              <a:buAutoNum type="alphaUcPeriod"/>
              <a:defRPr/>
            </a:pPr>
            <a:r>
              <a:rPr lang="vi-VN"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Dễ bị nghiện trò chơi trực tuyến</a:t>
            </a:r>
            <a:endPar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marL="514247" indent="-514247" algn="just" defTabSz="914126">
              <a:lnSpc>
                <a:spcPct val="107000"/>
              </a:lnSpc>
              <a:spcAft>
                <a:spcPts val="800"/>
              </a:spcAft>
              <a:buFont typeface="Arial"/>
              <a:buAutoNum type="alphaUcPeriod"/>
              <a:defRPr/>
            </a:pPr>
            <a:r>
              <a:rPr lang="vi-VN"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Tiếp cận được kho thông tin khổng lồ.</a:t>
            </a:r>
            <a:endPar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6560618" y="5246560"/>
            <a:ext cx="1775242" cy="681320"/>
          </a:xfrm>
          <a:prstGeom prst="foldedCorner">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defRPr/>
            </a:pPr>
            <a:r>
              <a:rPr lang="en-US" sz="6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F</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3282" y="5307921"/>
            <a:ext cx="2435403" cy="251793"/>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defRPr/>
            </a:pPr>
            <a:endParaRPr lang="en-US">
              <a:solidFill>
                <a:prstClr val="white"/>
              </a:solidFill>
              <a:latin typeface="A2.Jovis-Doanvandai-San"/>
              <a:sym typeface="Arial"/>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801543" y="4383272"/>
            <a:ext cx="2310564" cy="899258"/>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defRPr/>
            </a:pPr>
            <a:r>
              <a:rPr lang="en-US" sz="2799"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rPr>
              <a:t>GO HOME</a:t>
            </a:r>
          </a:p>
        </p:txBody>
      </p:sp>
      <p:pic>
        <p:nvPicPr>
          <p:cNvPr id="62474"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75963" y="5771304"/>
            <a:ext cx="952156" cy="101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6650" y="4508896"/>
            <a:ext cx="154351" cy="154351"/>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defRPr/>
            </a:pPr>
            <a:endParaRPr lang="en-US">
              <a:solidFill>
                <a:prstClr val="white"/>
              </a:solidFill>
              <a:latin typeface="A2.Jovis-Doanvandai-San"/>
              <a:sym typeface="Arial"/>
            </a:endParaRPr>
          </a:p>
        </p:txBody>
      </p:sp>
      <p:pic>
        <p:nvPicPr>
          <p:cNvPr id="62478"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002081" y="5468730"/>
            <a:ext cx="1163746" cy="127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9"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05" y="3972789"/>
            <a:ext cx="1163746" cy="1273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0" name="Picture 4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11017" y="3752735"/>
            <a:ext cx="776536" cy="76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1" name="Picture 5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4557741" y="3979135"/>
            <a:ext cx="880215" cy="84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881349" y="3919889"/>
            <a:ext cx="495121" cy="43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049327" y="3822558"/>
            <a:ext cx="713058" cy="11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Picture 43"/>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11943" y="175801"/>
            <a:ext cx="1940282" cy="18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164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8" name="Rectangle: Folded Corner 17">
            <a:extLst>
              <a:ext uri="{FF2B5EF4-FFF2-40B4-BE49-F238E27FC236}">
                <a16:creationId xmlns:a16="http://schemas.microsoft.com/office/drawing/2014/main" id="{A0A9ED38-35A7-4874-8932-F4CFA20C8076}"/>
              </a:ext>
            </a:extLst>
          </p:cNvPr>
          <p:cNvSpPr/>
          <p:nvPr/>
        </p:nvSpPr>
        <p:spPr>
          <a:xfrm>
            <a:off x="2205" y="-11172"/>
            <a:ext cx="12164317" cy="3457617"/>
          </a:xfrm>
          <a:prstGeom prst="foldedCorner">
            <a:avLst/>
          </a:prstGeom>
          <a:solidFill>
            <a:srgbClr val="F8F8F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126">
              <a:lnSpc>
                <a:spcPct val="107000"/>
              </a:lnSpc>
              <a:spcAft>
                <a:spcPts val="800"/>
              </a:spcAft>
              <a:defRPr/>
            </a:pPr>
            <a:endParaRPr lang="en-US" sz="2799"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914126">
              <a:lnSpc>
                <a:spcPct val="107000"/>
              </a:lnSpc>
              <a:spcAft>
                <a:spcPts val="800"/>
              </a:spcAft>
              <a:defRPr/>
            </a:pPr>
            <a:r>
              <a:rPr lang="vi-VN" sz="2799"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Câu</a:t>
            </a:r>
            <a:r>
              <a:rPr lang="en-US" sz="2799"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799"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2</a:t>
            </a:r>
            <a:r>
              <a:rPr lang="en-US" sz="2799"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Tác hại của bệnh nghiện Internet là:</a:t>
            </a:r>
          </a:p>
          <a:p>
            <a:pPr algn="just" defTabSz="914126">
              <a:lnSpc>
                <a:spcPct val="107000"/>
              </a:lnSpc>
              <a:spcAft>
                <a:spcPts val="800"/>
              </a:spcAft>
              <a:defRPr/>
            </a:pPr>
            <a:r>
              <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A. Giúp tìm kiếm thông tin</a:t>
            </a:r>
          </a:p>
          <a:p>
            <a:pPr algn="just" defTabSz="914126">
              <a:lnSpc>
                <a:spcPct val="107000"/>
              </a:lnSpc>
              <a:spcAft>
                <a:spcPts val="800"/>
              </a:spcAft>
              <a:defRPr/>
            </a:pPr>
            <a:r>
              <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 Giúp chia sẻ thông tin</a:t>
            </a:r>
            <a:endParaRPr lang="en-US" sz="2799"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914126">
              <a:lnSpc>
                <a:spcPct val="107000"/>
              </a:lnSpc>
              <a:spcAft>
                <a:spcPts val="800"/>
              </a:spcAft>
              <a:defRPr/>
            </a:pPr>
            <a:r>
              <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 Bị rủ rê tham gia các hoạt động phi pháp trên mạng xã hội</a:t>
            </a:r>
          </a:p>
          <a:p>
            <a:pPr algn="just" defTabSz="914126">
              <a:lnSpc>
                <a:spcPct val="107000"/>
              </a:lnSpc>
              <a:spcAft>
                <a:spcPts val="800"/>
              </a:spcAft>
              <a:defRPr/>
            </a:pPr>
            <a:r>
              <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 Học tập online</a:t>
            </a:r>
            <a:endParaRPr lang="en-US" sz="2799"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6349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71321" y="4859349"/>
            <a:ext cx="1967788" cy="174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24772" y="4349419"/>
            <a:ext cx="2060888" cy="138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Folded Corner 27">
            <a:extLst>
              <a:ext uri="{FF2B5EF4-FFF2-40B4-BE49-F238E27FC236}">
                <a16:creationId xmlns:a16="http://schemas.microsoft.com/office/drawing/2014/main" id="{02105D08-1F14-416F-86C2-51DFEA1D8826}"/>
              </a:ext>
            </a:extLst>
          </p:cNvPr>
          <p:cNvSpPr/>
          <p:nvPr/>
        </p:nvSpPr>
        <p:spPr>
          <a:xfrm>
            <a:off x="5936345" y="5367399"/>
            <a:ext cx="1866225" cy="793462"/>
          </a:xfrm>
          <a:prstGeom prst="foldedCorner">
            <a:avLst/>
          </a:prstGeom>
          <a:solidFill>
            <a:srgbClr val="F8F8F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defRPr/>
            </a:pPr>
            <a:r>
              <a:rPr lang="en-US" sz="6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C</a:t>
            </a:r>
          </a:p>
        </p:txBody>
      </p:sp>
      <p:pic>
        <p:nvPicPr>
          <p:cNvPr id="63499" name="Picture 3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97849" y="5521627"/>
            <a:ext cx="1163746" cy="127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0" name="Picture 4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05" y="3972789"/>
            <a:ext cx="1163746" cy="1273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881349" y="3919889"/>
            <a:ext cx="495121" cy="43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049327" y="3822558"/>
            <a:ext cx="713058" cy="11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782" y="3919889"/>
            <a:ext cx="1470552" cy="1326671"/>
          </a:xfrm>
          <a:prstGeom prst="foldedCorner">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914400" fontAlgn="base">
              <a:spcBef>
                <a:spcPct val="0"/>
              </a:spcBef>
              <a:spcAft>
                <a:spcPct val="0"/>
              </a:spcAft>
              <a:buClrTx/>
            </a:pPr>
            <a:r>
              <a:rPr lang="en-US" altLang="en-US" sz="1800" b="1">
                <a:latin typeface="Times New Roman" panose="02020603050405020304" pitchFamily="18" charset="0"/>
                <a:cs typeface="Times New Roman" panose="02020603050405020304" pitchFamily="18" charset="0"/>
              </a:rPr>
              <a:t>Em đã nhận được 10 điểm</a:t>
            </a:r>
          </a:p>
        </p:txBody>
      </p:sp>
      <p:pic>
        <p:nvPicPr>
          <p:cNvPr id="20" name="Picture 43">
            <a:extLst>
              <a:ext uri="{FF2B5EF4-FFF2-40B4-BE49-F238E27FC236}">
                <a16:creationId xmlns:a16="http://schemas.microsoft.com/office/drawing/2014/main" id="{F488631F-8CFC-1DA6-D6C7-107BB662B13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11943" y="175801"/>
            <a:ext cx="1940282" cy="18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02D7BAF2-80BD-7265-C081-17A742210FFE}"/>
              </a:ext>
            </a:extLst>
          </p:cNvPr>
          <p:cNvSpPr/>
          <p:nvPr/>
        </p:nvSpPr>
        <p:spPr>
          <a:xfrm rot="5600923">
            <a:off x="2833282" y="5307921"/>
            <a:ext cx="2435403" cy="251793"/>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defRPr/>
            </a:pPr>
            <a:endParaRPr lang="en-US">
              <a:solidFill>
                <a:prstClr val="white"/>
              </a:solidFill>
              <a:latin typeface="A2.Jovis-Doanvandai-San"/>
              <a:sym typeface="Arial"/>
            </a:endParaRPr>
          </a:p>
        </p:txBody>
      </p:sp>
      <p:sp>
        <p:nvSpPr>
          <p:cNvPr id="16" name="Arrow: Pentagon 15">
            <a:hlinkClick r:id="rId12" action="ppaction://hlinksldjump"/>
            <a:extLst>
              <a:ext uri="{FF2B5EF4-FFF2-40B4-BE49-F238E27FC236}">
                <a16:creationId xmlns:a16="http://schemas.microsoft.com/office/drawing/2014/main" id="{67DB6B99-7F13-A2EA-4671-5B6FC5A37C36}"/>
              </a:ext>
            </a:extLst>
          </p:cNvPr>
          <p:cNvSpPr/>
          <p:nvPr/>
        </p:nvSpPr>
        <p:spPr>
          <a:xfrm rot="586976" flipH="1">
            <a:off x="2801543" y="4383272"/>
            <a:ext cx="2310564" cy="899258"/>
          </a:xfrm>
          <a:prstGeom prst="homePlate">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defRPr/>
            </a:pPr>
            <a:r>
              <a:rPr lang="en-US" sz="2799" b="1">
                <a:solidFill>
                  <a:prstClr val="white"/>
                </a:solidFill>
                <a:latin typeface="Tahoma" panose="020B0604030504040204" pitchFamily="34" charset="0"/>
                <a:ea typeface="Tahoma" panose="020B0604030504040204" pitchFamily="34" charset="0"/>
                <a:cs typeface="Tahoma" panose="020B0604030504040204" pitchFamily="34" charset="0"/>
                <a:sym typeface="Arial"/>
              </a:rPr>
              <a:t>GO HOME</a:t>
            </a:r>
          </a:p>
        </p:txBody>
      </p:sp>
      <p:pic>
        <p:nvPicPr>
          <p:cNvPr id="17" name="Picture 34">
            <a:extLst>
              <a:ext uri="{FF2B5EF4-FFF2-40B4-BE49-F238E27FC236}">
                <a16:creationId xmlns:a16="http://schemas.microsoft.com/office/drawing/2014/main" id="{0742A440-E288-39A0-6600-F0F4D5EAE23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575963" y="5771304"/>
            <a:ext cx="952156" cy="101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8474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18" grpId="0" animBg="1"/>
      <p:bldP spid="28" grpId="0" animBg="1"/>
      <p:bldP spid="9" grpId="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451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71321" y="4859349"/>
            <a:ext cx="1967788" cy="174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24772" y="4349419"/>
            <a:ext cx="2060888" cy="138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782" y="3919889"/>
            <a:ext cx="1470552" cy="1326671"/>
          </a:xfrm>
          <a:prstGeom prst="foldedCorner">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914400" fontAlgn="base">
              <a:spcBef>
                <a:spcPct val="0"/>
              </a:spcBef>
              <a:spcAft>
                <a:spcPct val="0"/>
              </a:spcAft>
              <a:buClrTx/>
            </a:pPr>
            <a:r>
              <a:rPr lang="en-US" altLang="en-US" sz="1800" b="1">
                <a:latin typeface="Times New Roman" panose="02020603050405020304" pitchFamily="18" charset="0"/>
                <a:cs typeface="Times New Roman" panose="02020603050405020304" pitchFamily="18" charset="0"/>
              </a:rPr>
              <a:t>Một cái ôm ấm áp từ cô giáo</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6000786" y="4577936"/>
            <a:ext cx="2027034" cy="1127775"/>
          </a:xfrm>
          <a:prstGeom prst="foldedCorner">
            <a:avLst/>
          </a:prstGeom>
          <a:solidFill>
            <a:srgbClr val="F8F8F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defRPr/>
            </a:pPr>
            <a:r>
              <a:rPr lang="en-US" sz="6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D</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2224" y="5378804"/>
            <a:ext cx="2437519" cy="251793"/>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defRPr/>
            </a:pPr>
            <a:endParaRPr lang="en-US">
              <a:solidFill>
                <a:prstClr val="white"/>
              </a:solidFill>
              <a:latin typeface="Calibri" panose="020F0502020204030204"/>
              <a:sym typeface="Arial"/>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801543" y="4455213"/>
            <a:ext cx="2310564" cy="899258"/>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defRPr/>
            </a:pPr>
            <a:r>
              <a:rPr lang="en-US" sz="2799" b="1">
                <a:solidFill>
                  <a:prstClr val="white"/>
                </a:solidFill>
                <a:latin typeface="Tahoma" panose="020B0604030504040204" pitchFamily="34" charset="0"/>
                <a:ea typeface="Tahoma" panose="020B0604030504040204" pitchFamily="34" charset="0"/>
                <a:cs typeface="Tahoma" panose="020B0604030504040204" pitchFamily="34" charset="0"/>
                <a:sym typeface="Arial"/>
              </a:rPr>
              <a:t>GO HOME</a:t>
            </a:r>
          </a:p>
        </p:txBody>
      </p:sp>
      <p:pic>
        <p:nvPicPr>
          <p:cNvPr id="64521"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75963" y="5843246"/>
            <a:ext cx="952156" cy="101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6650" y="4579990"/>
            <a:ext cx="154351" cy="154351"/>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defRPr/>
            </a:pPr>
            <a:endParaRPr lang="en-US">
              <a:solidFill>
                <a:prstClr val="white"/>
              </a:solidFill>
              <a:latin typeface="Calibri" panose="020F0502020204030204"/>
              <a:sym typeface="Arial"/>
            </a:endParaRPr>
          </a:p>
        </p:txBody>
      </p:sp>
      <p:pic>
        <p:nvPicPr>
          <p:cNvPr id="64525"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002081" y="5538555"/>
            <a:ext cx="1163746" cy="127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6"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05" y="3972789"/>
            <a:ext cx="1163746" cy="1273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7" name="Picture 4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91974" y="3839486"/>
            <a:ext cx="776535" cy="76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8" name="Picture 5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4557741" y="4051075"/>
            <a:ext cx="880215" cy="84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881349" y="3919889"/>
            <a:ext cx="495121" cy="43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049327" y="3822558"/>
            <a:ext cx="713058" cy="11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Folded Corner 17">
            <a:extLst>
              <a:ext uri="{FF2B5EF4-FFF2-40B4-BE49-F238E27FC236}">
                <a16:creationId xmlns:a16="http://schemas.microsoft.com/office/drawing/2014/main" id="{F950CB63-E1CD-494C-9A37-A619EBC9B6F2}"/>
              </a:ext>
            </a:extLst>
          </p:cNvPr>
          <p:cNvSpPr/>
          <p:nvPr/>
        </p:nvSpPr>
        <p:spPr>
          <a:xfrm>
            <a:off x="2205" y="-56900"/>
            <a:ext cx="12164316" cy="4250846"/>
          </a:xfrm>
          <a:prstGeom prst="foldedCorner">
            <a:avLst/>
          </a:prstGeom>
          <a:solidFill>
            <a:srgbClr val="F8F8F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126">
              <a:lnSpc>
                <a:spcPct val="107000"/>
              </a:lnSpc>
              <a:spcAft>
                <a:spcPts val="800"/>
              </a:spcAft>
              <a:defRPr/>
            </a:pPr>
            <a:endParaRPr lang="en-US" sz="2799"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914126">
              <a:lnSpc>
                <a:spcPct val="107000"/>
              </a:lnSpc>
              <a:spcAft>
                <a:spcPts val="800"/>
              </a:spcAft>
              <a:defRPr/>
            </a:pPr>
            <a:endParaRPr lang="en-US" sz="2999"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914126">
              <a:lnSpc>
                <a:spcPct val="107000"/>
              </a:lnSpc>
              <a:spcAft>
                <a:spcPts val="800"/>
              </a:spcAft>
              <a:defRPr/>
            </a:pPr>
            <a:r>
              <a:rPr lang="vi-VN" sz="2799"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Câu 3:</a:t>
            </a:r>
            <a:r>
              <a:rPr lang="en-US" sz="2799"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Những hậu quả nguy hại đối với trẻ em khi tiếp xúc với màn hình máy tính, tivi, điện thoại quá lâu?</a:t>
            </a:r>
          </a:p>
          <a:p>
            <a:pPr algn="just" defTabSz="914126">
              <a:lnSpc>
                <a:spcPct val="107000"/>
              </a:lnSpc>
              <a:spcAft>
                <a:spcPts val="800"/>
              </a:spcAft>
              <a:defRPr/>
            </a:pPr>
            <a:r>
              <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A. Béo phì</a:t>
            </a:r>
          </a:p>
          <a:p>
            <a:pPr algn="just" defTabSz="914126">
              <a:lnSpc>
                <a:spcPct val="107000"/>
              </a:lnSpc>
              <a:spcAft>
                <a:spcPts val="800"/>
              </a:spcAft>
              <a:defRPr/>
            </a:pPr>
            <a:r>
              <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vi-VN"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Ảnh hưởng đến sự phát triển của não bộ và khả năng tư duy, ngôn ngữ của trẻ</a:t>
            </a:r>
            <a:endPar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914126">
              <a:lnSpc>
                <a:spcPct val="107000"/>
              </a:lnSpc>
              <a:spcAft>
                <a:spcPts val="800"/>
              </a:spcAft>
              <a:defRPr/>
            </a:pPr>
            <a:r>
              <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vi-VN"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Kỹ năng giao tiếp kém, có nguy cơ bị trầm cảm</a:t>
            </a:r>
            <a:endPar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914126">
              <a:lnSpc>
                <a:spcPct val="107000"/>
              </a:lnSpc>
              <a:spcAft>
                <a:spcPts val="800"/>
              </a:spcAft>
              <a:defRPr/>
            </a:pPr>
            <a:r>
              <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 </a:t>
            </a:r>
            <a:r>
              <a:rPr lang="vi-VN"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Tất cả các phương án trên</a:t>
            </a:r>
            <a:endPar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914126">
              <a:lnSpc>
                <a:spcPct val="107000"/>
              </a:lnSpc>
              <a:spcAft>
                <a:spcPts val="800"/>
              </a:spcAft>
              <a:defRPr/>
            </a:pPr>
            <a:r>
              <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endParaRPr lang="en-US" sz="3599">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64514" name="Picture 43"/>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07297" y="456778"/>
            <a:ext cx="1940282" cy="18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5317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8" name="Rectangle: Folded Corner 17">
            <a:extLst>
              <a:ext uri="{FF2B5EF4-FFF2-40B4-BE49-F238E27FC236}">
                <a16:creationId xmlns:a16="http://schemas.microsoft.com/office/drawing/2014/main" id="{4D661571-97C4-49B5-A024-248391395284}"/>
              </a:ext>
            </a:extLst>
          </p:cNvPr>
          <p:cNvSpPr/>
          <p:nvPr/>
        </p:nvSpPr>
        <p:spPr>
          <a:xfrm>
            <a:off x="-30412" y="-29215"/>
            <a:ext cx="12220208" cy="4711961"/>
          </a:xfrm>
          <a:prstGeom prst="foldedCorner">
            <a:avLst/>
          </a:prstGeom>
          <a:solidFill>
            <a:srgbClr val="F8F8F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126">
              <a:lnSpc>
                <a:spcPct val="107000"/>
              </a:lnSpc>
              <a:spcAft>
                <a:spcPts val="800"/>
              </a:spcAft>
              <a:defRPr/>
            </a:pPr>
            <a:r>
              <a:rPr lang="vi-VN" sz="2799"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Câu 4</a:t>
            </a:r>
            <a:r>
              <a:rPr lang="en-US" sz="2799"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vi-VN" sz="2799"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Em sẽ làm gì trong các trường hợp sau: “Tự nhận thấy dạo này bản thân thường thức rất khuya để vào mạng xã hội”</a:t>
            </a:r>
            <a:endParaRPr lang="en-US" sz="2799"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914126">
              <a:lnSpc>
                <a:spcPct val="107000"/>
              </a:lnSpc>
              <a:spcAft>
                <a:spcPts val="800"/>
              </a:spcAft>
              <a:defRPr/>
            </a:pPr>
            <a:r>
              <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vi-VN"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Vẫn tiếp tục vào mạng xã hội như trước đó</a:t>
            </a:r>
            <a:endPar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914126">
              <a:lnSpc>
                <a:spcPct val="107000"/>
              </a:lnSpc>
              <a:spcAft>
                <a:spcPts val="800"/>
              </a:spcAft>
              <a:defRPr/>
            </a:pPr>
            <a:r>
              <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 Rủ rê bạn bè cùng vào mạng xã hội để trò chuyện đêm khuya</a:t>
            </a:r>
          </a:p>
          <a:p>
            <a:pPr algn="just" defTabSz="914126">
              <a:lnSpc>
                <a:spcPct val="107000"/>
              </a:lnSpc>
              <a:spcAft>
                <a:spcPts val="800"/>
              </a:spcAft>
              <a:defRPr/>
            </a:pPr>
            <a:r>
              <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vi-VN"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Ý thức được hậu quả của việc thức khuya vào mạng xã hội để tự điều chỉnh thời gian hợp lý hơn</a:t>
            </a:r>
            <a:endPar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914126">
              <a:lnSpc>
                <a:spcPct val="107000"/>
              </a:lnSpc>
              <a:spcAft>
                <a:spcPts val="800"/>
              </a:spcAft>
              <a:defRPr/>
            </a:pPr>
            <a:r>
              <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 Xóa luôn mạng xã hội và không bao giờ sử dụng nữa. </a:t>
            </a:r>
          </a:p>
        </p:txBody>
      </p:sp>
      <p:pic>
        <p:nvPicPr>
          <p:cNvPr id="65538" name="Picture 4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8768" y="471119"/>
            <a:ext cx="1940282" cy="18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71321" y="4859349"/>
            <a:ext cx="1967788" cy="174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724772" y="4349419"/>
            <a:ext cx="2060888" cy="138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Folded Corner 27">
            <a:extLst>
              <a:ext uri="{FF2B5EF4-FFF2-40B4-BE49-F238E27FC236}">
                <a16:creationId xmlns:a16="http://schemas.microsoft.com/office/drawing/2014/main" id="{02105D08-1F14-416F-86C2-51DFEA1D8826}"/>
              </a:ext>
            </a:extLst>
          </p:cNvPr>
          <p:cNvSpPr/>
          <p:nvPr/>
        </p:nvSpPr>
        <p:spPr>
          <a:xfrm>
            <a:off x="6847146" y="5324847"/>
            <a:ext cx="1952976" cy="1125659"/>
          </a:xfrm>
          <a:prstGeom prst="foldedCorner">
            <a:avLst/>
          </a:prstGeom>
          <a:solidFill>
            <a:srgbClr val="F8F8F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defRPr/>
            </a:pPr>
            <a:r>
              <a:rPr lang="en-US" sz="5865" b="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C</a:t>
            </a:r>
            <a:endParaRPr lang="en-US" sz="5865"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65547" name="Picture 4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05" y="3972789"/>
            <a:ext cx="1163746" cy="1273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881349" y="3919889"/>
            <a:ext cx="495121" cy="43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049327" y="3822558"/>
            <a:ext cx="713058" cy="11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782" y="3919889"/>
            <a:ext cx="1470552" cy="1326671"/>
          </a:xfrm>
          <a:prstGeom prst="foldedCorner">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914400" fontAlgn="base">
              <a:spcBef>
                <a:spcPct val="0"/>
              </a:spcBef>
              <a:spcAft>
                <a:spcPct val="0"/>
              </a:spcAft>
              <a:buClrTx/>
            </a:pPr>
            <a:r>
              <a:rPr lang="en-US" altLang="en-US" sz="1800" b="1">
                <a:latin typeface="Times New Roman" panose="02020603050405020304" pitchFamily="18" charset="0"/>
                <a:cs typeface="Times New Roman" panose="02020603050405020304" pitchFamily="18" charset="0"/>
              </a:rPr>
              <a:t>Em đã nhận được 1 chiếc bút</a:t>
            </a:r>
          </a:p>
        </p:txBody>
      </p:sp>
      <p:sp>
        <p:nvSpPr>
          <p:cNvPr id="14" name="Rectangle 13">
            <a:extLst>
              <a:ext uri="{FF2B5EF4-FFF2-40B4-BE49-F238E27FC236}">
                <a16:creationId xmlns:a16="http://schemas.microsoft.com/office/drawing/2014/main" id="{017F61E5-08D7-2319-3194-E8D360CC73B1}"/>
              </a:ext>
            </a:extLst>
          </p:cNvPr>
          <p:cNvSpPr/>
          <p:nvPr/>
        </p:nvSpPr>
        <p:spPr>
          <a:xfrm rot="5600923">
            <a:off x="2832224" y="5378804"/>
            <a:ext cx="2437519" cy="251793"/>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defRPr/>
            </a:pPr>
            <a:endParaRPr lang="en-US">
              <a:solidFill>
                <a:prstClr val="white"/>
              </a:solidFill>
              <a:latin typeface="Calibri" panose="020F0502020204030204"/>
              <a:sym typeface="Arial"/>
            </a:endParaRPr>
          </a:p>
        </p:txBody>
      </p:sp>
      <p:sp>
        <p:nvSpPr>
          <p:cNvPr id="15" name="Arrow: Pentagon 14">
            <a:hlinkClick r:id="rId12" action="ppaction://hlinksldjump"/>
            <a:extLst>
              <a:ext uri="{FF2B5EF4-FFF2-40B4-BE49-F238E27FC236}">
                <a16:creationId xmlns:a16="http://schemas.microsoft.com/office/drawing/2014/main" id="{492A9EC8-570B-51A5-AA75-2601E3D99F34}"/>
              </a:ext>
            </a:extLst>
          </p:cNvPr>
          <p:cNvSpPr/>
          <p:nvPr/>
        </p:nvSpPr>
        <p:spPr>
          <a:xfrm rot="586976" flipH="1">
            <a:off x="2801543" y="4455213"/>
            <a:ext cx="2310564" cy="899258"/>
          </a:xfrm>
          <a:prstGeom prst="homePlate">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defRPr/>
            </a:pPr>
            <a:r>
              <a:rPr lang="en-US" sz="2799" b="1">
                <a:solidFill>
                  <a:prstClr val="white"/>
                </a:solidFill>
                <a:latin typeface="Tahoma" panose="020B0604030504040204" pitchFamily="34" charset="0"/>
                <a:ea typeface="Tahoma" panose="020B0604030504040204" pitchFamily="34" charset="0"/>
                <a:cs typeface="Tahoma" panose="020B0604030504040204" pitchFamily="34" charset="0"/>
                <a:sym typeface="Arial"/>
              </a:rPr>
              <a:t>GO HOME</a:t>
            </a:r>
          </a:p>
        </p:txBody>
      </p:sp>
      <p:pic>
        <p:nvPicPr>
          <p:cNvPr id="16" name="Picture 34">
            <a:extLst>
              <a:ext uri="{FF2B5EF4-FFF2-40B4-BE49-F238E27FC236}">
                <a16:creationId xmlns:a16="http://schemas.microsoft.com/office/drawing/2014/main" id="{985126AB-3057-9C8E-5E99-106C015F863D}"/>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575963" y="5843246"/>
            <a:ext cx="952156" cy="101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5231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18" grpId="0" animBg="1"/>
      <p:bldP spid="28" grpId="0" animBg="1"/>
      <p:bldP spid="9" grpId="0" animBg="1"/>
      <p:bldP spid="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8" name="Rectangle: Folded Corner 17">
            <a:extLst>
              <a:ext uri="{FF2B5EF4-FFF2-40B4-BE49-F238E27FC236}">
                <a16:creationId xmlns:a16="http://schemas.microsoft.com/office/drawing/2014/main" id="{4D661571-97C4-49B5-A024-248391395284}"/>
              </a:ext>
            </a:extLst>
          </p:cNvPr>
          <p:cNvSpPr/>
          <p:nvPr/>
        </p:nvSpPr>
        <p:spPr>
          <a:xfrm>
            <a:off x="2205" y="-14065"/>
            <a:ext cx="12220208" cy="4711961"/>
          </a:xfrm>
          <a:prstGeom prst="foldedCorner">
            <a:avLst/>
          </a:prstGeom>
          <a:solidFill>
            <a:srgbClr val="F8F8F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126">
              <a:lnSpc>
                <a:spcPct val="107000"/>
              </a:lnSpc>
              <a:spcAft>
                <a:spcPts val="800"/>
              </a:spcAft>
              <a:defRPr/>
            </a:pPr>
            <a:r>
              <a:rPr lang="vi-VN" sz="2799"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Câu </a:t>
            </a:r>
            <a:r>
              <a:rPr lang="en-US" sz="2799"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5: Theo em, hai hoạt động trên mạng nào sau đây dễ gây bệnh nghiện Internet nhất?</a:t>
            </a:r>
          </a:p>
          <a:p>
            <a:pPr marL="514247" indent="-514247" algn="just" defTabSz="914126">
              <a:lnSpc>
                <a:spcPct val="107000"/>
              </a:lnSpc>
              <a:spcAft>
                <a:spcPts val="800"/>
              </a:spcAft>
              <a:buFont typeface="Arial"/>
              <a:buAutoNum type="alphaUcPeriod"/>
              <a:defRPr/>
            </a:pPr>
            <a:r>
              <a:rPr lang="vi-VN"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Chơi trò chơi trực tuyến</a:t>
            </a:r>
            <a:endPar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marL="514247" indent="-514247" algn="just" defTabSz="914126">
              <a:lnSpc>
                <a:spcPct val="107000"/>
              </a:lnSpc>
              <a:spcAft>
                <a:spcPts val="800"/>
              </a:spcAft>
              <a:buFont typeface="Arial"/>
              <a:buAutoNum type="alphaUcPeriod"/>
              <a:defRPr/>
            </a:pPr>
            <a:r>
              <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Đọc tin tức</a:t>
            </a:r>
          </a:p>
          <a:p>
            <a:pPr marL="514247" indent="-514247" algn="just" defTabSz="914126">
              <a:lnSpc>
                <a:spcPct val="107000"/>
              </a:lnSpc>
              <a:spcAft>
                <a:spcPts val="800"/>
              </a:spcAft>
              <a:buFont typeface="Arial"/>
              <a:buAutoNum type="alphaUcPeriod"/>
              <a:defRPr/>
            </a:pPr>
            <a:r>
              <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Sử dụng mạng xã hội</a:t>
            </a:r>
          </a:p>
          <a:p>
            <a:pPr marL="514247" indent="-514247" algn="just" defTabSz="914126">
              <a:lnSpc>
                <a:spcPct val="107000"/>
              </a:lnSpc>
              <a:spcAft>
                <a:spcPts val="800"/>
              </a:spcAft>
              <a:buFont typeface="Arial"/>
              <a:buAutoNum type="alphaUcPeriod"/>
              <a:defRPr/>
            </a:pPr>
            <a:r>
              <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Học tập trực tuyến.</a:t>
            </a:r>
          </a:p>
          <a:p>
            <a:pPr marL="514247" indent="-514247" algn="just" defTabSz="914126">
              <a:lnSpc>
                <a:spcPct val="107000"/>
              </a:lnSpc>
              <a:spcAft>
                <a:spcPts val="800"/>
              </a:spcAft>
              <a:buFont typeface="Arial"/>
              <a:buAutoNum type="alphaUcPeriod"/>
              <a:defRPr/>
            </a:pPr>
            <a:r>
              <a:rPr lang="vi-VN"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Trao đổi thông tin qua thư điện tử.</a:t>
            </a:r>
            <a:endParaRPr lang="en-US" sz="2799">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65538" name="Picture 4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8768" y="471119"/>
            <a:ext cx="1940282" cy="18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Folded Corner 27">
            <a:extLst>
              <a:ext uri="{FF2B5EF4-FFF2-40B4-BE49-F238E27FC236}">
                <a16:creationId xmlns:a16="http://schemas.microsoft.com/office/drawing/2014/main" id="{02105D08-1F14-416F-86C2-51DFEA1D8826}"/>
              </a:ext>
            </a:extLst>
          </p:cNvPr>
          <p:cNvSpPr/>
          <p:nvPr/>
        </p:nvSpPr>
        <p:spPr>
          <a:xfrm>
            <a:off x="6847146" y="5324847"/>
            <a:ext cx="1952976" cy="1125659"/>
          </a:xfrm>
          <a:prstGeom prst="foldedCorner">
            <a:avLst/>
          </a:prstGeom>
          <a:solidFill>
            <a:srgbClr val="F8F8F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defRPr/>
            </a:pPr>
            <a:r>
              <a:rPr lang="en-US" sz="5865" b="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A, C</a:t>
            </a:r>
            <a:endParaRPr lang="en-US" sz="5865"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65547" name="Picture 4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05" y="3972789"/>
            <a:ext cx="1163746" cy="1273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881349" y="3919889"/>
            <a:ext cx="495121" cy="43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049327" y="3822558"/>
            <a:ext cx="713058" cy="11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5BAA7EFA-9962-6DBA-2C30-95B74C752D34}"/>
              </a:ext>
            </a:extLst>
          </p:cNvPr>
          <p:cNvSpPr/>
          <p:nvPr/>
        </p:nvSpPr>
        <p:spPr>
          <a:xfrm rot="5600923">
            <a:off x="2832224" y="5378804"/>
            <a:ext cx="2437519" cy="251793"/>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defRPr/>
            </a:pPr>
            <a:endParaRPr lang="en-US">
              <a:solidFill>
                <a:prstClr val="white"/>
              </a:solidFill>
              <a:latin typeface="Calibri" panose="020F0502020204030204"/>
              <a:sym typeface="Arial"/>
            </a:endParaRPr>
          </a:p>
        </p:txBody>
      </p:sp>
      <p:sp>
        <p:nvSpPr>
          <p:cNvPr id="15" name="Arrow: Pentagon 14">
            <a:hlinkClick r:id="rId10" action="ppaction://hlinksldjump"/>
            <a:extLst>
              <a:ext uri="{FF2B5EF4-FFF2-40B4-BE49-F238E27FC236}">
                <a16:creationId xmlns:a16="http://schemas.microsoft.com/office/drawing/2014/main" id="{BA4368F9-1984-38CD-C164-CF2B8A150DA8}"/>
              </a:ext>
            </a:extLst>
          </p:cNvPr>
          <p:cNvSpPr/>
          <p:nvPr/>
        </p:nvSpPr>
        <p:spPr>
          <a:xfrm rot="586976" flipH="1">
            <a:off x="2801543" y="4455213"/>
            <a:ext cx="2310564" cy="899258"/>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defRPr/>
            </a:pPr>
            <a:r>
              <a:rPr lang="en-US" sz="2799" b="1">
                <a:solidFill>
                  <a:prstClr val="white"/>
                </a:solidFill>
                <a:latin typeface="Tahoma" panose="020B0604030504040204" pitchFamily="34" charset="0"/>
                <a:ea typeface="Tahoma" panose="020B0604030504040204" pitchFamily="34" charset="0"/>
                <a:cs typeface="Tahoma" panose="020B0604030504040204" pitchFamily="34" charset="0"/>
                <a:sym typeface="Arial"/>
              </a:rPr>
              <a:t>GO HOME</a:t>
            </a:r>
          </a:p>
        </p:txBody>
      </p:sp>
      <p:pic>
        <p:nvPicPr>
          <p:cNvPr id="16" name="Picture 34">
            <a:extLst>
              <a:ext uri="{FF2B5EF4-FFF2-40B4-BE49-F238E27FC236}">
                <a16:creationId xmlns:a16="http://schemas.microsoft.com/office/drawing/2014/main" id="{3D755760-1E78-412B-1D19-6BE1F079510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575963" y="5843246"/>
            <a:ext cx="952156" cy="101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a:extLst>
              <a:ext uri="{FF2B5EF4-FFF2-40B4-BE49-F238E27FC236}">
                <a16:creationId xmlns:a16="http://schemas.microsoft.com/office/drawing/2014/main" id="{F00EFC14-B0FE-E063-3111-898D463BE3A8}"/>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bwMode="auto">
          <a:xfrm>
            <a:off x="9771321" y="4861045"/>
            <a:ext cx="1967788" cy="174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2A892E8F-5B34-BE55-477E-71389BD7B9E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bwMode="auto">
          <a:xfrm>
            <a:off x="9727081" y="4349419"/>
            <a:ext cx="2056269" cy="138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Folded Corner 21">
            <a:extLst>
              <a:ext uri="{FF2B5EF4-FFF2-40B4-BE49-F238E27FC236}">
                <a16:creationId xmlns:a16="http://schemas.microsoft.com/office/drawing/2014/main" id="{7D603F37-0EBD-D1DB-2D71-712988FC8EEC}"/>
              </a:ext>
            </a:extLst>
          </p:cNvPr>
          <p:cNvSpPr/>
          <p:nvPr/>
        </p:nvSpPr>
        <p:spPr>
          <a:xfrm>
            <a:off x="9925782" y="3919889"/>
            <a:ext cx="1470552" cy="1326671"/>
          </a:xfrm>
          <a:prstGeom prst="foldedCorner">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914400" fontAlgn="base">
              <a:spcBef>
                <a:spcPct val="0"/>
              </a:spcBef>
              <a:spcAft>
                <a:spcPct val="0"/>
              </a:spcAft>
              <a:buClrTx/>
            </a:pPr>
            <a:r>
              <a:rPr lang="en-US" altLang="en-US" sz="1800" b="1">
                <a:latin typeface="Times New Roman" panose="02020603050405020304" pitchFamily="18" charset="0"/>
                <a:cs typeface="Times New Roman" panose="02020603050405020304" pitchFamily="18" charset="0"/>
              </a:rPr>
              <a:t>Em đã nhận được 1 tràng pháo tay</a:t>
            </a:r>
          </a:p>
        </p:txBody>
      </p:sp>
    </p:spTree>
    <p:extLst>
      <p:ext uri="{BB962C8B-B14F-4D97-AF65-F5344CB8AC3E}">
        <p14:creationId xmlns:p14="http://schemas.microsoft.com/office/powerpoint/2010/main" val="334656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64" presetClass="path" presetSubtype="0" accel="50000" decel="50000" fill="hold" nodeType="clickEffect">
                                  <p:stCondLst>
                                    <p:cond delay="0"/>
                                  </p:stCondLst>
                                  <p:childTnLst>
                                    <p:animMotion origin="layout" path="M -1.45833E-6 -3.7037E-6 L -1.45833E-6 -0.22476 " pathEditMode="relative" rAng="0" ptsTypes="AA">
                                      <p:cBhvr>
                                        <p:cTn id="27" dur="2000" fill="hold"/>
                                        <p:tgtEl>
                                          <p:spTgt spid="21"/>
                                        </p:tgtEl>
                                        <p:attrNameLst>
                                          <p:attrName>ppt_x</p:attrName>
                                          <p:attrName>ppt_y</p:attrName>
                                        </p:attrNameLst>
                                      </p:cBhvr>
                                      <p:rCtr x="0" y="-11250"/>
                                    </p:animMotion>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par>
                          <p:cTn id="28" fill="hold">
                            <p:stCondLst>
                              <p:cond delay="2000"/>
                            </p:stCondLst>
                            <p:childTnLst>
                              <p:par>
                                <p:cTn id="29" presetID="2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22"/>
                                        </p:tgtEl>
                                        <p:attrNameLst>
                                          <p:attrName>r</p:attrName>
                                        </p:attrNameLst>
                                      </p:cBhvr>
                                    </p:animRot>
                                    <p:animRot by="-240000">
                                      <p:cBhvr>
                                        <p:cTn id="35" dur="200" fill="hold">
                                          <p:stCondLst>
                                            <p:cond delay="200"/>
                                          </p:stCondLst>
                                        </p:cTn>
                                        <p:tgtEl>
                                          <p:spTgt spid="22"/>
                                        </p:tgtEl>
                                        <p:attrNameLst>
                                          <p:attrName>r</p:attrName>
                                        </p:attrNameLst>
                                      </p:cBhvr>
                                    </p:animRot>
                                    <p:animRot by="240000">
                                      <p:cBhvr>
                                        <p:cTn id="36" dur="200" fill="hold">
                                          <p:stCondLst>
                                            <p:cond delay="400"/>
                                          </p:stCondLst>
                                        </p:cTn>
                                        <p:tgtEl>
                                          <p:spTgt spid="22"/>
                                        </p:tgtEl>
                                        <p:attrNameLst>
                                          <p:attrName>r</p:attrName>
                                        </p:attrNameLst>
                                      </p:cBhvr>
                                    </p:animRot>
                                    <p:animRot by="-240000">
                                      <p:cBhvr>
                                        <p:cTn id="37" dur="200" fill="hold">
                                          <p:stCondLst>
                                            <p:cond delay="600"/>
                                          </p:stCondLst>
                                        </p:cTn>
                                        <p:tgtEl>
                                          <p:spTgt spid="22"/>
                                        </p:tgtEl>
                                        <p:attrNameLst>
                                          <p:attrName>r</p:attrName>
                                        </p:attrNameLst>
                                      </p:cBhvr>
                                    </p:animRot>
                                    <p:animRot by="120000">
                                      <p:cBhvr>
                                        <p:cTn id="38" dur="200" fill="hold">
                                          <p:stCondLst>
                                            <p:cond delay="800"/>
                                          </p:stCondLst>
                                        </p:cTn>
                                        <p:tgtEl>
                                          <p:spTgt spid="22"/>
                                        </p:tgtEl>
                                        <p:attrNameLst>
                                          <p:attrName>r</p:attrName>
                                        </p:attrNameLst>
                                      </p:cBhvr>
                                    </p:animRot>
                                  </p:childTnLst>
                                </p:cTn>
                              </p:par>
                            </p:childTnLst>
                          </p:cTn>
                        </p:par>
                      </p:childTnLst>
                    </p:cTn>
                  </p:par>
                </p:childTnLst>
              </p:cTn>
              <p:nextCondLst>
                <p:cond evt="onClick" delay="0">
                  <p:tgtEl>
                    <p:spTgt spid="21"/>
                  </p:tgtEl>
                </p:cond>
              </p:nextCondLst>
            </p:seq>
          </p:childTnLst>
        </p:cTn>
      </p:par>
    </p:tnLst>
    <p:bldLst>
      <p:bldP spid="18" grpId="0" animBg="1"/>
      <p:bldP spid="28" grpId="0" animBg="1"/>
      <p:bldP spid="22" grpId="0" animBg="1"/>
      <p:bldP spid="2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7" name="文本框 6"/>
          <p:cNvSpPr txBox="1"/>
          <p:nvPr/>
        </p:nvSpPr>
        <p:spPr>
          <a:xfrm>
            <a:off x="3200827" y="4134436"/>
            <a:ext cx="5790345" cy="1015663"/>
          </a:xfrm>
          <a:prstGeom prst="rect">
            <a:avLst/>
          </a:prstGeom>
          <a:noFill/>
        </p:spPr>
        <p:txBody>
          <a:bodyPr wrap="square" rtlCol="0">
            <a:spAutoFit/>
          </a:bodyPr>
          <a:lstStyle/>
          <a:p>
            <a:pPr algn="ctr"/>
            <a:r>
              <a:rPr lang="en-US" altLang="zh-CN" sz="6000" b="1">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VẬN DỤNG</a:t>
            </a:r>
            <a:endParaRPr lang="zh-CN" altLang="en-US" sz="6000" b="1" dirty="0">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endParaRPr>
          </a:p>
        </p:txBody>
      </p:sp>
      <p:sp>
        <p:nvSpPr>
          <p:cNvPr id="10" name="任意多边形 9"/>
          <p:cNvSpPr/>
          <p:nvPr/>
        </p:nvSpPr>
        <p:spPr>
          <a:xfrm rot="16200000">
            <a:off x="-879946" y="2846080"/>
            <a:ext cx="1759893" cy="3147474"/>
          </a:xfrm>
          <a:custGeom>
            <a:avLst/>
            <a:gdLst>
              <a:gd name="connsiteX0" fmla="*/ 2859314 w 2859314"/>
              <a:gd name="connsiteY0" fmla="*/ 0 h 5113730"/>
              <a:gd name="connsiteX1" fmla="*/ 2859314 w 2859314"/>
              <a:gd name="connsiteY1" fmla="*/ 5113730 h 5113730"/>
              <a:gd name="connsiteX2" fmla="*/ 2600663 w 2859314"/>
              <a:gd name="connsiteY2" fmla="*/ 5110713 h 5113730"/>
              <a:gd name="connsiteX3" fmla="*/ 725446 w 2859314"/>
              <a:gd name="connsiteY3" fmla="*/ 4964525 h 5113730"/>
              <a:gd name="connsiteX4" fmla="*/ 0 w 2859314"/>
              <a:gd name="connsiteY4" fmla="*/ 4871620 h 5113730"/>
              <a:gd name="connsiteX5" fmla="*/ 0 w 2859314"/>
              <a:gd name="connsiteY5" fmla="*/ 242109 h 5113730"/>
              <a:gd name="connsiteX6" fmla="*/ 725446 w 2859314"/>
              <a:gd name="connsiteY6" fmla="*/ 149204 h 5113730"/>
              <a:gd name="connsiteX7" fmla="*/ 2600663 w 2859314"/>
              <a:gd name="connsiteY7" fmla="*/ 3016 h 5113730"/>
              <a:gd name="connsiteX8" fmla="*/ 2859314 w 2859314"/>
              <a:gd name="connsiteY8" fmla="*/ 0 h 511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3730">
                <a:moveTo>
                  <a:pt x="2859314" y="0"/>
                </a:moveTo>
                <a:lnTo>
                  <a:pt x="2859314" y="5113730"/>
                </a:lnTo>
                <a:lnTo>
                  <a:pt x="2600663" y="5110713"/>
                </a:lnTo>
                <a:cubicBezTo>
                  <a:pt x="1989056" y="5095293"/>
                  <a:pt x="1361179" y="5039624"/>
                  <a:pt x="725446" y="4964525"/>
                </a:cubicBezTo>
                <a:lnTo>
                  <a:pt x="0" y="4871620"/>
                </a:lnTo>
                <a:lnTo>
                  <a:pt x="0" y="242109"/>
                </a:lnTo>
                <a:lnTo>
                  <a:pt x="725446" y="149204"/>
                </a:lnTo>
                <a:cubicBezTo>
                  <a:pt x="1361179" y="74105"/>
                  <a:pt x="1989056" y="18436"/>
                  <a:pt x="2600663" y="3016"/>
                </a:cubicBezTo>
                <a:lnTo>
                  <a:pt x="2859314" y="0"/>
                </a:lnTo>
                <a:close/>
              </a:path>
            </a:pathLst>
          </a:cu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1" name="任意多边形 10"/>
          <p:cNvSpPr/>
          <p:nvPr/>
        </p:nvSpPr>
        <p:spPr>
          <a:xfrm rot="16200000">
            <a:off x="-879946" y="928990"/>
            <a:ext cx="1759893" cy="3146037"/>
          </a:xfrm>
          <a:custGeom>
            <a:avLst/>
            <a:gdLst>
              <a:gd name="connsiteX0" fmla="*/ 0 w 2859314"/>
              <a:gd name="connsiteY0" fmla="*/ 0 h 5111395"/>
              <a:gd name="connsiteX1" fmla="*/ 214891 w 2859314"/>
              <a:gd name="connsiteY1" fmla="*/ 3443 h 5111395"/>
              <a:gd name="connsiteX2" fmla="*/ 2096521 w 2859314"/>
              <a:gd name="connsiteY2" fmla="*/ 152289 h 5111395"/>
              <a:gd name="connsiteX3" fmla="*/ 2859314 w 2859314"/>
              <a:gd name="connsiteY3" fmla="*/ 248821 h 5111395"/>
              <a:gd name="connsiteX4" fmla="*/ 2859314 w 2859314"/>
              <a:gd name="connsiteY4" fmla="*/ 4862574 h 5111395"/>
              <a:gd name="connsiteX5" fmla="*/ 2096521 w 2859314"/>
              <a:gd name="connsiteY5" fmla="*/ 4959106 h 5111395"/>
              <a:gd name="connsiteX6" fmla="*/ 214891 w 2859314"/>
              <a:gd name="connsiteY6" fmla="*/ 5107952 h 5111395"/>
              <a:gd name="connsiteX7" fmla="*/ 0 w 2859314"/>
              <a:gd name="connsiteY7" fmla="*/ 5111395 h 5111395"/>
              <a:gd name="connsiteX8" fmla="*/ 0 w 2859314"/>
              <a:gd name="connsiteY8" fmla="*/ 0 h 511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1395">
                <a:moveTo>
                  <a:pt x="0" y="0"/>
                </a:moveTo>
                <a:lnTo>
                  <a:pt x="214891" y="3443"/>
                </a:lnTo>
                <a:cubicBezTo>
                  <a:pt x="827219" y="21167"/>
                  <a:pt x="1457529" y="77426"/>
                  <a:pt x="2096521" y="152289"/>
                </a:cubicBezTo>
                <a:lnTo>
                  <a:pt x="2859314" y="248821"/>
                </a:lnTo>
                <a:lnTo>
                  <a:pt x="2859314" y="4862574"/>
                </a:lnTo>
                <a:lnTo>
                  <a:pt x="2096521" y="4959106"/>
                </a:lnTo>
                <a:cubicBezTo>
                  <a:pt x="1457529" y="5033969"/>
                  <a:pt x="827219" y="5090228"/>
                  <a:pt x="214891" y="5107952"/>
                </a:cubicBezTo>
                <a:lnTo>
                  <a:pt x="0" y="5111395"/>
                </a:lnTo>
                <a:lnTo>
                  <a:pt x="0" y="0"/>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2" name="任意多边形 11"/>
          <p:cNvSpPr/>
          <p:nvPr/>
        </p:nvSpPr>
        <p:spPr>
          <a:xfrm rot="16200000">
            <a:off x="-875479" y="4940599"/>
            <a:ext cx="1750960" cy="2802983"/>
          </a:xfrm>
          <a:custGeom>
            <a:avLst/>
            <a:gdLst>
              <a:gd name="connsiteX0" fmla="*/ 2844800 w 2844800"/>
              <a:gd name="connsiteY0" fmla="*/ 0 h 4554033"/>
              <a:gd name="connsiteX1" fmla="*/ 2844800 w 2844800"/>
              <a:gd name="connsiteY1" fmla="*/ 4554033 h 4554033"/>
              <a:gd name="connsiteX2" fmla="*/ 2304795 w 2844800"/>
              <a:gd name="connsiteY2" fmla="*/ 4477792 h 4554033"/>
              <a:gd name="connsiteX3" fmla="*/ 0 w 2844800"/>
              <a:gd name="connsiteY3" fmla="*/ 4167464 h 4554033"/>
              <a:gd name="connsiteX4" fmla="*/ 0 w 2844800"/>
              <a:gd name="connsiteY4" fmla="*/ 3768359 h 4554033"/>
              <a:gd name="connsiteX5" fmla="*/ 0 w 2844800"/>
              <a:gd name="connsiteY5" fmla="*/ 785674 h 4554033"/>
              <a:gd name="connsiteX6" fmla="*/ 0 w 2844800"/>
              <a:gd name="connsiteY6" fmla="*/ 386569 h 4554033"/>
              <a:gd name="connsiteX7" fmla="*/ 2304795 w 2844800"/>
              <a:gd name="connsiteY7" fmla="*/ 76241 h 4554033"/>
              <a:gd name="connsiteX8" fmla="*/ 2844800 w 2844800"/>
              <a:gd name="connsiteY8" fmla="*/ 0 h 455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800" h="4554033">
                <a:moveTo>
                  <a:pt x="2844800" y="0"/>
                </a:moveTo>
                <a:lnTo>
                  <a:pt x="2844800" y="4554033"/>
                </a:lnTo>
                <a:lnTo>
                  <a:pt x="2304795" y="4477792"/>
                </a:lnTo>
                <a:cubicBezTo>
                  <a:pt x="1533298" y="4366355"/>
                  <a:pt x="760186" y="4250921"/>
                  <a:pt x="0" y="4167464"/>
                </a:cubicBezTo>
                <a:lnTo>
                  <a:pt x="0" y="3768359"/>
                </a:lnTo>
                <a:lnTo>
                  <a:pt x="0" y="785674"/>
                </a:lnTo>
                <a:lnTo>
                  <a:pt x="0" y="386569"/>
                </a:lnTo>
                <a:cubicBezTo>
                  <a:pt x="760186" y="303112"/>
                  <a:pt x="1533298" y="187678"/>
                  <a:pt x="2304795" y="76241"/>
                </a:cubicBezTo>
                <a:lnTo>
                  <a:pt x="284480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3" name="任意多边形 12"/>
          <p:cNvSpPr/>
          <p:nvPr/>
        </p:nvSpPr>
        <p:spPr>
          <a:xfrm rot="16200000">
            <a:off x="-875344" y="-809185"/>
            <a:ext cx="1750690" cy="2795975"/>
          </a:xfrm>
          <a:custGeom>
            <a:avLst/>
            <a:gdLst>
              <a:gd name="connsiteX0" fmla="*/ 0 w 2844362"/>
              <a:gd name="connsiteY0" fmla="*/ 0 h 4542647"/>
              <a:gd name="connsiteX1" fmla="*/ 526130 w 2844362"/>
              <a:gd name="connsiteY1" fmla="*/ 73100 h 4542647"/>
              <a:gd name="connsiteX2" fmla="*/ 2844362 w 2844362"/>
              <a:gd name="connsiteY2" fmla="*/ 380876 h 4542647"/>
              <a:gd name="connsiteX3" fmla="*/ 2844362 w 2844362"/>
              <a:gd name="connsiteY3" fmla="*/ 779981 h 4542647"/>
              <a:gd name="connsiteX4" fmla="*/ 2844362 w 2844362"/>
              <a:gd name="connsiteY4" fmla="*/ 3762666 h 4542647"/>
              <a:gd name="connsiteX5" fmla="*/ 2844362 w 2844362"/>
              <a:gd name="connsiteY5" fmla="*/ 4161771 h 4542647"/>
              <a:gd name="connsiteX6" fmla="*/ 526130 w 2844362"/>
              <a:gd name="connsiteY6" fmla="*/ 4469547 h 4542647"/>
              <a:gd name="connsiteX7" fmla="*/ 0 w 2844362"/>
              <a:gd name="connsiteY7" fmla="*/ 4542647 h 4542647"/>
              <a:gd name="connsiteX8" fmla="*/ 0 w 2844362"/>
              <a:gd name="connsiteY8" fmla="*/ 0 h 454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62" h="4542647">
                <a:moveTo>
                  <a:pt x="0" y="0"/>
                </a:moveTo>
                <a:lnTo>
                  <a:pt x="526130" y="73100"/>
                </a:lnTo>
                <a:cubicBezTo>
                  <a:pt x="1302446" y="183346"/>
                  <a:pt x="2080548" y="297419"/>
                  <a:pt x="2844362" y="380876"/>
                </a:cubicBezTo>
                <a:lnTo>
                  <a:pt x="2844362" y="779981"/>
                </a:lnTo>
                <a:lnTo>
                  <a:pt x="2844362" y="3762666"/>
                </a:lnTo>
                <a:lnTo>
                  <a:pt x="2844362" y="4161771"/>
                </a:lnTo>
                <a:cubicBezTo>
                  <a:pt x="2080548" y="4245228"/>
                  <a:pt x="1302446" y="4359301"/>
                  <a:pt x="526130" y="4469547"/>
                </a:cubicBezTo>
                <a:lnTo>
                  <a:pt x="0" y="4542647"/>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4" name="任意多边形 13"/>
          <p:cNvSpPr/>
          <p:nvPr/>
        </p:nvSpPr>
        <p:spPr>
          <a:xfrm rot="16200000">
            <a:off x="10673879" y="2846081"/>
            <a:ext cx="1759893" cy="3147474"/>
          </a:xfrm>
          <a:custGeom>
            <a:avLst/>
            <a:gdLst>
              <a:gd name="connsiteX0" fmla="*/ 2859314 w 2859314"/>
              <a:gd name="connsiteY0" fmla="*/ 0 h 5113730"/>
              <a:gd name="connsiteX1" fmla="*/ 2859314 w 2859314"/>
              <a:gd name="connsiteY1" fmla="*/ 5113730 h 5113730"/>
              <a:gd name="connsiteX2" fmla="*/ 2600663 w 2859314"/>
              <a:gd name="connsiteY2" fmla="*/ 5110713 h 5113730"/>
              <a:gd name="connsiteX3" fmla="*/ 725446 w 2859314"/>
              <a:gd name="connsiteY3" fmla="*/ 4964525 h 5113730"/>
              <a:gd name="connsiteX4" fmla="*/ 0 w 2859314"/>
              <a:gd name="connsiteY4" fmla="*/ 4871620 h 5113730"/>
              <a:gd name="connsiteX5" fmla="*/ 0 w 2859314"/>
              <a:gd name="connsiteY5" fmla="*/ 242109 h 5113730"/>
              <a:gd name="connsiteX6" fmla="*/ 725446 w 2859314"/>
              <a:gd name="connsiteY6" fmla="*/ 149204 h 5113730"/>
              <a:gd name="connsiteX7" fmla="*/ 2600663 w 2859314"/>
              <a:gd name="connsiteY7" fmla="*/ 3016 h 5113730"/>
              <a:gd name="connsiteX8" fmla="*/ 2859314 w 2859314"/>
              <a:gd name="connsiteY8" fmla="*/ 0 h 511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3730">
                <a:moveTo>
                  <a:pt x="2859314" y="0"/>
                </a:moveTo>
                <a:lnTo>
                  <a:pt x="2859314" y="5113730"/>
                </a:lnTo>
                <a:lnTo>
                  <a:pt x="2600663" y="5110713"/>
                </a:lnTo>
                <a:cubicBezTo>
                  <a:pt x="1989056" y="5095293"/>
                  <a:pt x="1361179" y="5039624"/>
                  <a:pt x="725446" y="4964525"/>
                </a:cubicBezTo>
                <a:lnTo>
                  <a:pt x="0" y="4871620"/>
                </a:lnTo>
                <a:lnTo>
                  <a:pt x="0" y="242109"/>
                </a:lnTo>
                <a:lnTo>
                  <a:pt x="725446" y="149204"/>
                </a:lnTo>
                <a:cubicBezTo>
                  <a:pt x="1361179" y="74105"/>
                  <a:pt x="1989056" y="18436"/>
                  <a:pt x="2600663" y="3016"/>
                </a:cubicBezTo>
                <a:lnTo>
                  <a:pt x="2859314" y="0"/>
                </a:lnTo>
                <a:close/>
              </a:path>
            </a:pathLst>
          </a:cu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5" name="任意多边形 14"/>
          <p:cNvSpPr/>
          <p:nvPr/>
        </p:nvSpPr>
        <p:spPr>
          <a:xfrm rot="16200000">
            <a:off x="10673879" y="928991"/>
            <a:ext cx="1759893" cy="3146037"/>
          </a:xfrm>
          <a:custGeom>
            <a:avLst/>
            <a:gdLst>
              <a:gd name="connsiteX0" fmla="*/ 0 w 2859314"/>
              <a:gd name="connsiteY0" fmla="*/ 0 h 5111395"/>
              <a:gd name="connsiteX1" fmla="*/ 214891 w 2859314"/>
              <a:gd name="connsiteY1" fmla="*/ 3443 h 5111395"/>
              <a:gd name="connsiteX2" fmla="*/ 2096521 w 2859314"/>
              <a:gd name="connsiteY2" fmla="*/ 152289 h 5111395"/>
              <a:gd name="connsiteX3" fmla="*/ 2859314 w 2859314"/>
              <a:gd name="connsiteY3" fmla="*/ 248821 h 5111395"/>
              <a:gd name="connsiteX4" fmla="*/ 2859314 w 2859314"/>
              <a:gd name="connsiteY4" fmla="*/ 4862574 h 5111395"/>
              <a:gd name="connsiteX5" fmla="*/ 2096521 w 2859314"/>
              <a:gd name="connsiteY5" fmla="*/ 4959106 h 5111395"/>
              <a:gd name="connsiteX6" fmla="*/ 214891 w 2859314"/>
              <a:gd name="connsiteY6" fmla="*/ 5107952 h 5111395"/>
              <a:gd name="connsiteX7" fmla="*/ 0 w 2859314"/>
              <a:gd name="connsiteY7" fmla="*/ 5111395 h 5111395"/>
              <a:gd name="connsiteX8" fmla="*/ 0 w 2859314"/>
              <a:gd name="connsiteY8" fmla="*/ 0 h 511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1395">
                <a:moveTo>
                  <a:pt x="0" y="0"/>
                </a:moveTo>
                <a:lnTo>
                  <a:pt x="214891" y="3443"/>
                </a:lnTo>
                <a:cubicBezTo>
                  <a:pt x="827219" y="21167"/>
                  <a:pt x="1457529" y="77426"/>
                  <a:pt x="2096521" y="152289"/>
                </a:cubicBezTo>
                <a:lnTo>
                  <a:pt x="2859314" y="248821"/>
                </a:lnTo>
                <a:lnTo>
                  <a:pt x="2859314" y="4862574"/>
                </a:lnTo>
                <a:lnTo>
                  <a:pt x="2096521" y="4959106"/>
                </a:lnTo>
                <a:cubicBezTo>
                  <a:pt x="1457529" y="5033969"/>
                  <a:pt x="827219" y="5090228"/>
                  <a:pt x="214891" y="5107952"/>
                </a:cubicBezTo>
                <a:lnTo>
                  <a:pt x="0" y="5111395"/>
                </a:lnTo>
                <a:lnTo>
                  <a:pt x="0" y="0"/>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6" name="任意多边形 15"/>
          <p:cNvSpPr/>
          <p:nvPr/>
        </p:nvSpPr>
        <p:spPr>
          <a:xfrm rot="16200000">
            <a:off x="10678346" y="4940600"/>
            <a:ext cx="1750960" cy="2802983"/>
          </a:xfrm>
          <a:custGeom>
            <a:avLst/>
            <a:gdLst>
              <a:gd name="connsiteX0" fmla="*/ 2844800 w 2844800"/>
              <a:gd name="connsiteY0" fmla="*/ 0 h 4554033"/>
              <a:gd name="connsiteX1" fmla="*/ 2844800 w 2844800"/>
              <a:gd name="connsiteY1" fmla="*/ 4554033 h 4554033"/>
              <a:gd name="connsiteX2" fmla="*/ 2304795 w 2844800"/>
              <a:gd name="connsiteY2" fmla="*/ 4477792 h 4554033"/>
              <a:gd name="connsiteX3" fmla="*/ 0 w 2844800"/>
              <a:gd name="connsiteY3" fmla="*/ 4167464 h 4554033"/>
              <a:gd name="connsiteX4" fmla="*/ 0 w 2844800"/>
              <a:gd name="connsiteY4" fmla="*/ 3768359 h 4554033"/>
              <a:gd name="connsiteX5" fmla="*/ 0 w 2844800"/>
              <a:gd name="connsiteY5" fmla="*/ 785674 h 4554033"/>
              <a:gd name="connsiteX6" fmla="*/ 0 w 2844800"/>
              <a:gd name="connsiteY6" fmla="*/ 386569 h 4554033"/>
              <a:gd name="connsiteX7" fmla="*/ 2304795 w 2844800"/>
              <a:gd name="connsiteY7" fmla="*/ 76241 h 4554033"/>
              <a:gd name="connsiteX8" fmla="*/ 2844800 w 2844800"/>
              <a:gd name="connsiteY8" fmla="*/ 0 h 455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800" h="4554033">
                <a:moveTo>
                  <a:pt x="2844800" y="0"/>
                </a:moveTo>
                <a:lnTo>
                  <a:pt x="2844800" y="4554033"/>
                </a:lnTo>
                <a:lnTo>
                  <a:pt x="2304795" y="4477792"/>
                </a:lnTo>
                <a:cubicBezTo>
                  <a:pt x="1533298" y="4366355"/>
                  <a:pt x="760186" y="4250921"/>
                  <a:pt x="0" y="4167464"/>
                </a:cubicBezTo>
                <a:lnTo>
                  <a:pt x="0" y="3768359"/>
                </a:lnTo>
                <a:lnTo>
                  <a:pt x="0" y="785674"/>
                </a:lnTo>
                <a:lnTo>
                  <a:pt x="0" y="386569"/>
                </a:lnTo>
                <a:cubicBezTo>
                  <a:pt x="760186" y="303112"/>
                  <a:pt x="1533298" y="187678"/>
                  <a:pt x="2304795" y="76241"/>
                </a:cubicBezTo>
                <a:lnTo>
                  <a:pt x="284480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7" name="任意多边形 16"/>
          <p:cNvSpPr/>
          <p:nvPr/>
        </p:nvSpPr>
        <p:spPr>
          <a:xfrm rot="16200000">
            <a:off x="10678481" y="-809184"/>
            <a:ext cx="1750690" cy="2795975"/>
          </a:xfrm>
          <a:custGeom>
            <a:avLst/>
            <a:gdLst>
              <a:gd name="connsiteX0" fmla="*/ 0 w 2844362"/>
              <a:gd name="connsiteY0" fmla="*/ 0 h 4542647"/>
              <a:gd name="connsiteX1" fmla="*/ 526130 w 2844362"/>
              <a:gd name="connsiteY1" fmla="*/ 73100 h 4542647"/>
              <a:gd name="connsiteX2" fmla="*/ 2844362 w 2844362"/>
              <a:gd name="connsiteY2" fmla="*/ 380876 h 4542647"/>
              <a:gd name="connsiteX3" fmla="*/ 2844362 w 2844362"/>
              <a:gd name="connsiteY3" fmla="*/ 779981 h 4542647"/>
              <a:gd name="connsiteX4" fmla="*/ 2844362 w 2844362"/>
              <a:gd name="connsiteY4" fmla="*/ 3762666 h 4542647"/>
              <a:gd name="connsiteX5" fmla="*/ 2844362 w 2844362"/>
              <a:gd name="connsiteY5" fmla="*/ 4161771 h 4542647"/>
              <a:gd name="connsiteX6" fmla="*/ 526130 w 2844362"/>
              <a:gd name="connsiteY6" fmla="*/ 4469547 h 4542647"/>
              <a:gd name="connsiteX7" fmla="*/ 0 w 2844362"/>
              <a:gd name="connsiteY7" fmla="*/ 4542647 h 4542647"/>
              <a:gd name="connsiteX8" fmla="*/ 0 w 2844362"/>
              <a:gd name="connsiteY8" fmla="*/ 0 h 454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62" h="4542647">
                <a:moveTo>
                  <a:pt x="0" y="0"/>
                </a:moveTo>
                <a:lnTo>
                  <a:pt x="526130" y="73100"/>
                </a:lnTo>
                <a:cubicBezTo>
                  <a:pt x="1302446" y="183346"/>
                  <a:pt x="2080548" y="297419"/>
                  <a:pt x="2844362" y="380876"/>
                </a:cubicBezTo>
                <a:lnTo>
                  <a:pt x="2844362" y="779981"/>
                </a:lnTo>
                <a:lnTo>
                  <a:pt x="2844362" y="3762666"/>
                </a:lnTo>
                <a:lnTo>
                  <a:pt x="2844362" y="4161771"/>
                </a:lnTo>
                <a:cubicBezTo>
                  <a:pt x="2080548" y="4245228"/>
                  <a:pt x="1302446" y="4359301"/>
                  <a:pt x="526130" y="4469547"/>
                </a:cubicBezTo>
                <a:lnTo>
                  <a:pt x="0" y="4542647"/>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pic>
        <p:nvPicPr>
          <p:cNvPr id="18" name="图片 1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4812" y="267286"/>
            <a:ext cx="3762375" cy="3762375"/>
          </a:xfrm>
          <a:prstGeom prst="rect">
            <a:avLst/>
          </a:prstGeom>
        </p:spPr>
      </p:pic>
    </p:spTree>
    <p:extLst>
      <p:ext uri="{BB962C8B-B14F-4D97-AF65-F5344CB8AC3E}">
        <p14:creationId xmlns:p14="http://schemas.microsoft.com/office/powerpoint/2010/main" val="5288502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tile tx="0" ty="0" sx="100000" sy="100000" flip="none" algn="tl"/>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25527" r="25527"/>
          <a:stretch/>
        </p:blipFill>
        <p:spPr>
          <a:xfrm>
            <a:off x="23957" y="-34443"/>
            <a:ext cx="12282344" cy="6911292"/>
          </a:xfrm>
          <a:prstGeom prst="rect">
            <a:avLst/>
          </a:prstGeom>
        </p:spPr>
      </p:pic>
      <p:pic>
        <p:nvPicPr>
          <p:cNvPr id="22" name="图片 2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32038" y="520785"/>
            <a:ext cx="2667000" cy="3867150"/>
          </a:xfrm>
          <a:prstGeom prst="rect">
            <a:avLst/>
          </a:prstGeom>
        </p:spPr>
      </p:pic>
      <p:sp>
        <p:nvSpPr>
          <p:cNvPr id="23" name="文本框 22"/>
          <p:cNvSpPr txBox="1"/>
          <p:nvPr/>
        </p:nvSpPr>
        <p:spPr>
          <a:xfrm>
            <a:off x="3200827" y="4513985"/>
            <a:ext cx="5790345" cy="1015663"/>
          </a:xfrm>
          <a:prstGeom prst="rect">
            <a:avLst/>
          </a:prstGeom>
          <a:noFill/>
        </p:spPr>
        <p:txBody>
          <a:bodyPr wrap="square" rtlCol="0">
            <a:spAutoFit/>
          </a:bodyPr>
          <a:lstStyle/>
          <a:p>
            <a:pPr algn="ctr"/>
            <a:r>
              <a:rPr lang="en-US" altLang="zh-CN" sz="6000" b="1" spc="600">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KHỞI ĐỘNG</a:t>
            </a:r>
            <a:endParaRPr lang="zh-CN" altLang="en-US" sz="6000" b="1" spc="600" dirty="0">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endParaRPr>
          </a:p>
        </p:txBody>
      </p:sp>
      <p:sp>
        <p:nvSpPr>
          <p:cNvPr id="25" name="任意多边形 24"/>
          <p:cNvSpPr/>
          <p:nvPr/>
        </p:nvSpPr>
        <p:spPr>
          <a:xfrm rot="16200000">
            <a:off x="-879946" y="2846080"/>
            <a:ext cx="1759893" cy="3147474"/>
          </a:xfrm>
          <a:custGeom>
            <a:avLst/>
            <a:gdLst>
              <a:gd name="connsiteX0" fmla="*/ 2859314 w 2859314"/>
              <a:gd name="connsiteY0" fmla="*/ 0 h 5113730"/>
              <a:gd name="connsiteX1" fmla="*/ 2859314 w 2859314"/>
              <a:gd name="connsiteY1" fmla="*/ 5113730 h 5113730"/>
              <a:gd name="connsiteX2" fmla="*/ 2600663 w 2859314"/>
              <a:gd name="connsiteY2" fmla="*/ 5110713 h 5113730"/>
              <a:gd name="connsiteX3" fmla="*/ 725446 w 2859314"/>
              <a:gd name="connsiteY3" fmla="*/ 4964525 h 5113730"/>
              <a:gd name="connsiteX4" fmla="*/ 0 w 2859314"/>
              <a:gd name="connsiteY4" fmla="*/ 4871620 h 5113730"/>
              <a:gd name="connsiteX5" fmla="*/ 0 w 2859314"/>
              <a:gd name="connsiteY5" fmla="*/ 242109 h 5113730"/>
              <a:gd name="connsiteX6" fmla="*/ 725446 w 2859314"/>
              <a:gd name="connsiteY6" fmla="*/ 149204 h 5113730"/>
              <a:gd name="connsiteX7" fmla="*/ 2600663 w 2859314"/>
              <a:gd name="connsiteY7" fmla="*/ 3016 h 5113730"/>
              <a:gd name="connsiteX8" fmla="*/ 2859314 w 2859314"/>
              <a:gd name="connsiteY8" fmla="*/ 0 h 511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3730">
                <a:moveTo>
                  <a:pt x="2859314" y="0"/>
                </a:moveTo>
                <a:lnTo>
                  <a:pt x="2859314" y="5113730"/>
                </a:lnTo>
                <a:lnTo>
                  <a:pt x="2600663" y="5110713"/>
                </a:lnTo>
                <a:cubicBezTo>
                  <a:pt x="1989056" y="5095293"/>
                  <a:pt x="1361179" y="5039624"/>
                  <a:pt x="725446" y="4964525"/>
                </a:cubicBezTo>
                <a:lnTo>
                  <a:pt x="0" y="4871620"/>
                </a:lnTo>
                <a:lnTo>
                  <a:pt x="0" y="242109"/>
                </a:lnTo>
                <a:lnTo>
                  <a:pt x="725446" y="149204"/>
                </a:lnTo>
                <a:cubicBezTo>
                  <a:pt x="1361179" y="74105"/>
                  <a:pt x="1989056" y="18436"/>
                  <a:pt x="2600663" y="3016"/>
                </a:cubicBezTo>
                <a:lnTo>
                  <a:pt x="2859314" y="0"/>
                </a:lnTo>
                <a:close/>
              </a:path>
            </a:pathLst>
          </a:cu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6" name="任意多边形 25"/>
          <p:cNvSpPr/>
          <p:nvPr/>
        </p:nvSpPr>
        <p:spPr>
          <a:xfrm rot="16200000">
            <a:off x="-879946" y="928990"/>
            <a:ext cx="1759893" cy="3146037"/>
          </a:xfrm>
          <a:custGeom>
            <a:avLst/>
            <a:gdLst>
              <a:gd name="connsiteX0" fmla="*/ 0 w 2859314"/>
              <a:gd name="connsiteY0" fmla="*/ 0 h 5111395"/>
              <a:gd name="connsiteX1" fmla="*/ 214891 w 2859314"/>
              <a:gd name="connsiteY1" fmla="*/ 3443 h 5111395"/>
              <a:gd name="connsiteX2" fmla="*/ 2096521 w 2859314"/>
              <a:gd name="connsiteY2" fmla="*/ 152289 h 5111395"/>
              <a:gd name="connsiteX3" fmla="*/ 2859314 w 2859314"/>
              <a:gd name="connsiteY3" fmla="*/ 248821 h 5111395"/>
              <a:gd name="connsiteX4" fmla="*/ 2859314 w 2859314"/>
              <a:gd name="connsiteY4" fmla="*/ 4862574 h 5111395"/>
              <a:gd name="connsiteX5" fmla="*/ 2096521 w 2859314"/>
              <a:gd name="connsiteY5" fmla="*/ 4959106 h 5111395"/>
              <a:gd name="connsiteX6" fmla="*/ 214891 w 2859314"/>
              <a:gd name="connsiteY6" fmla="*/ 5107952 h 5111395"/>
              <a:gd name="connsiteX7" fmla="*/ 0 w 2859314"/>
              <a:gd name="connsiteY7" fmla="*/ 5111395 h 5111395"/>
              <a:gd name="connsiteX8" fmla="*/ 0 w 2859314"/>
              <a:gd name="connsiteY8" fmla="*/ 0 h 511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1395">
                <a:moveTo>
                  <a:pt x="0" y="0"/>
                </a:moveTo>
                <a:lnTo>
                  <a:pt x="214891" y="3443"/>
                </a:lnTo>
                <a:cubicBezTo>
                  <a:pt x="827219" y="21167"/>
                  <a:pt x="1457529" y="77426"/>
                  <a:pt x="2096521" y="152289"/>
                </a:cubicBezTo>
                <a:lnTo>
                  <a:pt x="2859314" y="248821"/>
                </a:lnTo>
                <a:lnTo>
                  <a:pt x="2859314" y="4862574"/>
                </a:lnTo>
                <a:lnTo>
                  <a:pt x="2096521" y="4959106"/>
                </a:lnTo>
                <a:cubicBezTo>
                  <a:pt x="1457529" y="5033969"/>
                  <a:pt x="827219" y="5090228"/>
                  <a:pt x="214891" y="5107952"/>
                </a:cubicBezTo>
                <a:lnTo>
                  <a:pt x="0" y="5111395"/>
                </a:lnTo>
                <a:lnTo>
                  <a:pt x="0" y="0"/>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任意多边形 26"/>
          <p:cNvSpPr/>
          <p:nvPr/>
        </p:nvSpPr>
        <p:spPr>
          <a:xfrm rot="16200000">
            <a:off x="-875479" y="4940599"/>
            <a:ext cx="1750960" cy="2802983"/>
          </a:xfrm>
          <a:custGeom>
            <a:avLst/>
            <a:gdLst>
              <a:gd name="connsiteX0" fmla="*/ 2844800 w 2844800"/>
              <a:gd name="connsiteY0" fmla="*/ 0 h 4554033"/>
              <a:gd name="connsiteX1" fmla="*/ 2844800 w 2844800"/>
              <a:gd name="connsiteY1" fmla="*/ 4554033 h 4554033"/>
              <a:gd name="connsiteX2" fmla="*/ 2304795 w 2844800"/>
              <a:gd name="connsiteY2" fmla="*/ 4477792 h 4554033"/>
              <a:gd name="connsiteX3" fmla="*/ 0 w 2844800"/>
              <a:gd name="connsiteY3" fmla="*/ 4167464 h 4554033"/>
              <a:gd name="connsiteX4" fmla="*/ 0 w 2844800"/>
              <a:gd name="connsiteY4" fmla="*/ 3768359 h 4554033"/>
              <a:gd name="connsiteX5" fmla="*/ 0 w 2844800"/>
              <a:gd name="connsiteY5" fmla="*/ 785674 h 4554033"/>
              <a:gd name="connsiteX6" fmla="*/ 0 w 2844800"/>
              <a:gd name="connsiteY6" fmla="*/ 386569 h 4554033"/>
              <a:gd name="connsiteX7" fmla="*/ 2304795 w 2844800"/>
              <a:gd name="connsiteY7" fmla="*/ 76241 h 4554033"/>
              <a:gd name="connsiteX8" fmla="*/ 2844800 w 2844800"/>
              <a:gd name="connsiteY8" fmla="*/ 0 h 455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800" h="4554033">
                <a:moveTo>
                  <a:pt x="2844800" y="0"/>
                </a:moveTo>
                <a:lnTo>
                  <a:pt x="2844800" y="4554033"/>
                </a:lnTo>
                <a:lnTo>
                  <a:pt x="2304795" y="4477792"/>
                </a:lnTo>
                <a:cubicBezTo>
                  <a:pt x="1533298" y="4366355"/>
                  <a:pt x="760186" y="4250921"/>
                  <a:pt x="0" y="4167464"/>
                </a:cubicBezTo>
                <a:lnTo>
                  <a:pt x="0" y="3768359"/>
                </a:lnTo>
                <a:lnTo>
                  <a:pt x="0" y="785674"/>
                </a:lnTo>
                <a:lnTo>
                  <a:pt x="0" y="386569"/>
                </a:lnTo>
                <a:cubicBezTo>
                  <a:pt x="760186" y="303112"/>
                  <a:pt x="1533298" y="187678"/>
                  <a:pt x="2304795" y="76241"/>
                </a:cubicBezTo>
                <a:lnTo>
                  <a:pt x="284480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8" name="任意多边形 27"/>
          <p:cNvSpPr/>
          <p:nvPr/>
        </p:nvSpPr>
        <p:spPr>
          <a:xfrm rot="16200000">
            <a:off x="-875344" y="-809185"/>
            <a:ext cx="1750690" cy="2795975"/>
          </a:xfrm>
          <a:custGeom>
            <a:avLst/>
            <a:gdLst>
              <a:gd name="connsiteX0" fmla="*/ 0 w 2844362"/>
              <a:gd name="connsiteY0" fmla="*/ 0 h 4542647"/>
              <a:gd name="connsiteX1" fmla="*/ 526130 w 2844362"/>
              <a:gd name="connsiteY1" fmla="*/ 73100 h 4542647"/>
              <a:gd name="connsiteX2" fmla="*/ 2844362 w 2844362"/>
              <a:gd name="connsiteY2" fmla="*/ 380876 h 4542647"/>
              <a:gd name="connsiteX3" fmla="*/ 2844362 w 2844362"/>
              <a:gd name="connsiteY3" fmla="*/ 779981 h 4542647"/>
              <a:gd name="connsiteX4" fmla="*/ 2844362 w 2844362"/>
              <a:gd name="connsiteY4" fmla="*/ 3762666 h 4542647"/>
              <a:gd name="connsiteX5" fmla="*/ 2844362 w 2844362"/>
              <a:gd name="connsiteY5" fmla="*/ 4161771 h 4542647"/>
              <a:gd name="connsiteX6" fmla="*/ 526130 w 2844362"/>
              <a:gd name="connsiteY6" fmla="*/ 4469547 h 4542647"/>
              <a:gd name="connsiteX7" fmla="*/ 0 w 2844362"/>
              <a:gd name="connsiteY7" fmla="*/ 4542647 h 4542647"/>
              <a:gd name="connsiteX8" fmla="*/ 0 w 2844362"/>
              <a:gd name="connsiteY8" fmla="*/ 0 h 454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62" h="4542647">
                <a:moveTo>
                  <a:pt x="0" y="0"/>
                </a:moveTo>
                <a:lnTo>
                  <a:pt x="526130" y="73100"/>
                </a:lnTo>
                <a:cubicBezTo>
                  <a:pt x="1302446" y="183346"/>
                  <a:pt x="2080548" y="297419"/>
                  <a:pt x="2844362" y="380876"/>
                </a:cubicBezTo>
                <a:lnTo>
                  <a:pt x="2844362" y="779981"/>
                </a:lnTo>
                <a:lnTo>
                  <a:pt x="2844362" y="3762666"/>
                </a:lnTo>
                <a:lnTo>
                  <a:pt x="2844362" y="4161771"/>
                </a:lnTo>
                <a:cubicBezTo>
                  <a:pt x="2080548" y="4245228"/>
                  <a:pt x="1302446" y="4359301"/>
                  <a:pt x="526130" y="4469547"/>
                </a:cubicBezTo>
                <a:lnTo>
                  <a:pt x="0" y="4542647"/>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6" name="任意多边形 35"/>
          <p:cNvSpPr/>
          <p:nvPr/>
        </p:nvSpPr>
        <p:spPr>
          <a:xfrm rot="16200000">
            <a:off x="10673879" y="2846081"/>
            <a:ext cx="1759893" cy="3147474"/>
          </a:xfrm>
          <a:custGeom>
            <a:avLst/>
            <a:gdLst>
              <a:gd name="connsiteX0" fmla="*/ 2859314 w 2859314"/>
              <a:gd name="connsiteY0" fmla="*/ 0 h 5113730"/>
              <a:gd name="connsiteX1" fmla="*/ 2859314 w 2859314"/>
              <a:gd name="connsiteY1" fmla="*/ 5113730 h 5113730"/>
              <a:gd name="connsiteX2" fmla="*/ 2600663 w 2859314"/>
              <a:gd name="connsiteY2" fmla="*/ 5110713 h 5113730"/>
              <a:gd name="connsiteX3" fmla="*/ 725446 w 2859314"/>
              <a:gd name="connsiteY3" fmla="*/ 4964525 h 5113730"/>
              <a:gd name="connsiteX4" fmla="*/ 0 w 2859314"/>
              <a:gd name="connsiteY4" fmla="*/ 4871620 h 5113730"/>
              <a:gd name="connsiteX5" fmla="*/ 0 w 2859314"/>
              <a:gd name="connsiteY5" fmla="*/ 242109 h 5113730"/>
              <a:gd name="connsiteX6" fmla="*/ 725446 w 2859314"/>
              <a:gd name="connsiteY6" fmla="*/ 149204 h 5113730"/>
              <a:gd name="connsiteX7" fmla="*/ 2600663 w 2859314"/>
              <a:gd name="connsiteY7" fmla="*/ 3016 h 5113730"/>
              <a:gd name="connsiteX8" fmla="*/ 2859314 w 2859314"/>
              <a:gd name="connsiteY8" fmla="*/ 0 h 511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3730">
                <a:moveTo>
                  <a:pt x="2859314" y="0"/>
                </a:moveTo>
                <a:lnTo>
                  <a:pt x="2859314" y="5113730"/>
                </a:lnTo>
                <a:lnTo>
                  <a:pt x="2600663" y="5110713"/>
                </a:lnTo>
                <a:cubicBezTo>
                  <a:pt x="1989056" y="5095293"/>
                  <a:pt x="1361179" y="5039624"/>
                  <a:pt x="725446" y="4964525"/>
                </a:cubicBezTo>
                <a:lnTo>
                  <a:pt x="0" y="4871620"/>
                </a:lnTo>
                <a:lnTo>
                  <a:pt x="0" y="242109"/>
                </a:lnTo>
                <a:lnTo>
                  <a:pt x="725446" y="149204"/>
                </a:lnTo>
                <a:cubicBezTo>
                  <a:pt x="1361179" y="74105"/>
                  <a:pt x="1989056" y="18436"/>
                  <a:pt x="2600663" y="3016"/>
                </a:cubicBezTo>
                <a:lnTo>
                  <a:pt x="2859314" y="0"/>
                </a:lnTo>
                <a:close/>
              </a:path>
            </a:pathLst>
          </a:cu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7" name="任意多边形 36"/>
          <p:cNvSpPr/>
          <p:nvPr/>
        </p:nvSpPr>
        <p:spPr>
          <a:xfrm rot="16200000">
            <a:off x="10673879" y="928991"/>
            <a:ext cx="1759893" cy="3146037"/>
          </a:xfrm>
          <a:custGeom>
            <a:avLst/>
            <a:gdLst>
              <a:gd name="connsiteX0" fmla="*/ 0 w 2859314"/>
              <a:gd name="connsiteY0" fmla="*/ 0 h 5111395"/>
              <a:gd name="connsiteX1" fmla="*/ 214891 w 2859314"/>
              <a:gd name="connsiteY1" fmla="*/ 3443 h 5111395"/>
              <a:gd name="connsiteX2" fmla="*/ 2096521 w 2859314"/>
              <a:gd name="connsiteY2" fmla="*/ 152289 h 5111395"/>
              <a:gd name="connsiteX3" fmla="*/ 2859314 w 2859314"/>
              <a:gd name="connsiteY3" fmla="*/ 248821 h 5111395"/>
              <a:gd name="connsiteX4" fmla="*/ 2859314 w 2859314"/>
              <a:gd name="connsiteY4" fmla="*/ 4862574 h 5111395"/>
              <a:gd name="connsiteX5" fmla="*/ 2096521 w 2859314"/>
              <a:gd name="connsiteY5" fmla="*/ 4959106 h 5111395"/>
              <a:gd name="connsiteX6" fmla="*/ 214891 w 2859314"/>
              <a:gd name="connsiteY6" fmla="*/ 5107952 h 5111395"/>
              <a:gd name="connsiteX7" fmla="*/ 0 w 2859314"/>
              <a:gd name="connsiteY7" fmla="*/ 5111395 h 5111395"/>
              <a:gd name="connsiteX8" fmla="*/ 0 w 2859314"/>
              <a:gd name="connsiteY8" fmla="*/ 0 h 511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1395">
                <a:moveTo>
                  <a:pt x="0" y="0"/>
                </a:moveTo>
                <a:lnTo>
                  <a:pt x="214891" y="3443"/>
                </a:lnTo>
                <a:cubicBezTo>
                  <a:pt x="827219" y="21167"/>
                  <a:pt x="1457529" y="77426"/>
                  <a:pt x="2096521" y="152289"/>
                </a:cubicBezTo>
                <a:lnTo>
                  <a:pt x="2859314" y="248821"/>
                </a:lnTo>
                <a:lnTo>
                  <a:pt x="2859314" y="4862574"/>
                </a:lnTo>
                <a:lnTo>
                  <a:pt x="2096521" y="4959106"/>
                </a:lnTo>
                <a:cubicBezTo>
                  <a:pt x="1457529" y="5033969"/>
                  <a:pt x="827219" y="5090228"/>
                  <a:pt x="214891" y="5107952"/>
                </a:cubicBezTo>
                <a:lnTo>
                  <a:pt x="0" y="5111395"/>
                </a:lnTo>
                <a:lnTo>
                  <a:pt x="0" y="0"/>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8" name="任意多边形 37"/>
          <p:cNvSpPr/>
          <p:nvPr/>
        </p:nvSpPr>
        <p:spPr>
          <a:xfrm rot="16200000">
            <a:off x="10678346" y="4940600"/>
            <a:ext cx="1750960" cy="2802983"/>
          </a:xfrm>
          <a:custGeom>
            <a:avLst/>
            <a:gdLst>
              <a:gd name="connsiteX0" fmla="*/ 2844800 w 2844800"/>
              <a:gd name="connsiteY0" fmla="*/ 0 h 4554033"/>
              <a:gd name="connsiteX1" fmla="*/ 2844800 w 2844800"/>
              <a:gd name="connsiteY1" fmla="*/ 4554033 h 4554033"/>
              <a:gd name="connsiteX2" fmla="*/ 2304795 w 2844800"/>
              <a:gd name="connsiteY2" fmla="*/ 4477792 h 4554033"/>
              <a:gd name="connsiteX3" fmla="*/ 0 w 2844800"/>
              <a:gd name="connsiteY3" fmla="*/ 4167464 h 4554033"/>
              <a:gd name="connsiteX4" fmla="*/ 0 w 2844800"/>
              <a:gd name="connsiteY4" fmla="*/ 3768359 h 4554033"/>
              <a:gd name="connsiteX5" fmla="*/ 0 w 2844800"/>
              <a:gd name="connsiteY5" fmla="*/ 785674 h 4554033"/>
              <a:gd name="connsiteX6" fmla="*/ 0 w 2844800"/>
              <a:gd name="connsiteY6" fmla="*/ 386569 h 4554033"/>
              <a:gd name="connsiteX7" fmla="*/ 2304795 w 2844800"/>
              <a:gd name="connsiteY7" fmla="*/ 76241 h 4554033"/>
              <a:gd name="connsiteX8" fmla="*/ 2844800 w 2844800"/>
              <a:gd name="connsiteY8" fmla="*/ 0 h 455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800" h="4554033">
                <a:moveTo>
                  <a:pt x="2844800" y="0"/>
                </a:moveTo>
                <a:lnTo>
                  <a:pt x="2844800" y="4554033"/>
                </a:lnTo>
                <a:lnTo>
                  <a:pt x="2304795" y="4477792"/>
                </a:lnTo>
                <a:cubicBezTo>
                  <a:pt x="1533298" y="4366355"/>
                  <a:pt x="760186" y="4250921"/>
                  <a:pt x="0" y="4167464"/>
                </a:cubicBezTo>
                <a:lnTo>
                  <a:pt x="0" y="3768359"/>
                </a:lnTo>
                <a:lnTo>
                  <a:pt x="0" y="785674"/>
                </a:lnTo>
                <a:lnTo>
                  <a:pt x="0" y="386569"/>
                </a:lnTo>
                <a:cubicBezTo>
                  <a:pt x="760186" y="303112"/>
                  <a:pt x="1533298" y="187678"/>
                  <a:pt x="2304795" y="76241"/>
                </a:cubicBezTo>
                <a:lnTo>
                  <a:pt x="284480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9" name="任意多边形 38"/>
          <p:cNvSpPr/>
          <p:nvPr/>
        </p:nvSpPr>
        <p:spPr>
          <a:xfrm rot="16200000">
            <a:off x="10678481" y="-809184"/>
            <a:ext cx="1750690" cy="2795975"/>
          </a:xfrm>
          <a:custGeom>
            <a:avLst/>
            <a:gdLst>
              <a:gd name="connsiteX0" fmla="*/ 0 w 2844362"/>
              <a:gd name="connsiteY0" fmla="*/ 0 h 4542647"/>
              <a:gd name="connsiteX1" fmla="*/ 526130 w 2844362"/>
              <a:gd name="connsiteY1" fmla="*/ 73100 h 4542647"/>
              <a:gd name="connsiteX2" fmla="*/ 2844362 w 2844362"/>
              <a:gd name="connsiteY2" fmla="*/ 380876 h 4542647"/>
              <a:gd name="connsiteX3" fmla="*/ 2844362 w 2844362"/>
              <a:gd name="connsiteY3" fmla="*/ 779981 h 4542647"/>
              <a:gd name="connsiteX4" fmla="*/ 2844362 w 2844362"/>
              <a:gd name="connsiteY4" fmla="*/ 3762666 h 4542647"/>
              <a:gd name="connsiteX5" fmla="*/ 2844362 w 2844362"/>
              <a:gd name="connsiteY5" fmla="*/ 4161771 h 4542647"/>
              <a:gd name="connsiteX6" fmla="*/ 526130 w 2844362"/>
              <a:gd name="connsiteY6" fmla="*/ 4469547 h 4542647"/>
              <a:gd name="connsiteX7" fmla="*/ 0 w 2844362"/>
              <a:gd name="connsiteY7" fmla="*/ 4542647 h 4542647"/>
              <a:gd name="connsiteX8" fmla="*/ 0 w 2844362"/>
              <a:gd name="connsiteY8" fmla="*/ 0 h 454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62" h="4542647">
                <a:moveTo>
                  <a:pt x="0" y="0"/>
                </a:moveTo>
                <a:lnTo>
                  <a:pt x="526130" y="73100"/>
                </a:lnTo>
                <a:cubicBezTo>
                  <a:pt x="1302446" y="183346"/>
                  <a:pt x="2080548" y="297419"/>
                  <a:pt x="2844362" y="380876"/>
                </a:cubicBezTo>
                <a:lnTo>
                  <a:pt x="2844362" y="779981"/>
                </a:lnTo>
                <a:lnTo>
                  <a:pt x="2844362" y="3762666"/>
                </a:lnTo>
                <a:lnTo>
                  <a:pt x="2844362" y="4161771"/>
                </a:lnTo>
                <a:cubicBezTo>
                  <a:pt x="2080548" y="4245228"/>
                  <a:pt x="1302446" y="4359301"/>
                  <a:pt x="526130" y="4469547"/>
                </a:cubicBezTo>
                <a:lnTo>
                  <a:pt x="0" y="4542647"/>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813029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3120" y="100671"/>
            <a:ext cx="5256629" cy="4803750"/>
          </a:xfrm>
          <a:prstGeom prst="rect">
            <a:avLst/>
          </a:prstGeom>
        </p:spPr>
      </p:pic>
      <p:pic>
        <p:nvPicPr>
          <p:cNvPr id="4" name="图片 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33537" y="142875"/>
            <a:ext cx="5372100" cy="6715125"/>
          </a:xfrm>
          <a:prstGeom prst="rect">
            <a:avLst/>
          </a:prstGeom>
        </p:spPr>
      </p:pic>
      <p:sp>
        <p:nvSpPr>
          <p:cNvPr id="12" name="矩形 11"/>
          <p:cNvSpPr/>
          <p:nvPr/>
        </p:nvSpPr>
        <p:spPr>
          <a:xfrm>
            <a:off x="6456094" y="763032"/>
            <a:ext cx="3855525" cy="3539430"/>
          </a:xfrm>
          <a:prstGeom prst="rect">
            <a:avLst/>
          </a:prstGeom>
        </p:spPr>
        <p:txBody>
          <a:bodyPr wrap="square">
            <a:spAutoFit/>
          </a:bodyPr>
          <a:lstStyle/>
          <a:p>
            <a:pPr algn="ctr"/>
            <a:r>
              <a:rPr lang="vi-VN" altLang="zh-CN" sz="2800">
                <a:latin typeface="Times New Roman" panose="02020603050405020304" pitchFamily="18" charset="0"/>
                <a:ea typeface="华康娃娃体W5(P)" panose="040B0500000000000000" pitchFamily="82" charset="-122"/>
                <a:cs typeface="Times New Roman" panose="02020603050405020304" pitchFamily="18" charset="0"/>
              </a:rPr>
              <a:t>Em hãy cùng một nhóm bạn của mình tạo ra một sản phẩm (áp phích, đoạn kịch ngắn, sơ đồ tư duy, bài trình chiếu…) về chủ đề “</a:t>
            </a:r>
            <a:r>
              <a:rPr lang="vi-VN" altLang="zh-CN" sz="2800" b="1">
                <a:latin typeface="Times New Roman" panose="02020603050405020304" pitchFamily="18" charset="0"/>
                <a:ea typeface="华康娃娃体W5(P)" panose="040B0500000000000000" pitchFamily="82" charset="-122"/>
                <a:cs typeface="Times New Roman" panose="02020603050405020304" pitchFamily="18" charset="0"/>
              </a:rPr>
              <a:t>Ứng xử trên mạng</a:t>
            </a:r>
            <a:r>
              <a:rPr lang="vi-VN" altLang="zh-CN" sz="2800">
                <a:latin typeface="Times New Roman" panose="02020603050405020304" pitchFamily="18" charset="0"/>
                <a:ea typeface="华康娃娃体W5(P)" panose="040B0500000000000000" pitchFamily="82" charset="-122"/>
                <a:cs typeface="Times New Roman" panose="02020603050405020304" pitchFamily="18" charset="0"/>
              </a:rPr>
              <a:t>” để trình bày với các bạn trong lớp.</a:t>
            </a:r>
            <a:endParaRPr lang="zh-CN" altLang="en-US" sz="2800" dirty="0">
              <a:latin typeface="Times New Roman" panose="02020603050405020304" pitchFamily="18" charset="0"/>
              <a:ea typeface="华康娃娃体W5(P)" panose="040B0500000000000000" pitchFamily="82" charset="-122"/>
              <a:cs typeface="Times New Roman" panose="02020603050405020304" pitchFamily="18" charset="0"/>
            </a:endParaRPr>
          </a:p>
        </p:txBody>
      </p:sp>
    </p:spTree>
    <p:extLst>
      <p:ext uri="{BB962C8B-B14F-4D97-AF65-F5344CB8AC3E}">
        <p14:creationId xmlns:p14="http://schemas.microsoft.com/office/powerpoint/2010/main" val="1474361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wipe(left)">
                                      <p:cBhvr>
                                        <p:cTn id="7" dur="1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BFD06CB-1F25-2ED8-1218-CA4A4C50475F}"/>
              </a:ext>
            </a:extLst>
          </p:cNvPr>
          <p:cNvSpPr/>
          <p:nvPr/>
        </p:nvSpPr>
        <p:spPr>
          <a:xfrm>
            <a:off x="16630" y="2417874"/>
            <a:ext cx="2369203" cy="731548"/>
          </a:xfrm>
          <a:prstGeom prst="roundRect">
            <a:avLst/>
          </a:prstGeom>
          <a:solidFill>
            <a:schemeClr val="accent3"/>
          </a:solidFill>
          <a:ln>
            <a:solidFill>
              <a:schemeClr val="accent3">
                <a:lumMod val="25000"/>
              </a:schemeClr>
            </a:solidFill>
          </a:ln>
        </p:spPr>
        <p:txBody>
          <a:bodyPr wrap="square" rtlCol="0" anchor="ctr">
            <a:spAutoFit/>
          </a:bodyPr>
          <a:lstStyle/>
          <a:p>
            <a:pPr algn="ctr">
              <a:lnSpc>
                <a:spcPct val="150000"/>
              </a:lnSpc>
            </a:pPr>
            <a:r>
              <a:rPr lang="en-US" sz="2800" b="1">
                <a:latin typeface="Times New Roman" panose="02020603050405020304" pitchFamily="18" charset="0"/>
                <a:cs typeface="Times New Roman" panose="02020603050405020304" pitchFamily="18" charset="0"/>
              </a:rPr>
              <a:t>INTERNET</a:t>
            </a:r>
            <a:endParaRPr lang="en-US" sz="2800" b="1" dirty="0">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71C93A62-DF57-59F4-E0A4-EF83AFE6E129}"/>
              </a:ext>
            </a:extLst>
          </p:cNvPr>
          <p:cNvGrpSpPr/>
          <p:nvPr/>
        </p:nvGrpSpPr>
        <p:grpSpPr>
          <a:xfrm>
            <a:off x="977669" y="1145506"/>
            <a:ext cx="1950352" cy="1299135"/>
            <a:chOff x="977669" y="1145506"/>
            <a:chExt cx="1950352" cy="1299135"/>
          </a:xfrm>
        </p:grpSpPr>
        <p:cxnSp>
          <p:nvCxnSpPr>
            <p:cNvPr id="11" name="Straight Connector 10">
              <a:extLst>
                <a:ext uri="{FF2B5EF4-FFF2-40B4-BE49-F238E27FC236}">
                  <a16:creationId xmlns:a16="http://schemas.microsoft.com/office/drawing/2014/main" id="{5E2CAD30-48B2-820D-2325-2467F129CF76}"/>
                </a:ext>
              </a:extLst>
            </p:cNvPr>
            <p:cNvCxnSpPr>
              <a:cxnSpLocks/>
            </p:cNvCxnSpPr>
            <p:nvPr/>
          </p:nvCxnSpPr>
          <p:spPr>
            <a:xfrm flipV="1">
              <a:off x="977669" y="1145506"/>
              <a:ext cx="0" cy="1299135"/>
            </a:xfrm>
            <a:prstGeom prst="line">
              <a:avLst/>
            </a:prstGeom>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75F4E1A6-24C6-DB9F-E4DA-2376BCAAFE58}"/>
                </a:ext>
              </a:extLst>
            </p:cNvPr>
            <p:cNvCxnSpPr>
              <a:cxnSpLocks/>
            </p:cNvCxnSpPr>
            <p:nvPr/>
          </p:nvCxnSpPr>
          <p:spPr>
            <a:xfrm>
              <a:off x="977669" y="1145506"/>
              <a:ext cx="19503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EB9D19AF-0A09-54C3-A839-14D1A77FD33F}"/>
              </a:ext>
            </a:extLst>
          </p:cNvPr>
          <p:cNvCxnSpPr>
            <a:cxnSpLocks/>
          </p:cNvCxnSpPr>
          <p:nvPr/>
        </p:nvCxnSpPr>
        <p:spPr>
          <a:xfrm>
            <a:off x="2928023" y="270364"/>
            <a:ext cx="0" cy="18064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E441B5B-6847-689A-FF65-13B2CA28C9E1}"/>
              </a:ext>
            </a:extLst>
          </p:cNvPr>
          <p:cNvCxnSpPr/>
          <p:nvPr/>
        </p:nvCxnSpPr>
        <p:spPr>
          <a:xfrm>
            <a:off x="2928023" y="270364"/>
            <a:ext cx="6716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9FE91D7-28DB-388E-394B-7DA96597CB54}"/>
              </a:ext>
            </a:extLst>
          </p:cNvPr>
          <p:cNvCxnSpPr/>
          <p:nvPr/>
        </p:nvCxnSpPr>
        <p:spPr>
          <a:xfrm>
            <a:off x="2928022" y="838110"/>
            <a:ext cx="6716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3D4FC42-605C-7AFE-9388-08C05A461C1C}"/>
              </a:ext>
            </a:extLst>
          </p:cNvPr>
          <p:cNvCxnSpPr/>
          <p:nvPr/>
        </p:nvCxnSpPr>
        <p:spPr>
          <a:xfrm>
            <a:off x="2928021" y="2076820"/>
            <a:ext cx="6716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B1A34C0-2B60-BB80-A8B5-85FDFD1A4979}"/>
              </a:ext>
            </a:extLst>
          </p:cNvPr>
          <p:cNvCxnSpPr/>
          <p:nvPr/>
        </p:nvCxnSpPr>
        <p:spPr>
          <a:xfrm>
            <a:off x="2928021" y="1456544"/>
            <a:ext cx="6716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1CC8C12-F23A-35C2-FC07-E4D3228AF42B}"/>
              </a:ext>
            </a:extLst>
          </p:cNvPr>
          <p:cNvSpPr txBox="1"/>
          <p:nvPr/>
        </p:nvSpPr>
        <p:spPr>
          <a:xfrm>
            <a:off x="3707510" y="41703"/>
            <a:ext cx="5556463"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endParaRPr lang="en-US" sz="28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391AF4A5-6E10-A573-708E-9E878D90F354}"/>
              </a:ext>
            </a:extLst>
          </p:cNvPr>
          <p:cNvSpPr txBox="1"/>
          <p:nvPr/>
        </p:nvSpPr>
        <p:spPr>
          <a:xfrm>
            <a:off x="3707511" y="638055"/>
            <a:ext cx="587467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Cài phần mềm chặn trang web xấu</a:t>
            </a:r>
          </a:p>
        </p:txBody>
      </p:sp>
      <p:sp>
        <p:nvSpPr>
          <p:cNvPr id="33" name="TextBox 32">
            <a:extLst>
              <a:ext uri="{FF2B5EF4-FFF2-40B4-BE49-F238E27FC236}">
                <a16:creationId xmlns:a16="http://schemas.microsoft.com/office/drawing/2014/main" id="{627AA755-A946-87F9-D776-1CC159489EE1}"/>
              </a:ext>
            </a:extLst>
          </p:cNvPr>
          <p:cNvSpPr txBox="1"/>
          <p:nvPr/>
        </p:nvSpPr>
        <p:spPr>
          <a:xfrm>
            <a:off x="3707511" y="1235226"/>
            <a:ext cx="494029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Hỏi ý kiến người lớn khi cần</a:t>
            </a:r>
          </a:p>
        </p:txBody>
      </p:sp>
      <p:sp>
        <p:nvSpPr>
          <p:cNvPr id="34" name="TextBox 33">
            <a:extLst>
              <a:ext uri="{FF2B5EF4-FFF2-40B4-BE49-F238E27FC236}">
                <a16:creationId xmlns:a16="http://schemas.microsoft.com/office/drawing/2014/main" id="{7FDE72C7-5C20-902C-45DC-766EA44325BB}"/>
              </a:ext>
            </a:extLst>
          </p:cNvPr>
          <p:cNvSpPr txBox="1"/>
          <p:nvPr/>
        </p:nvSpPr>
        <p:spPr>
          <a:xfrm>
            <a:off x="3707511" y="1815607"/>
            <a:ext cx="553875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Đóng ngay các trang có nội dung xấu</a:t>
            </a:r>
          </a:p>
        </p:txBody>
      </p:sp>
      <p:cxnSp>
        <p:nvCxnSpPr>
          <p:cNvPr id="41" name="Straight Arrow Connector 40">
            <a:extLst>
              <a:ext uri="{FF2B5EF4-FFF2-40B4-BE49-F238E27FC236}">
                <a16:creationId xmlns:a16="http://schemas.microsoft.com/office/drawing/2014/main" id="{77C707A8-B400-CA04-68DF-3D18957081E2}"/>
              </a:ext>
            </a:extLst>
          </p:cNvPr>
          <p:cNvCxnSpPr>
            <a:cxnSpLocks/>
          </p:cNvCxnSpPr>
          <p:nvPr/>
        </p:nvCxnSpPr>
        <p:spPr>
          <a:xfrm>
            <a:off x="2405000" y="2675452"/>
            <a:ext cx="11946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F43F11E-DA97-80DB-CFD2-E7B91BC371D1}"/>
              </a:ext>
            </a:extLst>
          </p:cNvPr>
          <p:cNvSpPr txBox="1"/>
          <p:nvPr/>
        </p:nvSpPr>
        <p:spPr>
          <a:xfrm>
            <a:off x="3732013" y="2402167"/>
            <a:ext cx="2195349"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endParaRPr lang="en-US" sz="2800" dirty="0">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A8B4D48C-5F95-B031-CDE3-2C023C64696F}"/>
              </a:ext>
            </a:extLst>
          </p:cNvPr>
          <p:cNvSpPr txBox="1"/>
          <p:nvPr/>
        </p:nvSpPr>
        <p:spPr>
          <a:xfrm>
            <a:off x="2307939" y="2192176"/>
            <a:ext cx="1330104"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Ứng xử</a:t>
            </a:r>
          </a:p>
        </p:txBody>
      </p:sp>
      <p:sp>
        <p:nvSpPr>
          <p:cNvPr id="48" name="TextBox 47">
            <a:extLst>
              <a:ext uri="{FF2B5EF4-FFF2-40B4-BE49-F238E27FC236}">
                <a16:creationId xmlns:a16="http://schemas.microsoft.com/office/drawing/2014/main" id="{0A74F482-D378-6E0D-A0C2-05F51A1E3537}"/>
              </a:ext>
            </a:extLst>
          </p:cNvPr>
          <p:cNvSpPr txBox="1"/>
          <p:nvPr/>
        </p:nvSpPr>
        <p:spPr>
          <a:xfrm>
            <a:off x="880959" y="673532"/>
            <a:ext cx="2190705"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Khi sử dụng</a:t>
            </a:r>
          </a:p>
        </p:txBody>
      </p:sp>
      <p:cxnSp>
        <p:nvCxnSpPr>
          <p:cNvPr id="50" name="Straight Arrow Connector 49">
            <a:extLst>
              <a:ext uri="{FF2B5EF4-FFF2-40B4-BE49-F238E27FC236}">
                <a16:creationId xmlns:a16="http://schemas.microsoft.com/office/drawing/2014/main" id="{921C85A3-18B7-8215-B5CC-350A03486047}"/>
              </a:ext>
            </a:extLst>
          </p:cNvPr>
          <p:cNvCxnSpPr/>
          <p:nvPr/>
        </p:nvCxnSpPr>
        <p:spPr>
          <a:xfrm>
            <a:off x="2618527" y="3177744"/>
            <a:ext cx="6716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FA11D66-1200-2B82-C925-AD33419A13D3}"/>
              </a:ext>
            </a:extLst>
          </p:cNvPr>
          <p:cNvCxnSpPr>
            <a:cxnSpLocks/>
          </p:cNvCxnSpPr>
          <p:nvPr/>
        </p:nvCxnSpPr>
        <p:spPr>
          <a:xfrm>
            <a:off x="977667" y="3486079"/>
            <a:ext cx="16408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193D16D-1170-39A1-BA6A-9D4775850B27}"/>
              </a:ext>
            </a:extLst>
          </p:cNvPr>
          <p:cNvCxnSpPr>
            <a:cxnSpLocks/>
          </p:cNvCxnSpPr>
          <p:nvPr/>
        </p:nvCxnSpPr>
        <p:spPr>
          <a:xfrm>
            <a:off x="2618330" y="3192926"/>
            <a:ext cx="0" cy="5961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B305BA8-239E-667A-C1D2-5F2211A6938F}"/>
              </a:ext>
            </a:extLst>
          </p:cNvPr>
          <p:cNvCxnSpPr/>
          <p:nvPr/>
        </p:nvCxnSpPr>
        <p:spPr>
          <a:xfrm>
            <a:off x="2618330" y="3776505"/>
            <a:ext cx="6716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ACAFFA6-9486-3F07-320F-8F8407E7F206}"/>
              </a:ext>
            </a:extLst>
          </p:cNvPr>
          <p:cNvSpPr txBox="1"/>
          <p:nvPr/>
        </p:nvSpPr>
        <p:spPr>
          <a:xfrm>
            <a:off x="3328496" y="2945848"/>
            <a:ext cx="218880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tắc</a:t>
            </a:r>
            <a:endParaRPr lang="en-US" sz="2800" dirty="0">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BFC4E5BF-8721-E088-78E7-3FAB1FB53A97}"/>
              </a:ext>
            </a:extLst>
          </p:cNvPr>
          <p:cNvSpPr txBox="1"/>
          <p:nvPr/>
        </p:nvSpPr>
        <p:spPr>
          <a:xfrm>
            <a:off x="3328495" y="3553852"/>
            <a:ext cx="2849165"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endParaRPr lang="en-US" sz="2800" dirty="0">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7E7CF064-A5FF-8D61-61A2-6FA216B4E7BD}"/>
              </a:ext>
            </a:extLst>
          </p:cNvPr>
          <p:cNvSpPr txBox="1"/>
          <p:nvPr/>
        </p:nvSpPr>
        <p:spPr>
          <a:xfrm>
            <a:off x="832779" y="3467729"/>
            <a:ext cx="1870147"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Giao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endParaRPr lang="en-US" sz="2800" b="1" dirty="0">
              <a:latin typeface="Times New Roman" panose="02020603050405020304" pitchFamily="18" charset="0"/>
              <a:cs typeface="Times New Roman" panose="02020603050405020304" pitchFamily="18" charset="0"/>
            </a:endParaRPr>
          </a:p>
        </p:txBody>
      </p:sp>
      <p:sp>
        <p:nvSpPr>
          <p:cNvPr id="60" name="Oval 59">
            <a:extLst>
              <a:ext uri="{FF2B5EF4-FFF2-40B4-BE49-F238E27FC236}">
                <a16:creationId xmlns:a16="http://schemas.microsoft.com/office/drawing/2014/main" id="{891E8C0F-8F6C-3E7E-6C00-DAF0984FCA4A}"/>
              </a:ext>
            </a:extLst>
          </p:cNvPr>
          <p:cNvSpPr/>
          <p:nvPr/>
        </p:nvSpPr>
        <p:spPr>
          <a:xfrm>
            <a:off x="1672096" y="3906860"/>
            <a:ext cx="2035414" cy="1947565"/>
          </a:xfrm>
          <a:prstGeom prst="ellipse">
            <a:avLst/>
          </a:prstGeom>
          <a:solidFill>
            <a:schemeClr val="accent3"/>
          </a:solidFill>
          <a:ln>
            <a:solidFill>
              <a:schemeClr val="accent3">
                <a:lumMod val="25000"/>
              </a:schemeClr>
            </a:solidFill>
          </a:ln>
        </p:spPr>
        <p:txBody>
          <a:bodyPr wrap="square" rtlCol="0" anchor="ctr">
            <a:spAutoFit/>
          </a:bodyPr>
          <a:lstStyle/>
          <a:p>
            <a:pPr algn="ctr">
              <a:lnSpc>
                <a:spcPct val="150000"/>
              </a:lnSpc>
            </a:pPr>
            <a:r>
              <a:rPr lang="en-US" sz="2800" b="1" dirty="0" err="1">
                <a:latin typeface="Times New Roman" panose="02020603050405020304" pitchFamily="18" charset="0"/>
                <a:cs typeface="Times New Roman" panose="02020603050405020304" pitchFamily="18" charset="0"/>
              </a:rPr>
              <a:t>Nghiện</a:t>
            </a:r>
            <a:r>
              <a:rPr lang="en-US" sz="2800" b="1" dirty="0">
                <a:latin typeface="Times New Roman" panose="02020603050405020304" pitchFamily="18" charset="0"/>
                <a:cs typeface="Times New Roman" panose="02020603050405020304" pitchFamily="18" charset="0"/>
              </a:rPr>
              <a:t> </a:t>
            </a:r>
          </a:p>
          <a:p>
            <a:pPr algn="ctr">
              <a:lnSpc>
                <a:spcPct val="150000"/>
              </a:lnSpc>
            </a:pPr>
            <a:r>
              <a:rPr lang="en-US" sz="2800" b="1" dirty="0">
                <a:latin typeface="Times New Roman" panose="02020603050405020304" pitchFamily="18" charset="0"/>
                <a:cs typeface="Times New Roman" panose="02020603050405020304" pitchFamily="18" charset="0"/>
              </a:rPr>
              <a:t>Internet</a:t>
            </a:r>
          </a:p>
        </p:txBody>
      </p:sp>
      <p:cxnSp>
        <p:nvCxnSpPr>
          <p:cNvPr id="64" name="Straight Connector 63">
            <a:extLst>
              <a:ext uri="{FF2B5EF4-FFF2-40B4-BE49-F238E27FC236}">
                <a16:creationId xmlns:a16="http://schemas.microsoft.com/office/drawing/2014/main" id="{F4154A1D-25FB-40EF-4ED0-C84FC1A3B50B}"/>
              </a:ext>
            </a:extLst>
          </p:cNvPr>
          <p:cNvCxnSpPr>
            <a:cxnSpLocks/>
            <a:endCxn id="60" idx="2"/>
          </p:cNvCxnSpPr>
          <p:nvPr/>
        </p:nvCxnSpPr>
        <p:spPr>
          <a:xfrm>
            <a:off x="964670" y="4880642"/>
            <a:ext cx="70742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38A6B93-2FAD-4BF2-7226-DA89869A713D}"/>
              </a:ext>
            </a:extLst>
          </p:cNvPr>
          <p:cNvCxnSpPr>
            <a:cxnSpLocks/>
            <a:stCxn id="60" idx="6"/>
          </p:cNvCxnSpPr>
          <p:nvPr/>
        </p:nvCxnSpPr>
        <p:spPr>
          <a:xfrm>
            <a:off x="3707510" y="4880643"/>
            <a:ext cx="374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A7ACD55-8799-ACCD-8CDE-BAE5DFA71625}"/>
              </a:ext>
            </a:extLst>
          </p:cNvPr>
          <p:cNvCxnSpPr>
            <a:cxnSpLocks/>
          </p:cNvCxnSpPr>
          <p:nvPr/>
        </p:nvCxnSpPr>
        <p:spPr>
          <a:xfrm flipV="1">
            <a:off x="6096918" y="3241630"/>
            <a:ext cx="0" cy="1715507"/>
          </a:xfrm>
          <a:prstGeom prst="line">
            <a:avLst/>
          </a:prstGeom>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5971CC76-9D22-B788-F8C7-C2F5CF51CEE2}"/>
              </a:ext>
            </a:extLst>
          </p:cNvPr>
          <p:cNvCxnSpPr>
            <a:cxnSpLocks/>
          </p:cNvCxnSpPr>
          <p:nvPr/>
        </p:nvCxnSpPr>
        <p:spPr>
          <a:xfrm>
            <a:off x="4081574" y="4123124"/>
            <a:ext cx="20144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E20D610-4B48-1E9A-04D3-FDBB5FAAF379}"/>
              </a:ext>
            </a:extLst>
          </p:cNvPr>
          <p:cNvCxnSpPr/>
          <p:nvPr/>
        </p:nvCxnSpPr>
        <p:spPr>
          <a:xfrm>
            <a:off x="6100270" y="3235690"/>
            <a:ext cx="6716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4065DFEE-B019-69C7-730F-E45C03992DB1}"/>
              </a:ext>
            </a:extLst>
          </p:cNvPr>
          <p:cNvCxnSpPr/>
          <p:nvPr/>
        </p:nvCxnSpPr>
        <p:spPr>
          <a:xfrm>
            <a:off x="6096918" y="3645469"/>
            <a:ext cx="6716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2257CFCA-CB6F-AF62-538C-BB0F43835B0E}"/>
              </a:ext>
            </a:extLst>
          </p:cNvPr>
          <p:cNvCxnSpPr/>
          <p:nvPr/>
        </p:nvCxnSpPr>
        <p:spPr>
          <a:xfrm>
            <a:off x="6096919" y="4527758"/>
            <a:ext cx="6716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2F371C2F-F43E-3CF3-A933-009D84533BD0}"/>
              </a:ext>
            </a:extLst>
          </p:cNvPr>
          <p:cNvCxnSpPr/>
          <p:nvPr/>
        </p:nvCxnSpPr>
        <p:spPr>
          <a:xfrm>
            <a:off x="6096919" y="4123124"/>
            <a:ext cx="6716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E5B18A65-5C58-42A8-09AB-2271BEB1ECB4}"/>
              </a:ext>
            </a:extLst>
          </p:cNvPr>
          <p:cNvSpPr txBox="1"/>
          <p:nvPr/>
        </p:nvSpPr>
        <p:spPr>
          <a:xfrm>
            <a:off x="6768433" y="3061762"/>
            <a:ext cx="5664271" cy="492443"/>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Thiếu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quanh</a:t>
            </a:r>
            <a:endParaRPr lang="en-US" sz="2600" dirty="0">
              <a:latin typeface="Times New Roman" panose="02020603050405020304" pitchFamily="18" charset="0"/>
              <a:cs typeface="Times New Roman" panose="02020603050405020304" pitchFamily="18" charset="0"/>
            </a:endParaRPr>
          </a:p>
        </p:txBody>
      </p:sp>
      <p:sp>
        <p:nvSpPr>
          <p:cNvPr id="82" name="TextBox 81">
            <a:extLst>
              <a:ext uri="{FF2B5EF4-FFF2-40B4-BE49-F238E27FC236}">
                <a16:creationId xmlns:a16="http://schemas.microsoft.com/office/drawing/2014/main" id="{52658B42-FB62-AC6B-9F6B-808436D6DA3D}"/>
              </a:ext>
            </a:extLst>
          </p:cNvPr>
          <p:cNvSpPr txBox="1"/>
          <p:nvPr/>
        </p:nvSpPr>
        <p:spPr>
          <a:xfrm>
            <a:off x="6754486" y="3503800"/>
            <a:ext cx="5549746" cy="492443"/>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Khó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tập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tập</a:t>
            </a:r>
            <a:endParaRPr lang="en-US" sz="2600" dirty="0">
              <a:latin typeface="Times New Roman" panose="02020603050405020304" pitchFamily="18" charset="0"/>
              <a:cs typeface="Times New Roman" panose="02020603050405020304" pitchFamily="18" charset="0"/>
            </a:endParaRPr>
          </a:p>
        </p:txBody>
      </p:sp>
      <p:sp>
        <p:nvSpPr>
          <p:cNvPr id="83" name="TextBox 82">
            <a:extLst>
              <a:ext uri="{FF2B5EF4-FFF2-40B4-BE49-F238E27FC236}">
                <a16:creationId xmlns:a16="http://schemas.microsoft.com/office/drawing/2014/main" id="{73442324-6AED-11CE-6233-98C8EDD260F3}"/>
              </a:ext>
            </a:extLst>
          </p:cNvPr>
          <p:cNvSpPr txBox="1"/>
          <p:nvPr/>
        </p:nvSpPr>
        <p:spPr>
          <a:xfrm>
            <a:off x="6739864" y="3850649"/>
            <a:ext cx="5681026" cy="477054"/>
          </a:xfrm>
          <a:prstGeom prst="rect">
            <a:avLst/>
          </a:prstGeom>
          <a:noFill/>
        </p:spPr>
        <p:txBody>
          <a:bodyPr wrap="square" rtlCol="0">
            <a:spAutoFit/>
          </a:bodyPr>
          <a:lstStyle/>
          <a:p>
            <a:r>
              <a:rPr lang="en-US" sz="2500" dirty="0" err="1">
                <a:latin typeface="Times New Roman" panose="02020603050405020304" pitchFamily="18" charset="0"/>
                <a:cs typeface="Times New Roman" panose="02020603050405020304" pitchFamily="18" charset="0"/>
              </a:rPr>
              <a:t>Tăng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nguy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vụ</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bắt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nạt</a:t>
            </a:r>
            <a:endParaRPr lang="en-US" sz="2500" dirty="0">
              <a:latin typeface="Times New Roman" panose="02020603050405020304" pitchFamily="18" charset="0"/>
              <a:cs typeface="Times New Roman" panose="02020603050405020304" pitchFamily="18" charset="0"/>
            </a:endParaRPr>
          </a:p>
        </p:txBody>
      </p:sp>
      <p:sp>
        <p:nvSpPr>
          <p:cNvPr id="84" name="TextBox 83">
            <a:extLst>
              <a:ext uri="{FF2B5EF4-FFF2-40B4-BE49-F238E27FC236}">
                <a16:creationId xmlns:a16="http://schemas.microsoft.com/office/drawing/2014/main" id="{1922013F-D943-6CCF-67FF-1FFFE72B99C0}"/>
              </a:ext>
            </a:extLst>
          </p:cNvPr>
          <p:cNvSpPr txBox="1"/>
          <p:nvPr/>
        </p:nvSpPr>
        <p:spPr>
          <a:xfrm>
            <a:off x="6738389" y="4322404"/>
            <a:ext cx="5400918" cy="492443"/>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Dễ</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dẫn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trang</a:t>
            </a:r>
            <a:r>
              <a:rPr lang="en-US" sz="2600" dirty="0">
                <a:latin typeface="Times New Roman" panose="02020603050405020304" pitchFamily="18" charset="0"/>
                <a:cs typeface="Times New Roman" panose="02020603050405020304" pitchFamily="18" charset="0"/>
              </a:rPr>
              <a:t> web </a:t>
            </a:r>
            <a:r>
              <a:rPr lang="en-US" sz="2600" dirty="0" err="1">
                <a:latin typeface="Times New Roman" panose="02020603050405020304" pitchFamily="18" charset="0"/>
                <a:cs typeface="Times New Roman" panose="02020603050405020304" pitchFamily="18" charset="0"/>
              </a:rPr>
              <a:t>xấu</a:t>
            </a:r>
            <a:endParaRPr lang="en-US" sz="2600" dirty="0">
              <a:latin typeface="Times New Roman" panose="02020603050405020304" pitchFamily="18" charset="0"/>
              <a:cs typeface="Times New Roman" panose="02020603050405020304" pitchFamily="18" charset="0"/>
            </a:endParaRPr>
          </a:p>
        </p:txBody>
      </p:sp>
      <p:sp>
        <p:nvSpPr>
          <p:cNvPr id="88" name="TextBox 87">
            <a:extLst>
              <a:ext uri="{FF2B5EF4-FFF2-40B4-BE49-F238E27FC236}">
                <a16:creationId xmlns:a16="http://schemas.microsoft.com/office/drawing/2014/main" id="{BE276AF5-DAE6-AA7B-AABC-C2CD805CD1E5}"/>
              </a:ext>
            </a:extLst>
          </p:cNvPr>
          <p:cNvSpPr txBox="1"/>
          <p:nvPr/>
        </p:nvSpPr>
        <p:spPr>
          <a:xfrm>
            <a:off x="6738389" y="4722944"/>
            <a:ext cx="4940298" cy="492443"/>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Dễ</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tuyến</a:t>
            </a:r>
            <a:endParaRPr lang="en-US" sz="2600" dirty="0">
              <a:latin typeface="Times New Roman" panose="02020603050405020304" pitchFamily="18" charset="0"/>
              <a:cs typeface="Times New Roman" panose="02020603050405020304" pitchFamily="18" charset="0"/>
            </a:endParaRPr>
          </a:p>
        </p:txBody>
      </p:sp>
      <p:sp>
        <p:nvSpPr>
          <p:cNvPr id="92" name="TextBox 91">
            <a:extLst>
              <a:ext uri="{FF2B5EF4-FFF2-40B4-BE49-F238E27FC236}">
                <a16:creationId xmlns:a16="http://schemas.microsoft.com/office/drawing/2014/main" id="{FB6F0D82-C3FC-5694-FA5E-6AA66A7F3A00}"/>
              </a:ext>
            </a:extLst>
          </p:cNvPr>
          <p:cNvSpPr txBox="1"/>
          <p:nvPr/>
        </p:nvSpPr>
        <p:spPr>
          <a:xfrm>
            <a:off x="4287132" y="4095287"/>
            <a:ext cx="1640230"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Tác hại</a:t>
            </a:r>
          </a:p>
        </p:txBody>
      </p:sp>
      <p:sp>
        <p:nvSpPr>
          <p:cNvPr id="93" name="TextBox 92">
            <a:extLst>
              <a:ext uri="{FF2B5EF4-FFF2-40B4-BE49-F238E27FC236}">
                <a16:creationId xmlns:a16="http://schemas.microsoft.com/office/drawing/2014/main" id="{412F9CD0-DFFB-4EC8-6162-95424E5D714F}"/>
              </a:ext>
            </a:extLst>
          </p:cNvPr>
          <p:cNvSpPr txBox="1"/>
          <p:nvPr/>
        </p:nvSpPr>
        <p:spPr>
          <a:xfrm>
            <a:off x="3882606" y="5468679"/>
            <a:ext cx="2482343"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Phòng tránh</a:t>
            </a:r>
          </a:p>
        </p:txBody>
      </p:sp>
      <p:cxnSp>
        <p:nvCxnSpPr>
          <p:cNvPr id="106" name="Straight Connector 105">
            <a:extLst>
              <a:ext uri="{FF2B5EF4-FFF2-40B4-BE49-F238E27FC236}">
                <a16:creationId xmlns:a16="http://schemas.microsoft.com/office/drawing/2014/main" id="{AD6C5707-BF42-932B-5B85-2FB16E3FA494}"/>
              </a:ext>
            </a:extLst>
          </p:cNvPr>
          <p:cNvCxnSpPr>
            <a:cxnSpLocks/>
          </p:cNvCxnSpPr>
          <p:nvPr/>
        </p:nvCxnSpPr>
        <p:spPr>
          <a:xfrm flipV="1">
            <a:off x="6110072" y="5254288"/>
            <a:ext cx="0" cy="1254284"/>
          </a:xfrm>
          <a:prstGeom prst="line">
            <a:avLst/>
          </a:prstGeom>
          <a:ln/>
        </p:spPr>
        <p:style>
          <a:lnRef idx="1">
            <a:schemeClr val="dk1"/>
          </a:lnRef>
          <a:fillRef idx="0">
            <a:schemeClr val="dk1"/>
          </a:fillRef>
          <a:effectRef idx="0">
            <a:schemeClr val="dk1"/>
          </a:effectRef>
          <a:fontRef idx="minor">
            <a:schemeClr val="tx1"/>
          </a:fontRef>
        </p:style>
      </p:cxnSp>
      <p:cxnSp>
        <p:nvCxnSpPr>
          <p:cNvPr id="108" name="Straight Arrow Connector 107">
            <a:extLst>
              <a:ext uri="{FF2B5EF4-FFF2-40B4-BE49-F238E27FC236}">
                <a16:creationId xmlns:a16="http://schemas.microsoft.com/office/drawing/2014/main" id="{18D4B891-9B58-8E32-6FFC-DDABCE836604}"/>
              </a:ext>
            </a:extLst>
          </p:cNvPr>
          <p:cNvCxnSpPr/>
          <p:nvPr/>
        </p:nvCxnSpPr>
        <p:spPr>
          <a:xfrm>
            <a:off x="6096005" y="5254288"/>
            <a:ext cx="6716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6DFF65E7-91B4-28A3-52CE-AFEFF4FE9C92}"/>
              </a:ext>
            </a:extLst>
          </p:cNvPr>
          <p:cNvCxnSpPr/>
          <p:nvPr/>
        </p:nvCxnSpPr>
        <p:spPr>
          <a:xfrm>
            <a:off x="6110067" y="6140889"/>
            <a:ext cx="6716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94055B25-2902-C5B9-A247-74B4A16241E9}"/>
              </a:ext>
            </a:extLst>
          </p:cNvPr>
          <p:cNvCxnSpPr/>
          <p:nvPr/>
        </p:nvCxnSpPr>
        <p:spPr>
          <a:xfrm>
            <a:off x="6096000" y="5662921"/>
            <a:ext cx="6716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0DAF5B65-E9C1-955D-3635-A553A22A146B}"/>
              </a:ext>
            </a:extLst>
          </p:cNvPr>
          <p:cNvSpPr txBox="1"/>
          <p:nvPr/>
        </p:nvSpPr>
        <p:spPr>
          <a:xfrm>
            <a:off x="6873968" y="5013836"/>
            <a:ext cx="494029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Chia sẻ</a:t>
            </a:r>
          </a:p>
        </p:txBody>
      </p:sp>
      <p:sp>
        <p:nvSpPr>
          <p:cNvPr id="113" name="TextBox 112">
            <a:extLst>
              <a:ext uri="{FF2B5EF4-FFF2-40B4-BE49-F238E27FC236}">
                <a16:creationId xmlns:a16="http://schemas.microsoft.com/office/drawing/2014/main" id="{20F305FE-DA0B-CEA3-E8EB-A4B55C51D63C}"/>
              </a:ext>
            </a:extLst>
          </p:cNvPr>
          <p:cNvSpPr txBox="1"/>
          <p:nvPr/>
        </p:nvSpPr>
        <p:spPr>
          <a:xfrm>
            <a:off x="6868952" y="5465506"/>
            <a:ext cx="494029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Rời xa</a:t>
            </a:r>
          </a:p>
        </p:txBody>
      </p:sp>
      <p:sp>
        <p:nvSpPr>
          <p:cNvPr id="114" name="TextBox 113">
            <a:extLst>
              <a:ext uri="{FF2B5EF4-FFF2-40B4-BE49-F238E27FC236}">
                <a16:creationId xmlns:a16="http://schemas.microsoft.com/office/drawing/2014/main" id="{0BAE41B0-2C03-E604-9B55-9F3496ED64E7}"/>
              </a:ext>
            </a:extLst>
          </p:cNvPr>
          <p:cNvSpPr txBox="1"/>
          <p:nvPr/>
        </p:nvSpPr>
        <p:spPr>
          <a:xfrm>
            <a:off x="6868952" y="5890046"/>
            <a:ext cx="494029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Giới hạn</a:t>
            </a:r>
          </a:p>
        </p:txBody>
      </p:sp>
      <p:cxnSp>
        <p:nvCxnSpPr>
          <p:cNvPr id="115" name="Straight Arrow Connector 114">
            <a:extLst>
              <a:ext uri="{FF2B5EF4-FFF2-40B4-BE49-F238E27FC236}">
                <a16:creationId xmlns:a16="http://schemas.microsoft.com/office/drawing/2014/main" id="{7D642FC9-6725-58C7-E426-428DFEFF6570}"/>
              </a:ext>
            </a:extLst>
          </p:cNvPr>
          <p:cNvCxnSpPr>
            <a:cxnSpLocks/>
          </p:cNvCxnSpPr>
          <p:nvPr/>
        </p:nvCxnSpPr>
        <p:spPr>
          <a:xfrm>
            <a:off x="6110619" y="6513196"/>
            <a:ext cx="64239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541A1572-6137-E852-A3B5-752DEE3561A0}"/>
              </a:ext>
            </a:extLst>
          </p:cNvPr>
          <p:cNvSpPr txBox="1"/>
          <p:nvPr/>
        </p:nvSpPr>
        <p:spPr>
          <a:xfrm>
            <a:off x="6873907" y="6290156"/>
            <a:ext cx="494029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Theo đuổi</a:t>
            </a:r>
          </a:p>
        </p:txBody>
      </p:sp>
      <p:cxnSp>
        <p:nvCxnSpPr>
          <p:cNvPr id="121" name="Straight Arrow Connector 120">
            <a:extLst>
              <a:ext uri="{FF2B5EF4-FFF2-40B4-BE49-F238E27FC236}">
                <a16:creationId xmlns:a16="http://schemas.microsoft.com/office/drawing/2014/main" id="{5DC1C17A-759C-0A74-ABD7-606D2619AB4F}"/>
              </a:ext>
            </a:extLst>
          </p:cNvPr>
          <p:cNvCxnSpPr/>
          <p:nvPr/>
        </p:nvCxnSpPr>
        <p:spPr>
          <a:xfrm>
            <a:off x="6096798" y="4969166"/>
            <a:ext cx="6716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8C4B66C2-F6A5-AF69-6731-32C5A3534904}"/>
              </a:ext>
            </a:extLst>
          </p:cNvPr>
          <p:cNvCxnSpPr>
            <a:cxnSpLocks/>
          </p:cNvCxnSpPr>
          <p:nvPr/>
        </p:nvCxnSpPr>
        <p:spPr>
          <a:xfrm flipV="1">
            <a:off x="4071637" y="4123124"/>
            <a:ext cx="0" cy="1842426"/>
          </a:xfrm>
          <a:prstGeom prst="line">
            <a:avLst/>
          </a:prstGeom>
          <a:ln/>
        </p:spPr>
        <p:style>
          <a:lnRef idx="1">
            <a:schemeClr val="dk1"/>
          </a:lnRef>
          <a:fillRef idx="0">
            <a:schemeClr val="dk1"/>
          </a:fillRef>
          <a:effectRef idx="0">
            <a:schemeClr val="dk1"/>
          </a:effectRef>
          <a:fontRef idx="minor">
            <a:schemeClr val="tx1"/>
          </a:fontRef>
        </p:style>
      </p:cxnSp>
      <p:cxnSp>
        <p:nvCxnSpPr>
          <p:cNvPr id="125" name="Straight Connector 124">
            <a:extLst>
              <a:ext uri="{FF2B5EF4-FFF2-40B4-BE49-F238E27FC236}">
                <a16:creationId xmlns:a16="http://schemas.microsoft.com/office/drawing/2014/main" id="{BDB5052D-F4ED-DA17-9F44-95E1263FA55D}"/>
              </a:ext>
            </a:extLst>
          </p:cNvPr>
          <p:cNvCxnSpPr>
            <a:cxnSpLocks/>
          </p:cNvCxnSpPr>
          <p:nvPr/>
        </p:nvCxnSpPr>
        <p:spPr>
          <a:xfrm>
            <a:off x="4081574" y="5965550"/>
            <a:ext cx="20284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9" name="图片 72">
            <a:extLst>
              <a:ext uri="{FF2B5EF4-FFF2-40B4-BE49-F238E27FC236}">
                <a16:creationId xmlns:a16="http://schemas.microsoft.com/office/drawing/2014/main" id="{3077ED71-E7B5-7C91-833F-52990ACDD8E2}"/>
              </a:ext>
            </a:extLst>
          </p:cNvPr>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37133" y="5928474"/>
            <a:ext cx="3636789" cy="956781"/>
          </a:xfrm>
          <a:prstGeom prst="rect">
            <a:avLst/>
          </a:prstGeom>
        </p:spPr>
      </p:pic>
      <p:pic>
        <p:nvPicPr>
          <p:cNvPr id="61" name="图片 70">
            <a:extLst>
              <a:ext uri="{FF2B5EF4-FFF2-40B4-BE49-F238E27FC236}">
                <a16:creationId xmlns:a16="http://schemas.microsoft.com/office/drawing/2014/main" id="{86D78CE3-BC9D-2901-EB1A-90E4E63A03C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 t="40714" r="-1340" b="32483"/>
          <a:stretch/>
        </p:blipFill>
        <p:spPr>
          <a:xfrm>
            <a:off x="8506193" y="5926480"/>
            <a:ext cx="3659291" cy="962701"/>
          </a:xfrm>
          <a:prstGeom prst="rect">
            <a:avLst/>
          </a:prstGeom>
        </p:spPr>
      </p:pic>
      <p:pic>
        <p:nvPicPr>
          <p:cNvPr id="63" name="图片 2">
            <a:extLst>
              <a:ext uri="{FF2B5EF4-FFF2-40B4-BE49-F238E27FC236}">
                <a16:creationId xmlns:a16="http://schemas.microsoft.com/office/drawing/2014/main" id="{7BBA8A21-4EE4-8858-7920-05069A41D6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8659" y="294442"/>
            <a:ext cx="2137702" cy="2008775"/>
          </a:xfrm>
          <a:prstGeom prst="rect">
            <a:avLst/>
          </a:prstGeom>
        </p:spPr>
      </p:pic>
      <p:cxnSp>
        <p:nvCxnSpPr>
          <p:cNvPr id="17" name="Straight Connector 16">
            <a:extLst>
              <a:ext uri="{FF2B5EF4-FFF2-40B4-BE49-F238E27FC236}">
                <a16:creationId xmlns:a16="http://schemas.microsoft.com/office/drawing/2014/main" id="{1692745B-F6F3-B0A7-B684-DDDCD76D4E5F}"/>
              </a:ext>
            </a:extLst>
          </p:cNvPr>
          <p:cNvCxnSpPr/>
          <p:nvPr/>
        </p:nvCxnSpPr>
        <p:spPr>
          <a:xfrm flipV="1">
            <a:off x="977667" y="3149422"/>
            <a:ext cx="0" cy="173122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60393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42"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42"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1000"/>
                                        <p:tgtEl>
                                          <p:spTgt spid="32"/>
                                        </p:tgtEl>
                                      </p:cBhvr>
                                    </p:animEffect>
                                    <p:anim calcmode="lin" valueType="num">
                                      <p:cBhvr>
                                        <p:cTn id="42" dur="1000" fill="hold"/>
                                        <p:tgtEl>
                                          <p:spTgt spid="32"/>
                                        </p:tgtEl>
                                        <p:attrNameLst>
                                          <p:attrName>ppt_x</p:attrName>
                                        </p:attrNameLst>
                                      </p:cBhvr>
                                      <p:tavLst>
                                        <p:tav tm="0">
                                          <p:val>
                                            <p:strVal val="#ppt_x"/>
                                          </p:val>
                                        </p:tav>
                                        <p:tav tm="100000">
                                          <p:val>
                                            <p:strVal val="#ppt_x"/>
                                          </p:val>
                                        </p:tav>
                                      </p:tavLst>
                                    </p:anim>
                                    <p:anim calcmode="lin" valueType="num">
                                      <p:cBhvr>
                                        <p:cTn id="43" dur="1000" fill="hold"/>
                                        <p:tgtEl>
                                          <p:spTgt spid="32"/>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10" presetClass="entr" presetSubtype="0"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1000"/>
                                        <p:tgtEl>
                                          <p:spTgt spid="33"/>
                                        </p:tgtEl>
                                      </p:cBhvr>
                                    </p:animEffect>
                                    <p:anim calcmode="lin" valueType="num">
                                      <p:cBhvr>
                                        <p:cTn id="51" dur="1000" fill="hold"/>
                                        <p:tgtEl>
                                          <p:spTgt spid="33"/>
                                        </p:tgtEl>
                                        <p:attrNameLst>
                                          <p:attrName>ppt_x</p:attrName>
                                        </p:attrNameLst>
                                      </p:cBhvr>
                                      <p:tavLst>
                                        <p:tav tm="0">
                                          <p:val>
                                            <p:strVal val="#ppt_x"/>
                                          </p:val>
                                        </p:tav>
                                        <p:tav tm="100000">
                                          <p:val>
                                            <p:strVal val="#ppt_x"/>
                                          </p:val>
                                        </p:tav>
                                      </p:tavLst>
                                    </p:anim>
                                    <p:anim calcmode="lin" valueType="num">
                                      <p:cBhvr>
                                        <p:cTn id="52" dur="1000" fill="hold"/>
                                        <p:tgtEl>
                                          <p:spTgt spid="33"/>
                                        </p:tgtEl>
                                        <p:attrNameLst>
                                          <p:attrName>ppt_y</p:attrName>
                                        </p:attrNameLst>
                                      </p:cBhvr>
                                      <p:tavLst>
                                        <p:tav tm="0">
                                          <p:val>
                                            <p:strVal val="#ppt_y+.1"/>
                                          </p:val>
                                        </p:tav>
                                        <p:tav tm="100000">
                                          <p:val>
                                            <p:strVal val="#ppt_y"/>
                                          </p:val>
                                        </p:tav>
                                      </p:tavLst>
                                    </p:anim>
                                  </p:childTnLst>
                                </p:cTn>
                              </p:par>
                            </p:childTnLst>
                          </p:cTn>
                        </p:par>
                        <p:par>
                          <p:cTn id="53" fill="hold">
                            <p:stCondLst>
                              <p:cond delay="4500"/>
                            </p:stCondLst>
                            <p:childTnLst>
                              <p:par>
                                <p:cTn id="54" presetID="10" presetClass="entr" presetSubtype="0" fill="hold"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42"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1000"/>
                                        <p:tgtEl>
                                          <p:spTgt spid="34"/>
                                        </p:tgtEl>
                                      </p:cBhvr>
                                    </p:animEffect>
                                    <p:anim calcmode="lin" valueType="num">
                                      <p:cBhvr>
                                        <p:cTn id="60" dur="1000" fill="hold"/>
                                        <p:tgtEl>
                                          <p:spTgt spid="34"/>
                                        </p:tgtEl>
                                        <p:attrNameLst>
                                          <p:attrName>ppt_x</p:attrName>
                                        </p:attrNameLst>
                                      </p:cBhvr>
                                      <p:tavLst>
                                        <p:tav tm="0">
                                          <p:val>
                                            <p:strVal val="#ppt_x"/>
                                          </p:val>
                                        </p:tav>
                                        <p:tav tm="100000">
                                          <p:val>
                                            <p:strVal val="#ppt_x"/>
                                          </p:val>
                                        </p:tav>
                                      </p:tavLst>
                                    </p:anim>
                                    <p:anim calcmode="lin" valueType="num">
                                      <p:cBhvr>
                                        <p:cTn id="6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par>
                                <p:cTn id="67" presetID="42" presetClass="entr" presetSubtype="0"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1000"/>
                                        <p:tgtEl>
                                          <p:spTgt spid="46"/>
                                        </p:tgtEl>
                                      </p:cBhvr>
                                    </p:animEffect>
                                    <p:anim calcmode="lin" valueType="num">
                                      <p:cBhvr>
                                        <p:cTn id="70" dur="1000" fill="hold"/>
                                        <p:tgtEl>
                                          <p:spTgt spid="46"/>
                                        </p:tgtEl>
                                        <p:attrNameLst>
                                          <p:attrName>ppt_x</p:attrName>
                                        </p:attrNameLst>
                                      </p:cBhvr>
                                      <p:tavLst>
                                        <p:tav tm="0">
                                          <p:val>
                                            <p:strVal val="#ppt_x"/>
                                          </p:val>
                                        </p:tav>
                                        <p:tav tm="100000">
                                          <p:val>
                                            <p:strVal val="#ppt_x"/>
                                          </p:val>
                                        </p:tav>
                                      </p:tavLst>
                                    </p:anim>
                                    <p:anim calcmode="lin" valueType="num">
                                      <p:cBhvr>
                                        <p:cTn id="71" dur="1000" fill="hold"/>
                                        <p:tgtEl>
                                          <p:spTgt spid="46"/>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1000"/>
                                        <p:tgtEl>
                                          <p:spTgt spid="45"/>
                                        </p:tgtEl>
                                      </p:cBhvr>
                                    </p:animEffect>
                                    <p:anim calcmode="lin" valueType="num">
                                      <p:cBhvr>
                                        <p:cTn id="75" dur="1000" fill="hold"/>
                                        <p:tgtEl>
                                          <p:spTgt spid="45"/>
                                        </p:tgtEl>
                                        <p:attrNameLst>
                                          <p:attrName>ppt_x</p:attrName>
                                        </p:attrNameLst>
                                      </p:cBhvr>
                                      <p:tavLst>
                                        <p:tav tm="0">
                                          <p:val>
                                            <p:strVal val="#ppt_x"/>
                                          </p:val>
                                        </p:tav>
                                        <p:tav tm="100000">
                                          <p:val>
                                            <p:strVal val="#ppt_x"/>
                                          </p:val>
                                        </p:tav>
                                      </p:tavLst>
                                    </p:anim>
                                    <p:anim calcmode="lin" valueType="num">
                                      <p:cBhvr>
                                        <p:cTn id="7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cTn>
                              </p:par>
                            </p:childTnLst>
                          </p:cTn>
                        </p:par>
                        <p:par>
                          <p:cTn id="82" fill="hold">
                            <p:stCondLst>
                              <p:cond delay="500"/>
                            </p:stCondLst>
                            <p:childTnLst>
                              <p:par>
                                <p:cTn id="83" presetID="10" presetClass="entr" presetSubtype="0" fill="hold" nodeType="after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fade">
                                      <p:cBhvr>
                                        <p:cTn id="85" dur="500"/>
                                        <p:tgtEl>
                                          <p:spTgt spid="51"/>
                                        </p:tgtEl>
                                      </p:cBhvr>
                                    </p:animEffect>
                                  </p:childTnLst>
                                </p:cTn>
                              </p:par>
                              <p:par>
                                <p:cTn id="86" presetID="42" presetClass="entr" presetSubtype="0" fill="hold" grpId="0" nodeType="withEffect">
                                  <p:stCondLst>
                                    <p:cond delay="0"/>
                                  </p:stCondLst>
                                  <p:childTnLst>
                                    <p:set>
                                      <p:cBhvr>
                                        <p:cTn id="87" dur="1" fill="hold">
                                          <p:stCondLst>
                                            <p:cond delay="0"/>
                                          </p:stCondLst>
                                        </p:cTn>
                                        <p:tgtEl>
                                          <p:spTgt spid="58"/>
                                        </p:tgtEl>
                                        <p:attrNameLst>
                                          <p:attrName>style.visibility</p:attrName>
                                        </p:attrNameLst>
                                      </p:cBhvr>
                                      <p:to>
                                        <p:strVal val="visible"/>
                                      </p:to>
                                    </p:set>
                                    <p:animEffect transition="in" filter="fade">
                                      <p:cBhvr>
                                        <p:cTn id="88" dur="1000"/>
                                        <p:tgtEl>
                                          <p:spTgt spid="58"/>
                                        </p:tgtEl>
                                      </p:cBhvr>
                                    </p:animEffect>
                                    <p:anim calcmode="lin" valueType="num">
                                      <p:cBhvr>
                                        <p:cTn id="89" dur="1000" fill="hold"/>
                                        <p:tgtEl>
                                          <p:spTgt spid="58"/>
                                        </p:tgtEl>
                                        <p:attrNameLst>
                                          <p:attrName>ppt_x</p:attrName>
                                        </p:attrNameLst>
                                      </p:cBhvr>
                                      <p:tavLst>
                                        <p:tav tm="0">
                                          <p:val>
                                            <p:strVal val="#ppt_x"/>
                                          </p:val>
                                        </p:tav>
                                        <p:tav tm="100000">
                                          <p:val>
                                            <p:strVal val="#ppt_x"/>
                                          </p:val>
                                        </p:tav>
                                      </p:tavLst>
                                    </p:anim>
                                    <p:anim calcmode="lin" valueType="num">
                                      <p:cBhvr>
                                        <p:cTn id="90" dur="1000" fill="hold"/>
                                        <p:tgtEl>
                                          <p:spTgt spid="58"/>
                                        </p:tgtEl>
                                        <p:attrNameLst>
                                          <p:attrName>ppt_y</p:attrName>
                                        </p:attrNameLst>
                                      </p:cBhvr>
                                      <p:tavLst>
                                        <p:tav tm="0">
                                          <p:val>
                                            <p:strVal val="#ppt_y+.1"/>
                                          </p:val>
                                        </p:tav>
                                        <p:tav tm="100000">
                                          <p:val>
                                            <p:strVal val="#ppt_y"/>
                                          </p:val>
                                        </p:tav>
                                      </p:tavLst>
                                    </p:anim>
                                  </p:childTnLst>
                                </p:cTn>
                              </p:par>
                            </p:childTnLst>
                          </p:cTn>
                        </p:par>
                        <p:par>
                          <p:cTn id="91" fill="hold">
                            <p:stCondLst>
                              <p:cond delay="1500"/>
                            </p:stCondLst>
                            <p:childTnLst>
                              <p:par>
                                <p:cTn id="92" presetID="10" presetClass="entr" presetSubtype="0" fill="hold" nodeType="after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fade">
                                      <p:cBhvr>
                                        <p:cTn id="94" dur="500"/>
                                        <p:tgtEl>
                                          <p:spTgt spid="52"/>
                                        </p:tgtEl>
                                      </p:cBhvr>
                                    </p:animEffect>
                                  </p:childTnLst>
                                </p:cTn>
                              </p:par>
                            </p:childTnLst>
                          </p:cTn>
                        </p:par>
                        <p:par>
                          <p:cTn id="95" fill="hold">
                            <p:stCondLst>
                              <p:cond delay="2000"/>
                            </p:stCondLst>
                            <p:childTnLst>
                              <p:par>
                                <p:cTn id="96" presetID="10" presetClass="entr" presetSubtype="0" fill="hold" nodeType="after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500"/>
                                        <p:tgtEl>
                                          <p:spTgt spid="50"/>
                                        </p:tgtEl>
                                      </p:cBhvr>
                                    </p:animEffect>
                                  </p:childTnLst>
                                </p:cTn>
                              </p:par>
                              <p:par>
                                <p:cTn id="99" presetID="42" presetClass="entr" presetSubtype="0" fill="hold" grpId="0" nodeType="withEffect">
                                  <p:stCondLst>
                                    <p:cond delay="0"/>
                                  </p:stCondLst>
                                  <p:childTnLst>
                                    <p:set>
                                      <p:cBhvr>
                                        <p:cTn id="100" dur="1" fill="hold">
                                          <p:stCondLst>
                                            <p:cond delay="0"/>
                                          </p:stCondLst>
                                        </p:cTn>
                                        <p:tgtEl>
                                          <p:spTgt spid="56"/>
                                        </p:tgtEl>
                                        <p:attrNameLst>
                                          <p:attrName>style.visibility</p:attrName>
                                        </p:attrNameLst>
                                      </p:cBhvr>
                                      <p:to>
                                        <p:strVal val="visible"/>
                                      </p:to>
                                    </p:set>
                                    <p:animEffect transition="in" filter="fade">
                                      <p:cBhvr>
                                        <p:cTn id="101" dur="1000"/>
                                        <p:tgtEl>
                                          <p:spTgt spid="56"/>
                                        </p:tgtEl>
                                      </p:cBhvr>
                                    </p:animEffect>
                                    <p:anim calcmode="lin" valueType="num">
                                      <p:cBhvr>
                                        <p:cTn id="102" dur="1000" fill="hold"/>
                                        <p:tgtEl>
                                          <p:spTgt spid="56"/>
                                        </p:tgtEl>
                                        <p:attrNameLst>
                                          <p:attrName>ppt_x</p:attrName>
                                        </p:attrNameLst>
                                      </p:cBhvr>
                                      <p:tavLst>
                                        <p:tav tm="0">
                                          <p:val>
                                            <p:strVal val="#ppt_x"/>
                                          </p:val>
                                        </p:tav>
                                        <p:tav tm="100000">
                                          <p:val>
                                            <p:strVal val="#ppt_x"/>
                                          </p:val>
                                        </p:tav>
                                      </p:tavLst>
                                    </p:anim>
                                    <p:anim calcmode="lin" valueType="num">
                                      <p:cBhvr>
                                        <p:cTn id="103" dur="1000" fill="hold"/>
                                        <p:tgtEl>
                                          <p:spTgt spid="56"/>
                                        </p:tgtEl>
                                        <p:attrNameLst>
                                          <p:attrName>ppt_y</p:attrName>
                                        </p:attrNameLst>
                                      </p:cBhvr>
                                      <p:tavLst>
                                        <p:tav tm="0">
                                          <p:val>
                                            <p:strVal val="#ppt_y+.1"/>
                                          </p:val>
                                        </p:tav>
                                        <p:tav tm="100000">
                                          <p:val>
                                            <p:strVal val="#ppt_y"/>
                                          </p:val>
                                        </p:tav>
                                      </p:tavLst>
                                    </p:anim>
                                  </p:childTnLst>
                                </p:cTn>
                              </p:par>
                            </p:childTnLst>
                          </p:cTn>
                        </p:par>
                        <p:par>
                          <p:cTn id="104" fill="hold">
                            <p:stCondLst>
                              <p:cond delay="3000"/>
                            </p:stCondLst>
                            <p:childTnLst>
                              <p:par>
                                <p:cTn id="105" presetID="10" presetClass="entr" presetSubtype="0" fill="hold" nodeType="after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500"/>
                                        <p:tgtEl>
                                          <p:spTgt spid="55"/>
                                        </p:tgtEl>
                                      </p:cBhvr>
                                    </p:animEffect>
                                  </p:childTnLst>
                                </p:cTn>
                              </p:par>
                              <p:par>
                                <p:cTn id="108" presetID="42" presetClass="entr" presetSubtype="0" fill="hold" grpId="0" nodeType="withEffect">
                                  <p:stCondLst>
                                    <p:cond delay="0"/>
                                  </p:stCondLst>
                                  <p:childTnLst>
                                    <p:set>
                                      <p:cBhvr>
                                        <p:cTn id="109" dur="1" fill="hold">
                                          <p:stCondLst>
                                            <p:cond delay="0"/>
                                          </p:stCondLst>
                                        </p:cTn>
                                        <p:tgtEl>
                                          <p:spTgt spid="57"/>
                                        </p:tgtEl>
                                        <p:attrNameLst>
                                          <p:attrName>style.visibility</p:attrName>
                                        </p:attrNameLst>
                                      </p:cBhvr>
                                      <p:to>
                                        <p:strVal val="visible"/>
                                      </p:to>
                                    </p:set>
                                    <p:animEffect transition="in" filter="fade">
                                      <p:cBhvr>
                                        <p:cTn id="110" dur="1000"/>
                                        <p:tgtEl>
                                          <p:spTgt spid="57"/>
                                        </p:tgtEl>
                                      </p:cBhvr>
                                    </p:animEffect>
                                    <p:anim calcmode="lin" valueType="num">
                                      <p:cBhvr>
                                        <p:cTn id="111" dur="1000" fill="hold"/>
                                        <p:tgtEl>
                                          <p:spTgt spid="57"/>
                                        </p:tgtEl>
                                        <p:attrNameLst>
                                          <p:attrName>ppt_x</p:attrName>
                                        </p:attrNameLst>
                                      </p:cBhvr>
                                      <p:tavLst>
                                        <p:tav tm="0">
                                          <p:val>
                                            <p:strVal val="#ppt_x"/>
                                          </p:val>
                                        </p:tav>
                                        <p:tav tm="100000">
                                          <p:val>
                                            <p:strVal val="#ppt_x"/>
                                          </p:val>
                                        </p:tav>
                                      </p:tavLst>
                                    </p:anim>
                                    <p:anim calcmode="lin" valueType="num">
                                      <p:cBhvr>
                                        <p:cTn id="112" dur="1000" fill="hold"/>
                                        <p:tgtEl>
                                          <p:spTgt spid="57"/>
                                        </p:tgtEl>
                                        <p:attrNameLst>
                                          <p:attrName>ppt_y</p:attrName>
                                        </p:attrNameLst>
                                      </p:cBhvr>
                                      <p:tavLst>
                                        <p:tav tm="0">
                                          <p:val>
                                            <p:strVal val="#ppt_y+.1"/>
                                          </p:val>
                                        </p:tav>
                                        <p:tav tm="100000">
                                          <p:val>
                                            <p:strVal val="#ppt_y"/>
                                          </p:val>
                                        </p:tav>
                                      </p:tavLst>
                                    </p:anim>
                                  </p:childTnLst>
                                </p:cTn>
                              </p:par>
                            </p:childTnLst>
                          </p:cTn>
                        </p:par>
                        <p:par>
                          <p:cTn id="113" fill="hold">
                            <p:stCondLst>
                              <p:cond delay="4000"/>
                            </p:stCondLst>
                            <p:childTnLst>
                              <p:par>
                                <p:cTn id="114" presetID="10" presetClass="entr" presetSubtype="0" fill="hold" nodeType="afterEffect">
                                  <p:stCondLst>
                                    <p:cond delay="0"/>
                                  </p:stCondLst>
                                  <p:childTnLst>
                                    <p:set>
                                      <p:cBhvr>
                                        <p:cTn id="115" dur="1" fill="hold">
                                          <p:stCondLst>
                                            <p:cond delay="0"/>
                                          </p:stCondLst>
                                        </p:cTn>
                                        <p:tgtEl>
                                          <p:spTgt spid="64"/>
                                        </p:tgtEl>
                                        <p:attrNameLst>
                                          <p:attrName>style.visibility</p:attrName>
                                        </p:attrNameLst>
                                      </p:cBhvr>
                                      <p:to>
                                        <p:strVal val="visible"/>
                                      </p:to>
                                    </p:set>
                                    <p:animEffect transition="in" filter="fade">
                                      <p:cBhvr>
                                        <p:cTn id="116" dur="500"/>
                                        <p:tgtEl>
                                          <p:spTgt spid="64"/>
                                        </p:tgtEl>
                                      </p:cBhvr>
                                    </p:animEffect>
                                  </p:childTnLst>
                                </p:cTn>
                              </p:par>
                            </p:childTnLst>
                          </p:cTn>
                        </p:par>
                        <p:par>
                          <p:cTn id="117" fill="hold">
                            <p:stCondLst>
                              <p:cond delay="4500"/>
                            </p:stCondLst>
                            <p:childTnLst>
                              <p:par>
                                <p:cTn id="118" presetID="10" presetClass="entr" presetSubtype="0" fill="hold" grpId="0" nodeType="afterEffect">
                                  <p:stCondLst>
                                    <p:cond delay="0"/>
                                  </p:stCondLst>
                                  <p:childTnLst>
                                    <p:set>
                                      <p:cBhvr>
                                        <p:cTn id="119" dur="1" fill="hold">
                                          <p:stCondLst>
                                            <p:cond delay="0"/>
                                          </p:stCondLst>
                                        </p:cTn>
                                        <p:tgtEl>
                                          <p:spTgt spid="60"/>
                                        </p:tgtEl>
                                        <p:attrNameLst>
                                          <p:attrName>style.visibility</p:attrName>
                                        </p:attrNameLst>
                                      </p:cBhvr>
                                      <p:to>
                                        <p:strVal val="visible"/>
                                      </p:to>
                                    </p:set>
                                    <p:animEffect transition="in" filter="fade">
                                      <p:cBhvr>
                                        <p:cTn id="120" dur="500"/>
                                        <p:tgtEl>
                                          <p:spTgt spid="60"/>
                                        </p:tgtEl>
                                      </p:cBhvr>
                                    </p:animEffect>
                                  </p:childTnLst>
                                </p:cTn>
                              </p:par>
                            </p:childTnLst>
                          </p:cTn>
                        </p:par>
                        <p:par>
                          <p:cTn id="121" fill="hold">
                            <p:stCondLst>
                              <p:cond delay="5000"/>
                            </p:stCondLst>
                            <p:childTnLst>
                              <p:par>
                                <p:cTn id="122" presetID="10" presetClass="entr" presetSubtype="0" fill="hold" nodeType="afterEffect">
                                  <p:stCondLst>
                                    <p:cond delay="0"/>
                                  </p:stCondLst>
                                  <p:childTnLst>
                                    <p:set>
                                      <p:cBhvr>
                                        <p:cTn id="123" dur="1" fill="hold">
                                          <p:stCondLst>
                                            <p:cond delay="0"/>
                                          </p:stCondLst>
                                        </p:cTn>
                                        <p:tgtEl>
                                          <p:spTgt spid="67"/>
                                        </p:tgtEl>
                                        <p:attrNameLst>
                                          <p:attrName>style.visibility</p:attrName>
                                        </p:attrNameLst>
                                      </p:cBhvr>
                                      <p:to>
                                        <p:strVal val="visible"/>
                                      </p:to>
                                    </p:set>
                                    <p:animEffect transition="in" filter="fade">
                                      <p:cBhvr>
                                        <p:cTn id="124" dur="500"/>
                                        <p:tgtEl>
                                          <p:spTgt spid="67"/>
                                        </p:tgtEl>
                                      </p:cBhvr>
                                    </p:animEffect>
                                  </p:childTnLst>
                                </p:cTn>
                              </p:par>
                            </p:childTnLst>
                          </p:cTn>
                        </p:par>
                        <p:par>
                          <p:cTn id="125" fill="hold">
                            <p:stCondLst>
                              <p:cond delay="5500"/>
                            </p:stCondLst>
                            <p:childTnLst>
                              <p:par>
                                <p:cTn id="126" presetID="10" presetClass="entr" presetSubtype="0" fill="hold" nodeType="afterEffect">
                                  <p:stCondLst>
                                    <p:cond delay="0"/>
                                  </p:stCondLst>
                                  <p:childTnLst>
                                    <p:set>
                                      <p:cBhvr>
                                        <p:cTn id="127" dur="1" fill="hold">
                                          <p:stCondLst>
                                            <p:cond delay="0"/>
                                          </p:stCondLst>
                                        </p:cTn>
                                        <p:tgtEl>
                                          <p:spTgt spid="122"/>
                                        </p:tgtEl>
                                        <p:attrNameLst>
                                          <p:attrName>style.visibility</p:attrName>
                                        </p:attrNameLst>
                                      </p:cBhvr>
                                      <p:to>
                                        <p:strVal val="visible"/>
                                      </p:to>
                                    </p:set>
                                    <p:animEffect transition="in" filter="fade">
                                      <p:cBhvr>
                                        <p:cTn id="128" dur="500"/>
                                        <p:tgtEl>
                                          <p:spTgt spid="122"/>
                                        </p:tgtEl>
                                      </p:cBhvr>
                                    </p:animEffect>
                                  </p:childTnLst>
                                </p:cTn>
                              </p:par>
                            </p:childTnLst>
                          </p:cTn>
                        </p:par>
                        <p:par>
                          <p:cTn id="129" fill="hold">
                            <p:stCondLst>
                              <p:cond delay="6000"/>
                            </p:stCondLst>
                            <p:childTnLst>
                              <p:par>
                                <p:cTn id="130" presetID="10" presetClass="entr" presetSubtype="0" fill="hold" nodeType="afterEffect">
                                  <p:stCondLst>
                                    <p:cond delay="0"/>
                                  </p:stCondLst>
                                  <p:childTnLst>
                                    <p:set>
                                      <p:cBhvr>
                                        <p:cTn id="131" dur="1" fill="hold">
                                          <p:stCondLst>
                                            <p:cond delay="0"/>
                                          </p:stCondLst>
                                        </p:cTn>
                                        <p:tgtEl>
                                          <p:spTgt spid="74"/>
                                        </p:tgtEl>
                                        <p:attrNameLst>
                                          <p:attrName>style.visibility</p:attrName>
                                        </p:attrNameLst>
                                      </p:cBhvr>
                                      <p:to>
                                        <p:strVal val="visible"/>
                                      </p:to>
                                    </p:set>
                                    <p:animEffect transition="in" filter="fade">
                                      <p:cBhvr>
                                        <p:cTn id="132" dur="500"/>
                                        <p:tgtEl>
                                          <p:spTgt spid="74"/>
                                        </p:tgtEl>
                                      </p:cBhvr>
                                    </p:animEffect>
                                  </p:childTnLst>
                                </p:cTn>
                              </p:par>
                              <p:par>
                                <p:cTn id="133" presetID="42" presetClass="entr" presetSubtype="0" fill="hold" grpId="0" nodeType="withEffect">
                                  <p:stCondLst>
                                    <p:cond delay="0"/>
                                  </p:stCondLst>
                                  <p:childTnLst>
                                    <p:set>
                                      <p:cBhvr>
                                        <p:cTn id="134" dur="1" fill="hold">
                                          <p:stCondLst>
                                            <p:cond delay="0"/>
                                          </p:stCondLst>
                                        </p:cTn>
                                        <p:tgtEl>
                                          <p:spTgt spid="92"/>
                                        </p:tgtEl>
                                        <p:attrNameLst>
                                          <p:attrName>style.visibility</p:attrName>
                                        </p:attrNameLst>
                                      </p:cBhvr>
                                      <p:to>
                                        <p:strVal val="visible"/>
                                      </p:to>
                                    </p:set>
                                    <p:animEffect transition="in" filter="fade">
                                      <p:cBhvr>
                                        <p:cTn id="135" dur="1000"/>
                                        <p:tgtEl>
                                          <p:spTgt spid="92"/>
                                        </p:tgtEl>
                                      </p:cBhvr>
                                    </p:animEffect>
                                    <p:anim calcmode="lin" valueType="num">
                                      <p:cBhvr>
                                        <p:cTn id="136" dur="1000" fill="hold"/>
                                        <p:tgtEl>
                                          <p:spTgt spid="92"/>
                                        </p:tgtEl>
                                        <p:attrNameLst>
                                          <p:attrName>ppt_x</p:attrName>
                                        </p:attrNameLst>
                                      </p:cBhvr>
                                      <p:tavLst>
                                        <p:tav tm="0">
                                          <p:val>
                                            <p:strVal val="#ppt_x"/>
                                          </p:val>
                                        </p:tav>
                                        <p:tav tm="100000">
                                          <p:val>
                                            <p:strVal val="#ppt_x"/>
                                          </p:val>
                                        </p:tav>
                                      </p:tavLst>
                                    </p:anim>
                                    <p:anim calcmode="lin" valueType="num">
                                      <p:cBhvr>
                                        <p:cTn id="137" dur="1000" fill="hold"/>
                                        <p:tgtEl>
                                          <p:spTgt spid="92"/>
                                        </p:tgtEl>
                                        <p:attrNameLst>
                                          <p:attrName>ppt_y</p:attrName>
                                        </p:attrNameLst>
                                      </p:cBhvr>
                                      <p:tavLst>
                                        <p:tav tm="0">
                                          <p:val>
                                            <p:strVal val="#ppt_y+.1"/>
                                          </p:val>
                                        </p:tav>
                                        <p:tav tm="100000">
                                          <p:val>
                                            <p:strVal val="#ppt_y"/>
                                          </p:val>
                                        </p:tav>
                                      </p:tavLst>
                                    </p:anim>
                                  </p:childTnLst>
                                </p:cTn>
                              </p:par>
                            </p:childTnLst>
                          </p:cTn>
                        </p:par>
                        <p:par>
                          <p:cTn id="138" fill="hold">
                            <p:stCondLst>
                              <p:cond delay="7000"/>
                            </p:stCondLst>
                            <p:childTnLst>
                              <p:par>
                                <p:cTn id="139" presetID="10" presetClass="entr" presetSubtype="0" fill="hold" nodeType="afterEffect">
                                  <p:stCondLst>
                                    <p:cond delay="0"/>
                                  </p:stCondLst>
                                  <p:childTnLst>
                                    <p:set>
                                      <p:cBhvr>
                                        <p:cTn id="140" dur="1" fill="hold">
                                          <p:stCondLst>
                                            <p:cond delay="0"/>
                                          </p:stCondLst>
                                        </p:cTn>
                                        <p:tgtEl>
                                          <p:spTgt spid="69"/>
                                        </p:tgtEl>
                                        <p:attrNameLst>
                                          <p:attrName>style.visibility</p:attrName>
                                        </p:attrNameLst>
                                      </p:cBhvr>
                                      <p:to>
                                        <p:strVal val="visible"/>
                                      </p:to>
                                    </p:set>
                                    <p:animEffect transition="in" filter="fade">
                                      <p:cBhvr>
                                        <p:cTn id="141" dur="500"/>
                                        <p:tgtEl>
                                          <p:spTgt spid="69"/>
                                        </p:tgtEl>
                                      </p:cBhvr>
                                    </p:animEffect>
                                  </p:childTnLst>
                                </p:cTn>
                              </p:par>
                            </p:childTnLst>
                          </p:cTn>
                        </p:par>
                        <p:par>
                          <p:cTn id="142" fill="hold">
                            <p:stCondLst>
                              <p:cond delay="7500"/>
                            </p:stCondLst>
                            <p:childTnLst>
                              <p:par>
                                <p:cTn id="143" presetID="10" presetClass="entr" presetSubtype="0" fill="hold" nodeType="afterEffect">
                                  <p:stCondLst>
                                    <p:cond delay="0"/>
                                  </p:stCondLst>
                                  <p:childTnLst>
                                    <p:set>
                                      <p:cBhvr>
                                        <p:cTn id="144" dur="1" fill="hold">
                                          <p:stCondLst>
                                            <p:cond delay="0"/>
                                          </p:stCondLst>
                                        </p:cTn>
                                        <p:tgtEl>
                                          <p:spTgt spid="77"/>
                                        </p:tgtEl>
                                        <p:attrNameLst>
                                          <p:attrName>style.visibility</p:attrName>
                                        </p:attrNameLst>
                                      </p:cBhvr>
                                      <p:to>
                                        <p:strVal val="visible"/>
                                      </p:to>
                                    </p:set>
                                    <p:animEffect transition="in" filter="fade">
                                      <p:cBhvr>
                                        <p:cTn id="145" dur="500"/>
                                        <p:tgtEl>
                                          <p:spTgt spid="77"/>
                                        </p:tgtEl>
                                      </p:cBhvr>
                                    </p:animEffect>
                                  </p:childTnLst>
                                </p:cTn>
                              </p:par>
                              <p:par>
                                <p:cTn id="146" presetID="42" presetClass="entr" presetSubtype="0" fill="hold" grpId="0" nodeType="withEffect">
                                  <p:stCondLst>
                                    <p:cond delay="0"/>
                                  </p:stCondLst>
                                  <p:childTnLst>
                                    <p:set>
                                      <p:cBhvr>
                                        <p:cTn id="147" dur="1" fill="hold">
                                          <p:stCondLst>
                                            <p:cond delay="0"/>
                                          </p:stCondLst>
                                        </p:cTn>
                                        <p:tgtEl>
                                          <p:spTgt spid="81"/>
                                        </p:tgtEl>
                                        <p:attrNameLst>
                                          <p:attrName>style.visibility</p:attrName>
                                        </p:attrNameLst>
                                      </p:cBhvr>
                                      <p:to>
                                        <p:strVal val="visible"/>
                                      </p:to>
                                    </p:set>
                                    <p:animEffect transition="in" filter="fade">
                                      <p:cBhvr>
                                        <p:cTn id="148" dur="1000"/>
                                        <p:tgtEl>
                                          <p:spTgt spid="81"/>
                                        </p:tgtEl>
                                      </p:cBhvr>
                                    </p:animEffect>
                                    <p:anim calcmode="lin" valueType="num">
                                      <p:cBhvr>
                                        <p:cTn id="149" dur="1000" fill="hold"/>
                                        <p:tgtEl>
                                          <p:spTgt spid="81"/>
                                        </p:tgtEl>
                                        <p:attrNameLst>
                                          <p:attrName>ppt_x</p:attrName>
                                        </p:attrNameLst>
                                      </p:cBhvr>
                                      <p:tavLst>
                                        <p:tav tm="0">
                                          <p:val>
                                            <p:strVal val="#ppt_x"/>
                                          </p:val>
                                        </p:tav>
                                        <p:tav tm="100000">
                                          <p:val>
                                            <p:strVal val="#ppt_x"/>
                                          </p:val>
                                        </p:tav>
                                      </p:tavLst>
                                    </p:anim>
                                    <p:anim calcmode="lin" valueType="num">
                                      <p:cBhvr>
                                        <p:cTn id="150" dur="1000" fill="hold"/>
                                        <p:tgtEl>
                                          <p:spTgt spid="81"/>
                                        </p:tgtEl>
                                        <p:attrNameLst>
                                          <p:attrName>ppt_y</p:attrName>
                                        </p:attrNameLst>
                                      </p:cBhvr>
                                      <p:tavLst>
                                        <p:tav tm="0">
                                          <p:val>
                                            <p:strVal val="#ppt_y+.1"/>
                                          </p:val>
                                        </p:tav>
                                        <p:tav tm="100000">
                                          <p:val>
                                            <p:strVal val="#ppt_y"/>
                                          </p:val>
                                        </p:tav>
                                      </p:tavLst>
                                    </p:anim>
                                  </p:childTnLst>
                                </p:cTn>
                              </p:par>
                            </p:childTnLst>
                          </p:cTn>
                        </p:par>
                        <p:par>
                          <p:cTn id="151" fill="hold">
                            <p:stCondLst>
                              <p:cond delay="8500"/>
                            </p:stCondLst>
                            <p:childTnLst>
                              <p:par>
                                <p:cTn id="152" presetID="10" presetClass="entr" presetSubtype="0" fill="hold" nodeType="afterEffect">
                                  <p:stCondLst>
                                    <p:cond delay="0"/>
                                  </p:stCondLst>
                                  <p:childTnLst>
                                    <p:set>
                                      <p:cBhvr>
                                        <p:cTn id="153" dur="1" fill="hold">
                                          <p:stCondLst>
                                            <p:cond delay="0"/>
                                          </p:stCondLst>
                                        </p:cTn>
                                        <p:tgtEl>
                                          <p:spTgt spid="78"/>
                                        </p:tgtEl>
                                        <p:attrNameLst>
                                          <p:attrName>style.visibility</p:attrName>
                                        </p:attrNameLst>
                                      </p:cBhvr>
                                      <p:to>
                                        <p:strVal val="visible"/>
                                      </p:to>
                                    </p:set>
                                    <p:animEffect transition="in" filter="fade">
                                      <p:cBhvr>
                                        <p:cTn id="154" dur="500"/>
                                        <p:tgtEl>
                                          <p:spTgt spid="78"/>
                                        </p:tgtEl>
                                      </p:cBhvr>
                                    </p:animEffect>
                                  </p:childTnLst>
                                </p:cTn>
                              </p:par>
                              <p:par>
                                <p:cTn id="155" presetID="42" presetClass="entr" presetSubtype="0" fill="hold" grpId="0" nodeType="withEffect">
                                  <p:stCondLst>
                                    <p:cond delay="0"/>
                                  </p:stCondLst>
                                  <p:childTnLst>
                                    <p:set>
                                      <p:cBhvr>
                                        <p:cTn id="156" dur="1" fill="hold">
                                          <p:stCondLst>
                                            <p:cond delay="0"/>
                                          </p:stCondLst>
                                        </p:cTn>
                                        <p:tgtEl>
                                          <p:spTgt spid="82"/>
                                        </p:tgtEl>
                                        <p:attrNameLst>
                                          <p:attrName>style.visibility</p:attrName>
                                        </p:attrNameLst>
                                      </p:cBhvr>
                                      <p:to>
                                        <p:strVal val="visible"/>
                                      </p:to>
                                    </p:set>
                                    <p:animEffect transition="in" filter="fade">
                                      <p:cBhvr>
                                        <p:cTn id="157" dur="1000"/>
                                        <p:tgtEl>
                                          <p:spTgt spid="82"/>
                                        </p:tgtEl>
                                      </p:cBhvr>
                                    </p:animEffect>
                                    <p:anim calcmode="lin" valueType="num">
                                      <p:cBhvr>
                                        <p:cTn id="158" dur="1000" fill="hold"/>
                                        <p:tgtEl>
                                          <p:spTgt spid="82"/>
                                        </p:tgtEl>
                                        <p:attrNameLst>
                                          <p:attrName>ppt_x</p:attrName>
                                        </p:attrNameLst>
                                      </p:cBhvr>
                                      <p:tavLst>
                                        <p:tav tm="0">
                                          <p:val>
                                            <p:strVal val="#ppt_x"/>
                                          </p:val>
                                        </p:tav>
                                        <p:tav tm="100000">
                                          <p:val>
                                            <p:strVal val="#ppt_x"/>
                                          </p:val>
                                        </p:tav>
                                      </p:tavLst>
                                    </p:anim>
                                    <p:anim calcmode="lin" valueType="num">
                                      <p:cBhvr>
                                        <p:cTn id="159" dur="1000" fill="hold"/>
                                        <p:tgtEl>
                                          <p:spTgt spid="82"/>
                                        </p:tgtEl>
                                        <p:attrNameLst>
                                          <p:attrName>ppt_y</p:attrName>
                                        </p:attrNameLst>
                                      </p:cBhvr>
                                      <p:tavLst>
                                        <p:tav tm="0">
                                          <p:val>
                                            <p:strVal val="#ppt_y+.1"/>
                                          </p:val>
                                        </p:tav>
                                        <p:tav tm="100000">
                                          <p:val>
                                            <p:strVal val="#ppt_y"/>
                                          </p:val>
                                        </p:tav>
                                      </p:tavLst>
                                    </p:anim>
                                  </p:childTnLst>
                                </p:cTn>
                              </p:par>
                            </p:childTnLst>
                          </p:cTn>
                        </p:par>
                        <p:par>
                          <p:cTn id="160" fill="hold">
                            <p:stCondLst>
                              <p:cond delay="9500"/>
                            </p:stCondLst>
                            <p:childTnLst>
                              <p:par>
                                <p:cTn id="161" presetID="10" presetClass="entr" presetSubtype="0" fill="hold" nodeType="afterEffect">
                                  <p:stCondLst>
                                    <p:cond delay="0"/>
                                  </p:stCondLst>
                                  <p:childTnLst>
                                    <p:set>
                                      <p:cBhvr>
                                        <p:cTn id="162" dur="1" fill="hold">
                                          <p:stCondLst>
                                            <p:cond delay="0"/>
                                          </p:stCondLst>
                                        </p:cTn>
                                        <p:tgtEl>
                                          <p:spTgt spid="80"/>
                                        </p:tgtEl>
                                        <p:attrNameLst>
                                          <p:attrName>style.visibility</p:attrName>
                                        </p:attrNameLst>
                                      </p:cBhvr>
                                      <p:to>
                                        <p:strVal val="visible"/>
                                      </p:to>
                                    </p:set>
                                    <p:animEffect transition="in" filter="fade">
                                      <p:cBhvr>
                                        <p:cTn id="163" dur="500"/>
                                        <p:tgtEl>
                                          <p:spTgt spid="80"/>
                                        </p:tgtEl>
                                      </p:cBhvr>
                                    </p:animEffect>
                                  </p:childTnLst>
                                </p:cTn>
                              </p:par>
                              <p:par>
                                <p:cTn id="164" presetID="42" presetClass="entr" presetSubtype="0" fill="hold" grpId="0" nodeType="withEffect">
                                  <p:stCondLst>
                                    <p:cond delay="0"/>
                                  </p:stCondLst>
                                  <p:childTnLst>
                                    <p:set>
                                      <p:cBhvr>
                                        <p:cTn id="165" dur="1" fill="hold">
                                          <p:stCondLst>
                                            <p:cond delay="0"/>
                                          </p:stCondLst>
                                        </p:cTn>
                                        <p:tgtEl>
                                          <p:spTgt spid="83"/>
                                        </p:tgtEl>
                                        <p:attrNameLst>
                                          <p:attrName>style.visibility</p:attrName>
                                        </p:attrNameLst>
                                      </p:cBhvr>
                                      <p:to>
                                        <p:strVal val="visible"/>
                                      </p:to>
                                    </p:set>
                                    <p:animEffect transition="in" filter="fade">
                                      <p:cBhvr>
                                        <p:cTn id="166" dur="1000"/>
                                        <p:tgtEl>
                                          <p:spTgt spid="83"/>
                                        </p:tgtEl>
                                      </p:cBhvr>
                                    </p:animEffect>
                                    <p:anim calcmode="lin" valueType="num">
                                      <p:cBhvr>
                                        <p:cTn id="167" dur="1000" fill="hold"/>
                                        <p:tgtEl>
                                          <p:spTgt spid="83"/>
                                        </p:tgtEl>
                                        <p:attrNameLst>
                                          <p:attrName>ppt_x</p:attrName>
                                        </p:attrNameLst>
                                      </p:cBhvr>
                                      <p:tavLst>
                                        <p:tav tm="0">
                                          <p:val>
                                            <p:strVal val="#ppt_x"/>
                                          </p:val>
                                        </p:tav>
                                        <p:tav tm="100000">
                                          <p:val>
                                            <p:strVal val="#ppt_x"/>
                                          </p:val>
                                        </p:tav>
                                      </p:tavLst>
                                    </p:anim>
                                    <p:anim calcmode="lin" valueType="num">
                                      <p:cBhvr>
                                        <p:cTn id="168" dur="1000" fill="hold"/>
                                        <p:tgtEl>
                                          <p:spTgt spid="83"/>
                                        </p:tgtEl>
                                        <p:attrNameLst>
                                          <p:attrName>ppt_y</p:attrName>
                                        </p:attrNameLst>
                                      </p:cBhvr>
                                      <p:tavLst>
                                        <p:tav tm="0">
                                          <p:val>
                                            <p:strVal val="#ppt_y+.1"/>
                                          </p:val>
                                        </p:tav>
                                        <p:tav tm="100000">
                                          <p:val>
                                            <p:strVal val="#ppt_y"/>
                                          </p:val>
                                        </p:tav>
                                      </p:tavLst>
                                    </p:anim>
                                  </p:childTnLst>
                                </p:cTn>
                              </p:par>
                            </p:childTnLst>
                          </p:cTn>
                        </p:par>
                        <p:par>
                          <p:cTn id="169" fill="hold">
                            <p:stCondLst>
                              <p:cond delay="10500"/>
                            </p:stCondLst>
                            <p:childTnLst>
                              <p:par>
                                <p:cTn id="170" presetID="10" presetClass="entr" presetSubtype="0" fill="hold" nodeType="afterEffect">
                                  <p:stCondLst>
                                    <p:cond delay="0"/>
                                  </p:stCondLst>
                                  <p:childTnLst>
                                    <p:set>
                                      <p:cBhvr>
                                        <p:cTn id="171" dur="1" fill="hold">
                                          <p:stCondLst>
                                            <p:cond delay="0"/>
                                          </p:stCondLst>
                                        </p:cTn>
                                        <p:tgtEl>
                                          <p:spTgt spid="79"/>
                                        </p:tgtEl>
                                        <p:attrNameLst>
                                          <p:attrName>style.visibility</p:attrName>
                                        </p:attrNameLst>
                                      </p:cBhvr>
                                      <p:to>
                                        <p:strVal val="visible"/>
                                      </p:to>
                                    </p:set>
                                    <p:animEffect transition="in" filter="fade">
                                      <p:cBhvr>
                                        <p:cTn id="172" dur="500"/>
                                        <p:tgtEl>
                                          <p:spTgt spid="79"/>
                                        </p:tgtEl>
                                      </p:cBhvr>
                                    </p:animEffect>
                                  </p:childTnLst>
                                </p:cTn>
                              </p:par>
                              <p:par>
                                <p:cTn id="173" presetID="42" presetClass="entr" presetSubtype="0" fill="hold" grpId="0" nodeType="withEffect">
                                  <p:stCondLst>
                                    <p:cond delay="0"/>
                                  </p:stCondLst>
                                  <p:childTnLst>
                                    <p:set>
                                      <p:cBhvr>
                                        <p:cTn id="174" dur="1" fill="hold">
                                          <p:stCondLst>
                                            <p:cond delay="0"/>
                                          </p:stCondLst>
                                        </p:cTn>
                                        <p:tgtEl>
                                          <p:spTgt spid="84"/>
                                        </p:tgtEl>
                                        <p:attrNameLst>
                                          <p:attrName>style.visibility</p:attrName>
                                        </p:attrNameLst>
                                      </p:cBhvr>
                                      <p:to>
                                        <p:strVal val="visible"/>
                                      </p:to>
                                    </p:set>
                                    <p:animEffect transition="in" filter="fade">
                                      <p:cBhvr>
                                        <p:cTn id="175" dur="1000"/>
                                        <p:tgtEl>
                                          <p:spTgt spid="84"/>
                                        </p:tgtEl>
                                      </p:cBhvr>
                                    </p:animEffect>
                                    <p:anim calcmode="lin" valueType="num">
                                      <p:cBhvr>
                                        <p:cTn id="176" dur="1000" fill="hold"/>
                                        <p:tgtEl>
                                          <p:spTgt spid="84"/>
                                        </p:tgtEl>
                                        <p:attrNameLst>
                                          <p:attrName>ppt_x</p:attrName>
                                        </p:attrNameLst>
                                      </p:cBhvr>
                                      <p:tavLst>
                                        <p:tav tm="0">
                                          <p:val>
                                            <p:strVal val="#ppt_x"/>
                                          </p:val>
                                        </p:tav>
                                        <p:tav tm="100000">
                                          <p:val>
                                            <p:strVal val="#ppt_x"/>
                                          </p:val>
                                        </p:tav>
                                      </p:tavLst>
                                    </p:anim>
                                    <p:anim calcmode="lin" valueType="num">
                                      <p:cBhvr>
                                        <p:cTn id="177" dur="1000" fill="hold"/>
                                        <p:tgtEl>
                                          <p:spTgt spid="84"/>
                                        </p:tgtEl>
                                        <p:attrNameLst>
                                          <p:attrName>ppt_y</p:attrName>
                                        </p:attrNameLst>
                                      </p:cBhvr>
                                      <p:tavLst>
                                        <p:tav tm="0">
                                          <p:val>
                                            <p:strVal val="#ppt_y+.1"/>
                                          </p:val>
                                        </p:tav>
                                        <p:tav tm="100000">
                                          <p:val>
                                            <p:strVal val="#ppt_y"/>
                                          </p:val>
                                        </p:tav>
                                      </p:tavLst>
                                    </p:anim>
                                  </p:childTnLst>
                                </p:cTn>
                              </p:par>
                            </p:childTnLst>
                          </p:cTn>
                        </p:par>
                        <p:par>
                          <p:cTn id="178" fill="hold">
                            <p:stCondLst>
                              <p:cond delay="11500"/>
                            </p:stCondLst>
                            <p:childTnLst>
                              <p:par>
                                <p:cTn id="179" presetID="10" presetClass="entr" presetSubtype="0" fill="hold" nodeType="afterEffect">
                                  <p:stCondLst>
                                    <p:cond delay="0"/>
                                  </p:stCondLst>
                                  <p:childTnLst>
                                    <p:set>
                                      <p:cBhvr>
                                        <p:cTn id="180" dur="1" fill="hold">
                                          <p:stCondLst>
                                            <p:cond delay="0"/>
                                          </p:stCondLst>
                                        </p:cTn>
                                        <p:tgtEl>
                                          <p:spTgt spid="121"/>
                                        </p:tgtEl>
                                        <p:attrNameLst>
                                          <p:attrName>style.visibility</p:attrName>
                                        </p:attrNameLst>
                                      </p:cBhvr>
                                      <p:to>
                                        <p:strVal val="visible"/>
                                      </p:to>
                                    </p:set>
                                    <p:animEffect transition="in" filter="fade">
                                      <p:cBhvr>
                                        <p:cTn id="181" dur="500"/>
                                        <p:tgtEl>
                                          <p:spTgt spid="121"/>
                                        </p:tgtEl>
                                      </p:cBhvr>
                                    </p:animEffect>
                                  </p:childTnLst>
                                </p:cTn>
                              </p:par>
                              <p:par>
                                <p:cTn id="182" presetID="42" presetClass="entr" presetSubtype="0" fill="hold" grpId="0" nodeType="withEffect">
                                  <p:stCondLst>
                                    <p:cond delay="0"/>
                                  </p:stCondLst>
                                  <p:childTnLst>
                                    <p:set>
                                      <p:cBhvr>
                                        <p:cTn id="183" dur="1" fill="hold">
                                          <p:stCondLst>
                                            <p:cond delay="0"/>
                                          </p:stCondLst>
                                        </p:cTn>
                                        <p:tgtEl>
                                          <p:spTgt spid="88"/>
                                        </p:tgtEl>
                                        <p:attrNameLst>
                                          <p:attrName>style.visibility</p:attrName>
                                        </p:attrNameLst>
                                      </p:cBhvr>
                                      <p:to>
                                        <p:strVal val="visible"/>
                                      </p:to>
                                    </p:set>
                                    <p:animEffect transition="in" filter="fade">
                                      <p:cBhvr>
                                        <p:cTn id="184" dur="1000"/>
                                        <p:tgtEl>
                                          <p:spTgt spid="88"/>
                                        </p:tgtEl>
                                      </p:cBhvr>
                                    </p:animEffect>
                                    <p:anim calcmode="lin" valueType="num">
                                      <p:cBhvr>
                                        <p:cTn id="185" dur="1000" fill="hold"/>
                                        <p:tgtEl>
                                          <p:spTgt spid="88"/>
                                        </p:tgtEl>
                                        <p:attrNameLst>
                                          <p:attrName>ppt_x</p:attrName>
                                        </p:attrNameLst>
                                      </p:cBhvr>
                                      <p:tavLst>
                                        <p:tav tm="0">
                                          <p:val>
                                            <p:strVal val="#ppt_x"/>
                                          </p:val>
                                        </p:tav>
                                        <p:tav tm="100000">
                                          <p:val>
                                            <p:strVal val="#ppt_x"/>
                                          </p:val>
                                        </p:tav>
                                      </p:tavLst>
                                    </p:anim>
                                    <p:anim calcmode="lin" valueType="num">
                                      <p:cBhvr>
                                        <p:cTn id="186" dur="1000" fill="hold"/>
                                        <p:tgtEl>
                                          <p:spTgt spid="88"/>
                                        </p:tgtEl>
                                        <p:attrNameLst>
                                          <p:attrName>ppt_y</p:attrName>
                                        </p:attrNameLst>
                                      </p:cBhvr>
                                      <p:tavLst>
                                        <p:tav tm="0">
                                          <p:val>
                                            <p:strVal val="#ppt_y+.1"/>
                                          </p:val>
                                        </p:tav>
                                        <p:tav tm="100000">
                                          <p:val>
                                            <p:strVal val="#ppt_y"/>
                                          </p:val>
                                        </p:tav>
                                      </p:tavLst>
                                    </p:anim>
                                  </p:childTnLst>
                                </p:cTn>
                              </p:par>
                            </p:childTnLst>
                          </p:cTn>
                        </p:par>
                        <p:par>
                          <p:cTn id="187" fill="hold">
                            <p:stCondLst>
                              <p:cond delay="12500"/>
                            </p:stCondLst>
                            <p:childTnLst>
                              <p:par>
                                <p:cTn id="188" presetID="10" presetClass="entr" presetSubtype="0" fill="hold" nodeType="afterEffect">
                                  <p:stCondLst>
                                    <p:cond delay="0"/>
                                  </p:stCondLst>
                                  <p:childTnLst>
                                    <p:set>
                                      <p:cBhvr>
                                        <p:cTn id="189" dur="1" fill="hold">
                                          <p:stCondLst>
                                            <p:cond delay="0"/>
                                          </p:stCondLst>
                                        </p:cTn>
                                        <p:tgtEl>
                                          <p:spTgt spid="125"/>
                                        </p:tgtEl>
                                        <p:attrNameLst>
                                          <p:attrName>style.visibility</p:attrName>
                                        </p:attrNameLst>
                                      </p:cBhvr>
                                      <p:to>
                                        <p:strVal val="visible"/>
                                      </p:to>
                                    </p:set>
                                    <p:animEffect transition="in" filter="fade">
                                      <p:cBhvr>
                                        <p:cTn id="190" dur="500"/>
                                        <p:tgtEl>
                                          <p:spTgt spid="125"/>
                                        </p:tgtEl>
                                      </p:cBhvr>
                                    </p:animEffect>
                                  </p:childTnLst>
                                </p:cTn>
                              </p:par>
                              <p:par>
                                <p:cTn id="191" presetID="42" presetClass="entr" presetSubtype="0" fill="hold" grpId="0" nodeType="withEffect">
                                  <p:stCondLst>
                                    <p:cond delay="0"/>
                                  </p:stCondLst>
                                  <p:childTnLst>
                                    <p:set>
                                      <p:cBhvr>
                                        <p:cTn id="192" dur="1" fill="hold">
                                          <p:stCondLst>
                                            <p:cond delay="0"/>
                                          </p:stCondLst>
                                        </p:cTn>
                                        <p:tgtEl>
                                          <p:spTgt spid="93"/>
                                        </p:tgtEl>
                                        <p:attrNameLst>
                                          <p:attrName>style.visibility</p:attrName>
                                        </p:attrNameLst>
                                      </p:cBhvr>
                                      <p:to>
                                        <p:strVal val="visible"/>
                                      </p:to>
                                    </p:set>
                                    <p:animEffect transition="in" filter="fade">
                                      <p:cBhvr>
                                        <p:cTn id="193" dur="1000"/>
                                        <p:tgtEl>
                                          <p:spTgt spid="93"/>
                                        </p:tgtEl>
                                      </p:cBhvr>
                                    </p:animEffect>
                                    <p:anim calcmode="lin" valueType="num">
                                      <p:cBhvr>
                                        <p:cTn id="194" dur="1000" fill="hold"/>
                                        <p:tgtEl>
                                          <p:spTgt spid="93"/>
                                        </p:tgtEl>
                                        <p:attrNameLst>
                                          <p:attrName>ppt_x</p:attrName>
                                        </p:attrNameLst>
                                      </p:cBhvr>
                                      <p:tavLst>
                                        <p:tav tm="0">
                                          <p:val>
                                            <p:strVal val="#ppt_x"/>
                                          </p:val>
                                        </p:tav>
                                        <p:tav tm="100000">
                                          <p:val>
                                            <p:strVal val="#ppt_x"/>
                                          </p:val>
                                        </p:tav>
                                      </p:tavLst>
                                    </p:anim>
                                    <p:anim calcmode="lin" valueType="num">
                                      <p:cBhvr>
                                        <p:cTn id="195" dur="1000" fill="hold"/>
                                        <p:tgtEl>
                                          <p:spTgt spid="93"/>
                                        </p:tgtEl>
                                        <p:attrNameLst>
                                          <p:attrName>ppt_y</p:attrName>
                                        </p:attrNameLst>
                                      </p:cBhvr>
                                      <p:tavLst>
                                        <p:tav tm="0">
                                          <p:val>
                                            <p:strVal val="#ppt_y+.1"/>
                                          </p:val>
                                        </p:tav>
                                        <p:tav tm="100000">
                                          <p:val>
                                            <p:strVal val="#ppt_y"/>
                                          </p:val>
                                        </p:tav>
                                      </p:tavLst>
                                    </p:anim>
                                  </p:childTnLst>
                                </p:cTn>
                              </p:par>
                            </p:childTnLst>
                          </p:cTn>
                        </p:par>
                        <p:par>
                          <p:cTn id="196" fill="hold">
                            <p:stCondLst>
                              <p:cond delay="13500"/>
                            </p:stCondLst>
                            <p:childTnLst>
                              <p:par>
                                <p:cTn id="197" presetID="10" presetClass="entr" presetSubtype="0" fill="hold" nodeType="afterEffect">
                                  <p:stCondLst>
                                    <p:cond delay="0"/>
                                  </p:stCondLst>
                                  <p:childTnLst>
                                    <p:set>
                                      <p:cBhvr>
                                        <p:cTn id="198" dur="1" fill="hold">
                                          <p:stCondLst>
                                            <p:cond delay="0"/>
                                          </p:stCondLst>
                                        </p:cTn>
                                        <p:tgtEl>
                                          <p:spTgt spid="106"/>
                                        </p:tgtEl>
                                        <p:attrNameLst>
                                          <p:attrName>style.visibility</p:attrName>
                                        </p:attrNameLst>
                                      </p:cBhvr>
                                      <p:to>
                                        <p:strVal val="visible"/>
                                      </p:to>
                                    </p:set>
                                    <p:animEffect transition="in" filter="fade">
                                      <p:cBhvr>
                                        <p:cTn id="199" dur="500"/>
                                        <p:tgtEl>
                                          <p:spTgt spid="106"/>
                                        </p:tgtEl>
                                      </p:cBhvr>
                                    </p:animEffect>
                                  </p:childTnLst>
                                </p:cTn>
                              </p:par>
                            </p:childTnLst>
                          </p:cTn>
                        </p:par>
                        <p:par>
                          <p:cTn id="200" fill="hold">
                            <p:stCondLst>
                              <p:cond delay="14000"/>
                            </p:stCondLst>
                            <p:childTnLst>
                              <p:par>
                                <p:cTn id="201" presetID="10" presetClass="entr" presetSubtype="0" fill="hold" nodeType="afterEffect">
                                  <p:stCondLst>
                                    <p:cond delay="0"/>
                                  </p:stCondLst>
                                  <p:childTnLst>
                                    <p:set>
                                      <p:cBhvr>
                                        <p:cTn id="202" dur="1" fill="hold">
                                          <p:stCondLst>
                                            <p:cond delay="0"/>
                                          </p:stCondLst>
                                        </p:cTn>
                                        <p:tgtEl>
                                          <p:spTgt spid="108"/>
                                        </p:tgtEl>
                                        <p:attrNameLst>
                                          <p:attrName>style.visibility</p:attrName>
                                        </p:attrNameLst>
                                      </p:cBhvr>
                                      <p:to>
                                        <p:strVal val="visible"/>
                                      </p:to>
                                    </p:set>
                                    <p:animEffect transition="in" filter="fade">
                                      <p:cBhvr>
                                        <p:cTn id="203" dur="500"/>
                                        <p:tgtEl>
                                          <p:spTgt spid="108"/>
                                        </p:tgtEl>
                                      </p:cBhvr>
                                    </p:animEffect>
                                  </p:childTnLst>
                                </p:cTn>
                              </p:par>
                              <p:par>
                                <p:cTn id="204" presetID="42" presetClass="entr" presetSubtype="0" fill="hold" grpId="0" nodeType="withEffect">
                                  <p:stCondLst>
                                    <p:cond delay="0"/>
                                  </p:stCondLst>
                                  <p:childTnLst>
                                    <p:set>
                                      <p:cBhvr>
                                        <p:cTn id="205" dur="1" fill="hold">
                                          <p:stCondLst>
                                            <p:cond delay="0"/>
                                          </p:stCondLst>
                                        </p:cTn>
                                        <p:tgtEl>
                                          <p:spTgt spid="112"/>
                                        </p:tgtEl>
                                        <p:attrNameLst>
                                          <p:attrName>style.visibility</p:attrName>
                                        </p:attrNameLst>
                                      </p:cBhvr>
                                      <p:to>
                                        <p:strVal val="visible"/>
                                      </p:to>
                                    </p:set>
                                    <p:animEffect transition="in" filter="fade">
                                      <p:cBhvr>
                                        <p:cTn id="206" dur="1000"/>
                                        <p:tgtEl>
                                          <p:spTgt spid="112"/>
                                        </p:tgtEl>
                                      </p:cBhvr>
                                    </p:animEffect>
                                    <p:anim calcmode="lin" valueType="num">
                                      <p:cBhvr>
                                        <p:cTn id="207" dur="1000" fill="hold"/>
                                        <p:tgtEl>
                                          <p:spTgt spid="112"/>
                                        </p:tgtEl>
                                        <p:attrNameLst>
                                          <p:attrName>ppt_x</p:attrName>
                                        </p:attrNameLst>
                                      </p:cBhvr>
                                      <p:tavLst>
                                        <p:tav tm="0">
                                          <p:val>
                                            <p:strVal val="#ppt_x"/>
                                          </p:val>
                                        </p:tav>
                                        <p:tav tm="100000">
                                          <p:val>
                                            <p:strVal val="#ppt_x"/>
                                          </p:val>
                                        </p:tav>
                                      </p:tavLst>
                                    </p:anim>
                                    <p:anim calcmode="lin" valueType="num">
                                      <p:cBhvr>
                                        <p:cTn id="208" dur="1000" fill="hold"/>
                                        <p:tgtEl>
                                          <p:spTgt spid="112"/>
                                        </p:tgtEl>
                                        <p:attrNameLst>
                                          <p:attrName>ppt_y</p:attrName>
                                        </p:attrNameLst>
                                      </p:cBhvr>
                                      <p:tavLst>
                                        <p:tav tm="0">
                                          <p:val>
                                            <p:strVal val="#ppt_y+.1"/>
                                          </p:val>
                                        </p:tav>
                                        <p:tav tm="100000">
                                          <p:val>
                                            <p:strVal val="#ppt_y"/>
                                          </p:val>
                                        </p:tav>
                                      </p:tavLst>
                                    </p:anim>
                                  </p:childTnLst>
                                </p:cTn>
                              </p:par>
                            </p:childTnLst>
                          </p:cTn>
                        </p:par>
                        <p:par>
                          <p:cTn id="209" fill="hold">
                            <p:stCondLst>
                              <p:cond delay="15000"/>
                            </p:stCondLst>
                            <p:childTnLst>
                              <p:par>
                                <p:cTn id="210" presetID="10" presetClass="entr" presetSubtype="0" fill="hold" nodeType="afterEffect">
                                  <p:stCondLst>
                                    <p:cond delay="0"/>
                                  </p:stCondLst>
                                  <p:childTnLst>
                                    <p:set>
                                      <p:cBhvr>
                                        <p:cTn id="211" dur="1" fill="hold">
                                          <p:stCondLst>
                                            <p:cond delay="0"/>
                                          </p:stCondLst>
                                        </p:cTn>
                                        <p:tgtEl>
                                          <p:spTgt spid="110"/>
                                        </p:tgtEl>
                                        <p:attrNameLst>
                                          <p:attrName>style.visibility</p:attrName>
                                        </p:attrNameLst>
                                      </p:cBhvr>
                                      <p:to>
                                        <p:strVal val="visible"/>
                                      </p:to>
                                    </p:set>
                                    <p:animEffect transition="in" filter="fade">
                                      <p:cBhvr>
                                        <p:cTn id="212" dur="500"/>
                                        <p:tgtEl>
                                          <p:spTgt spid="110"/>
                                        </p:tgtEl>
                                      </p:cBhvr>
                                    </p:animEffect>
                                  </p:childTnLst>
                                </p:cTn>
                              </p:par>
                              <p:par>
                                <p:cTn id="213" presetID="42" presetClass="entr" presetSubtype="0" fill="hold" grpId="0" nodeType="withEffect">
                                  <p:stCondLst>
                                    <p:cond delay="0"/>
                                  </p:stCondLst>
                                  <p:childTnLst>
                                    <p:set>
                                      <p:cBhvr>
                                        <p:cTn id="214" dur="1" fill="hold">
                                          <p:stCondLst>
                                            <p:cond delay="0"/>
                                          </p:stCondLst>
                                        </p:cTn>
                                        <p:tgtEl>
                                          <p:spTgt spid="113"/>
                                        </p:tgtEl>
                                        <p:attrNameLst>
                                          <p:attrName>style.visibility</p:attrName>
                                        </p:attrNameLst>
                                      </p:cBhvr>
                                      <p:to>
                                        <p:strVal val="visible"/>
                                      </p:to>
                                    </p:set>
                                    <p:animEffect transition="in" filter="fade">
                                      <p:cBhvr>
                                        <p:cTn id="215" dur="1000"/>
                                        <p:tgtEl>
                                          <p:spTgt spid="113"/>
                                        </p:tgtEl>
                                      </p:cBhvr>
                                    </p:animEffect>
                                    <p:anim calcmode="lin" valueType="num">
                                      <p:cBhvr>
                                        <p:cTn id="216" dur="1000" fill="hold"/>
                                        <p:tgtEl>
                                          <p:spTgt spid="113"/>
                                        </p:tgtEl>
                                        <p:attrNameLst>
                                          <p:attrName>ppt_x</p:attrName>
                                        </p:attrNameLst>
                                      </p:cBhvr>
                                      <p:tavLst>
                                        <p:tav tm="0">
                                          <p:val>
                                            <p:strVal val="#ppt_x"/>
                                          </p:val>
                                        </p:tav>
                                        <p:tav tm="100000">
                                          <p:val>
                                            <p:strVal val="#ppt_x"/>
                                          </p:val>
                                        </p:tav>
                                      </p:tavLst>
                                    </p:anim>
                                    <p:anim calcmode="lin" valueType="num">
                                      <p:cBhvr>
                                        <p:cTn id="217" dur="1000" fill="hold"/>
                                        <p:tgtEl>
                                          <p:spTgt spid="113"/>
                                        </p:tgtEl>
                                        <p:attrNameLst>
                                          <p:attrName>ppt_y</p:attrName>
                                        </p:attrNameLst>
                                      </p:cBhvr>
                                      <p:tavLst>
                                        <p:tav tm="0">
                                          <p:val>
                                            <p:strVal val="#ppt_y+.1"/>
                                          </p:val>
                                        </p:tav>
                                        <p:tav tm="100000">
                                          <p:val>
                                            <p:strVal val="#ppt_y"/>
                                          </p:val>
                                        </p:tav>
                                      </p:tavLst>
                                    </p:anim>
                                  </p:childTnLst>
                                </p:cTn>
                              </p:par>
                            </p:childTnLst>
                          </p:cTn>
                        </p:par>
                        <p:par>
                          <p:cTn id="218" fill="hold">
                            <p:stCondLst>
                              <p:cond delay="16000"/>
                            </p:stCondLst>
                            <p:childTnLst>
                              <p:par>
                                <p:cTn id="219" presetID="10" presetClass="entr" presetSubtype="0" fill="hold" nodeType="afterEffect">
                                  <p:stCondLst>
                                    <p:cond delay="0"/>
                                  </p:stCondLst>
                                  <p:childTnLst>
                                    <p:set>
                                      <p:cBhvr>
                                        <p:cTn id="220" dur="1" fill="hold">
                                          <p:stCondLst>
                                            <p:cond delay="0"/>
                                          </p:stCondLst>
                                        </p:cTn>
                                        <p:tgtEl>
                                          <p:spTgt spid="109"/>
                                        </p:tgtEl>
                                        <p:attrNameLst>
                                          <p:attrName>style.visibility</p:attrName>
                                        </p:attrNameLst>
                                      </p:cBhvr>
                                      <p:to>
                                        <p:strVal val="visible"/>
                                      </p:to>
                                    </p:set>
                                    <p:animEffect transition="in" filter="fade">
                                      <p:cBhvr>
                                        <p:cTn id="221" dur="500"/>
                                        <p:tgtEl>
                                          <p:spTgt spid="109"/>
                                        </p:tgtEl>
                                      </p:cBhvr>
                                    </p:animEffect>
                                  </p:childTnLst>
                                </p:cTn>
                              </p:par>
                              <p:par>
                                <p:cTn id="222" presetID="42" presetClass="entr" presetSubtype="0" fill="hold" grpId="0" nodeType="withEffect">
                                  <p:stCondLst>
                                    <p:cond delay="0"/>
                                  </p:stCondLst>
                                  <p:childTnLst>
                                    <p:set>
                                      <p:cBhvr>
                                        <p:cTn id="223" dur="1" fill="hold">
                                          <p:stCondLst>
                                            <p:cond delay="0"/>
                                          </p:stCondLst>
                                        </p:cTn>
                                        <p:tgtEl>
                                          <p:spTgt spid="114"/>
                                        </p:tgtEl>
                                        <p:attrNameLst>
                                          <p:attrName>style.visibility</p:attrName>
                                        </p:attrNameLst>
                                      </p:cBhvr>
                                      <p:to>
                                        <p:strVal val="visible"/>
                                      </p:to>
                                    </p:set>
                                    <p:animEffect transition="in" filter="fade">
                                      <p:cBhvr>
                                        <p:cTn id="224" dur="1000"/>
                                        <p:tgtEl>
                                          <p:spTgt spid="114"/>
                                        </p:tgtEl>
                                      </p:cBhvr>
                                    </p:animEffect>
                                    <p:anim calcmode="lin" valueType="num">
                                      <p:cBhvr>
                                        <p:cTn id="225" dur="1000" fill="hold"/>
                                        <p:tgtEl>
                                          <p:spTgt spid="114"/>
                                        </p:tgtEl>
                                        <p:attrNameLst>
                                          <p:attrName>ppt_x</p:attrName>
                                        </p:attrNameLst>
                                      </p:cBhvr>
                                      <p:tavLst>
                                        <p:tav tm="0">
                                          <p:val>
                                            <p:strVal val="#ppt_x"/>
                                          </p:val>
                                        </p:tav>
                                        <p:tav tm="100000">
                                          <p:val>
                                            <p:strVal val="#ppt_x"/>
                                          </p:val>
                                        </p:tav>
                                      </p:tavLst>
                                    </p:anim>
                                    <p:anim calcmode="lin" valueType="num">
                                      <p:cBhvr>
                                        <p:cTn id="226" dur="1000" fill="hold"/>
                                        <p:tgtEl>
                                          <p:spTgt spid="114"/>
                                        </p:tgtEl>
                                        <p:attrNameLst>
                                          <p:attrName>ppt_y</p:attrName>
                                        </p:attrNameLst>
                                      </p:cBhvr>
                                      <p:tavLst>
                                        <p:tav tm="0">
                                          <p:val>
                                            <p:strVal val="#ppt_y+.1"/>
                                          </p:val>
                                        </p:tav>
                                        <p:tav tm="100000">
                                          <p:val>
                                            <p:strVal val="#ppt_y"/>
                                          </p:val>
                                        </p:tav>
                                      </p:tavLst>
                                    </p:anim>
                                  </p:childTnLst>
                                </p:cTn>
                              </p:par>
                            </p:childTnLst>
                          </p:cTn>
                        </p:par>
                        <p:par>
                          <p:cTn id="227" fill="hold">
                            <p:stCondLst>
                              <p:cond delay="17000"/>
                            </p:stCondLst>
                            <p:childTnLst>
                              <p:par>
                                <p:cTn id="228" presetID="10" presetClass="entr" presetSubtype="0" fill="hold" nodeType="afterEffect">
                                  <p:stCondLst>
                                    <p:cond delay="0"/>
                                  </p:stCondLst>
                                  <p:childTnLst>
                                    <p:set>
                                      <p:cBhvr>
                                        <p:cTn id="229" dur="1" fill="hold">
                                          <p:stCondLst>
                                            <p:cond delay="0"/>
                                          </p:stCondLst>
                                        </p:cTn>
                                        <p:tgtEl>
                                          <p:spTgt spid="115"/>
                                        </p:tgtEl>
                                        <p:attrNameLst>
                                          <p:attrName>style.visibility</p:attrName>
                                        </p:attrNameLst>
                                      </p:cBhvr>
                                      <p:to>
                                        <p:strVal val="visible"/>
                                      </p:to>
                                    </p:set>
                                    <p:animEffect transition="in" filter="fade">
                                      <p:cBhvr>
                                        <p:cTn id="230" dur="500"/>
                                        <p:tgtEl>
                                          <p:spTgt spid="115"/>
                                        </p:tgtEl>
                                      </p:cBhvr>
                                    </p:animEffect>
                                  </p:childTnLst>
                                </p:cTn>
                              </p:par>
                              <p:par>
                                <p:cTn id="231" presetID="42" presetClass="entr" presetSubtype="0" fill="hold" grpId="0" nodeType="withEffect">
                                  <p:stCondLst>
                                    <p:cond delay="0"/>
                                  </p:stCondLst>
                                  <p:childTnLst>
                                    <p:set>
                                      <p:cBhvr>
                                        <p:cTn id="232" dur="1" fill="hold">
                                          <p:stCondLst>
                                            <p:cond delay="0"/>
                                          </p:stCondLst>
                                        </p:cTn>
                                        <p:tgtEl>
                                          <p:spTgt spid="116"/>
                                        </p:tgtEl>
                                        <p:attrNameLst>
                                          <p:attrName>style.visibility</p:attrName>
                                        </p:attrNameLst>
                                      </p:cBhvr>
                                      <p:to>
                                        <p:strVal val="visible"/>
                                      </p:to>
                                    </p:set>
                                    <p:animEffect transition="in" filter="fade">
                                      <p:cBhvr>
                                        <p:cTn id="233" dur="1000"/>
                                        <p:tgtEl>
                                          <p:spTgt spid="116"/>
                                        </p:tgtEl>
                                      </p:cBhvr>
                                    </p:animEffect>
                                    <p:anim calcmode="lin" valueType="num">
                                      <p:cBhvr>
                                        <p:cTn id="234" dur="1000" fill="hold"/>
                                        <p:tgtEl>
                                          <p:spTgt spid="116"/>
                                        </p:tgtEl>
                                        <p:attrNameLst>
                                          <p:attrName>ppt_x</p:attrName>
                                        </p:attrNameLst>
                                      </p:cBhvr>
                                      <p:tavLst>
                                        <p:tav tm="0">
                                          <p:val>
                                            <p:strVal val="#ppt_x"/>
                                          </p:val>
                                        </p:tav>
                                        <p:tav tm="100000">
                                          <p:val>
                                            <p:strVal val="#ppt_x"/>
                                          </p:val>
                                        </p:tav>
                                      </p:tavLst>
                                    </p:anim>
                                    <p:anim calcmode="lin" valueType="num">
                                      <p:cBhvr>
                                        <p:cTn id="235"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p:bldP spid="32" grpId="0"/>
      <p:bldP spid="33" grpId="0"/>
      <p:bldP spid="34" grpId="0"/>
      <p:bldP spid="45" grpId="0"/>
      <p:bldP spid="46" grpId="0"/>
      <p:bldP spid="48" grpId="0"/>
      <p:bldP spid="56" grpId="0"/>
      <p:bldP spid="57" grpId="0"/>
      <p:bldP spid="58" grpId="0"/>
      <p:bldP spid="60" grpId="0" animBg="1"/>
      <p:bldP spid="81" grpId="0"/>
      <p:bldP spid="82" grpId="0"/>
      <p:bldP spid="83" grpId="0"/>
      <p:bldP spid="84" grpId="0"/>
      <p:bldP spid="88" grpId="0"/>
      <p:bldP spid="92" grpId="0"/>
      <p:bldP spid="93" grpId="0"/>
      <p:bldP spid="112" grpId="0"/>
      <p:bldP spid="113" grpId="0"/>
      <p:bldP spid="114" grpId="0"/>
      <p:bldP spid="1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513309" y="4269530"/>
            <a:ext cx="3366052" cy="2236666"/>
          </a:xfrm>
          <a:prstGeom prst="rect">
            <a:avLst/>
          </a:prstGeom>
        </p:spPr>
      </p:pic>
      <p:pic>
        <p:nvPicPr>
          <p:cNvPr id="8" name="图片 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04408" y="4420531"/>
            <a:ext cx="2968485" cy="1945562"/>
          </a:xfrm>
          <a:prstGeom prst="rect">
            <a:avLst/>
          </a:prstGeom>
        </p:spPr>
      </p:pic>
      <p:pic>
        <p:nvPicPr>
          <p:cNvPr id="9" name="图片 8"/>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438679" y="2830669"/>
            <a:ext cx="3832086" cy="4550602"/>
          </a:xfrm>
          <a:prstGeom prst="rect">
            <a:avLst/>
          </a:prstGeom>
        </p:spPr>
      </p:pic>
      <p:sp>
        <p:nvSpPr>
          <p:cNvPr id="11" name="矩形 10"/>
          <p:cNvSpPr/>
          <p:nvPr/>
        </p:nvSpPr>
        <p:spPr>
          <a:xfrm>
            <a:off x="6192761" y="1336865"/>
            <a:ext cx="5261601" cy="2600199"/>
          </a:xfrm>
          <a:prstGeom prst="rect">
            <a:avLst/>
          </a:prstGeom>
        </p:spPr>
        <p:txBody>
          <a:bodyPr wrap="square">
            <a:spAutoFit/>
          </a:bodyPr>
          <a:lstStyle/>
          <a:p>
            <a:pPr marL="285750" indent="-285750" algn="just">
              <a:lnSpc>
                <a:spcPct val="150000"/>
              </a:lnSpc>
              <a:buFont typeface="Wingdings" panose="05000000000000000000" pitchFamily="2" charset="2"/>
              <a:buChar char="ü"/>
            </a:pPr>
            <a:r>
              <a:rPr lang="vi-VN" altLang="zh-CN" sz="2800">
                <a:latin typeface="Times New Roman" panose="02020603050405020304" pitchFamily="18" charset="0"/>
                <a:ea typeface="华康娃娃体W5(P)" panose="040B0500000000000000" pitchFamily="82" charset="-122"/>
                <a:cs typeface="Times New Roman" panose="02020603050405020304" pitchFamily="18" charset="0"/>
              </a:rPr>
              <a:t>Học bài cũ.</a:t>
            </a:r>
          </a:p>
          <a:p>
            <a:pPr marL="285750" indent="-285750" algn="just">
              <a:lnSpc>
                <a:spcPct val="150000"/>
              </a:lnSpc>
              <a:buFont typeface="Wingdings" panose="05000000000000000000" pitchFamily="2" charset="2"/>
              <a:buChar char="ü"/>
            </a:pPr>
            <a:r>
              <a:rPr lang="en-US" altLang="zh-CN" sz="2800">
                <a:latin typeface="Times New Roman" panose="02020603050405020304" pitchFamily="18" charset="0"/>
                <a:ea typeface="华康娃娃体W5(P)" panose="040B0500000000000000" pitchFamily="82" charset="-122"/>
                <a:cs typeface="Times New Roman" panose="02020603050405020304" pitchFamily="18" charset="0"/>
              </a:rPr>
              <a:t>Hoàn thành sản phẩm</a:t>
            </a:r>
            <a:endParaRPr lang="vi-VN" altLang="zh-CN" sz="2800">
              <a:latin typeface="Times New Roman" panose="02020603050405020304" pitchFamily="18" charset="0"/>
              <a:ea typeface="华康娃娃体W5(P)" panose="040B0500000000000000" pitchFamily="82" charset="-122"/>
              <a:cs typeface="Times New Roman" panose="02020603050405020304" pitchFamily="18" charset="0"/>
            </a:endParaRPr>
          </a:p>
          <a:p>
            <a:pPr marL="285750" indent="-285750" algn="just">
              <a:lnSpc>
                <a:spcPct val="150000"/>
              </a:lnSpc>
              <a:buFont typeface="Wingdings" panose="05000000000000000000" pitchFamily="2" charset="2"/>
              <a:buChar char="ü"/>
            </a:pPr>
            <a:r>
              <a:rPr lang="vi-VN" altLang="zh-CN" sz="2800">
                <a:latin typeface="Times New Roman" panose="02020603050405020304" pitchFamily="18" charset="0"/>
                <a:ea typeface="华康娃娃体W5(P)" panose="040B0500000000000000" pitchFamily="82" charset="-122"/>
                <a:cs typeface="Times New Roman" panose="02020603050405020304" pitchFamily="18" charset="0"/>
              </a:rPr>
              <a:t>Tìm hiểu trước </a:t>
            </a:r>
            <a:r>
              <a:rPr lang="vi-VN" altLang="zh-CN" sz="2800" b="1">
                <a:latin typeface="Times New Roman" panose="02020603050405020304" pitchFamily="18" charset="0"/>
                <a:ea typeface="华康娃娃体W5(P)" panose="040B0500000000000000" pitchFamily="82" charset="-122"/>
                <a:cs typeface="Times New Roman" panose="02020603050405020304" pitchFamily="18" charset="0"/>
              </a:rPr>
              <a:t>Bài 6: Làm quen với phần mềm bảng tính</a:t>
            </a:r>
            <a:r>
              <a:rPr lang="vi-VN" altLang="zh-CN" sz="2800">
                <a:latin typeface="Times New Roman" panose="02020603050405020304" pitchFamily="18" charset="0"/>
                <a:ea typeface="华康娃娃体W5(P)" panose="040B0500000000000000" pitchFamily="82" charset="-122"/>
                <a:cs typeface="Times New Roman" panose="02020603050405020304" pitchFamily="18" charset="0"/>
              </a:rPr>
              <a:t>.</a:t>
            </a:r>
            <a:endParaRPr lang="en-US" altLang="zh-CN" sz="2800" spc="300" dirty="0">
              <a:latin typeface="Times New Roman" panose="02020603050405020304" pitchFamily="18" charset="0"/>
              <a:cs typeface="Times New Roman" panose="02020603050405020304" pitchFamily="18" charset="0"/>
              <a:sym typeface="+mn-lt"/>
            </a:endParaRPr>
          </a:p>
        </p:txBody>
      </p:sp>
      <p:sp>
        <p:nvSpPr>
          <p:cNvPr id="12" name="椭圆 11"/>
          <p:cNvSpPr/>
          <p:nvPr/>
        </p:nvSpPr>
        <p:spPr>
          <a:xfrm>
            <a:off x="5560714" y="1238343"/>
            <a:ext cx="355600" cy="355600"/>
          </a:xfrm>
          <a:prstGeom prst="ellipse">
            <a:avLst/>
          </a:prstGeom>
          <a:solidFill>
            <a:srgbClr val="97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13" name="椭圆 12"/>
          <p:cNvSpPr/>
          <p:nvPr/>
        </p:nvSpPr>
        <p:spPr>
          <a:xfrm>
            <a:off x="5738514" y="1165548"/>
            <a:ext cx="250595" cy="250595"/>
          </a:xfrm>
          <a:prstGeom prst="ellipse">
            <a:avLst/>
          </a:prstGeom>
          <a:solidFill>
            <a:srgbClr val="E25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pic>
        <p:nvPicPr>
          <p:cNvPr id="4" name="图片 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714119" y="-2374682"/>
            <a:ext cx="4202195" cy="5486200"/>
          </a:xfrm>
          <a:prstGeom prst="rect">
            <a:avLst/>
          </a:prstGeom>
        </p:spPr>
      </p:pic>
      <p:sp>
        <p:nvSpPr>
          <p:cNvPr id="17" name="文本框 16"/>
          <p:cNvSpPr txBox="1"/>
          <p:nvPr/>
        </p:nvSpPr>
        <p:spPr>
          <a:xfrm>
            <a:off x="6304359" y="706652"/>
            <a:ext cx="5150003" cy="523220"/>
          </a:xfrm>
          <a:prstGeom prst="rect">
            <a:avLst/>
          </a:prstGeom>
          <a:noFill/>
        </p:spPr>
        <p:txBody>
          <a:bodyPr wrap="square" rtlCol="0">
            <a:spAutoFit/>
          </a:bodyPr>
          <a:lstStyle/>
          <a:p>
            <a:pPr algn="ctr"/>
            <a:r>
              <a:rPr lang="en-US" altLang="zh-CN" sz="2800" b="1">
                <a:latin typeface="Times New Roman" panose="02020603050405020304" pitchFamily="18" charset="0"/>
                <a:ea typeface="华康娃娃体W5(P)" panose="040B0500000000000000" pitchFamily="82" charset="-122"/>
                <a:cs typeface="Times New Roman" panose="02020603050405020304" pitchFamily="18" charset="0"/>
                <a:sym typeface="+mn-lt"/>
              </a:rPr>
              <a:t>HƯỚNG DẪN VỀ NHÀ</a:t>
            </a:r>
            <a:endParaRPr lang="zh-CN" altLang="en-US" sz="2800" b="1" dirty="0">
              <a:latin typeface="Times New Roman" panose="02020603050405020304" pitchFamily="18" charset="0"/>
              <a:ea typeface="华康娃娃体W5(P)" panose="040B0500000000000000" pitchFamily="82" charset="-122"/>
              <a:cs typeface="Times New Roman" panose="02020603050405020304" pitchFamily="18" charset="0"/>
              <a:sym typeface="+mn-lt"/>
            </a:endParaRPr>
          </a:p>
        </p:txBody>
      </p:sp>
    </p:spTree>
    <p:extLst>
      <p:ext uri="{BB962C8B-B14F-4D97-AF65-F5344CB8AC3E}">
        <p14:creationId xmlns:p14="http://schemas.microsoft.com/office/powerpoint/2010/main" val="3271715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par>
                          <p:cTn id="30" fill="hold">
                            <p:stCondLst>
                              <p:cond delay="3000"/>
                            </p:stCondLst>
                            <p:childTnLst>
                              <p:par>
                                <p:cTn id="31" presetID="27" presetClass="emph" presetSubtype="0" fill="remove" grpId="1" nodeType="afterEffect">
                                  <p:stCondLst>
                                    <p:cond delay="0"/>
                                  </p:stCondLst>
                                  <p:childTnLst>
                                    <p:animClr clrSpc="rgb" dir="cw">
                                      <p:cBhvr override="childStyle">
                                        <p:cTn id="32" dur="375" autoRev="1" fill="remove"/>
                                        <p:tgtEl>
                                          <p:spTgt spid="13"/>
                                        </p:tgtEl>
                                        <p:attrNameLst>
                                          <p:attrName>style.color</p:attrName>
                                        </p:attrNameLst>
                                      </p:cBhvr>
                                      <p:to>
                                        <a:srgbClr val="B88472"/>
                                      </p:to>
                                    </p:animClr>
                                    <p:animClr clrSpc="rgb" dir="cw">
                                      <p:cBhvr>
                                        <p:cTn id="33" dur="375" autoRev="1" fill="remove"/>
                                        <p:tgtEl>
                                          <p:spTgt spid="13"/>
                                        </p:tgtEl>
                                        <p:attrNameLst>
                                          <p:attrName>fillcolor</p:attrName>
                                        </p:attrNameLst>
                                      </p:cBhvr>
                                      <p:to>
                                        <a:srgbClr val="B88472"/>
                                      </p:to>
                                    </p:animClr>
                                    <p:set>
                                      <p:cBhvr>
                                        <p:cTn id="34" dur="375" autoRev="1" fill="remove"/>
                                        <p:tgtEl>
                                          <p:spTgt spid="13"/>
                                        </p:tgtEl>
                                        <p:attrNameLst>
                                          <p:attrName>fill.type</p:attrName>
                                        </p:attrNameLst>
                                      </p:cBhvr>
                                      <p:to>
                                        <p:strVal val="solid"/>
                                      </p:to>
                                    </p:set>
                                    <p:set>
                                      <p:cBhvr>
                                        <p:cTn id="35" dur="375" autoRev="1" fill="remove"/>
                                        <p:tgtEl>
                                          <p:spTgt spid="13"/>
                                        </p:tgtEl>
                                        <p:attrNameLst>
                                          <p:attrName>fill.on</p:attrName>
                                        </p:attrNameLst>
                                      </p:cBhvr>
                                      <p:to>
                                        <p:strVal val="true"/>
                                      </p:to>
                                    </p:set>
                                  </p:childTnLst>
                                </p:cTn>
                              </p:par>
                            </p:childTnLst>
                          </p:cTn>
                        </p:par>
                        <p:par>
                          <p:cTn id="36" fill="hold">
                            <p:stCondLst>
                              <p:cond delay="3750"/>
                            </p:stCondLst>
                            <p:childTnLst>
                              <p:par>
                                <p:cTn id="37" presetID="22" presetClass="entr" presetSubtype="8" fill="hold" grpId="0" nodeType="afterEffect">
                                  <p:stCondLst>
                                    <p:cond delay="0"/>
                                  </p:stCondLst>
                                  <p:iterate type="lt">
                                    <p:tmPct val="10000"/>
                                  </p:iterate>
                                  <p:childTnLst>
                                    <p:set>
                                      <p:cBhvr>
                                        <p:cTn id="38" dur="1" fill="hold">
                                          <p:stCondLst>
                                            <p:cond delay="0"/>
                                          </p:stCondLst>
                                        </p:cTn>
                                        <p:tgtEl>
                                          <p:spTgt spid="11"/>
                                        </p:tgtEl>
                                        <p:attrNameLst>
                                          <p:attrName>style.visibility</p:attrName>
                                        </p:attrNameLst>
                                      </p:cBhvr>
                                      <p:to>
                                        <p:strVal val="visible"/>
                                      </p:to>
                                    </p:set>
                                    <p:animEffect transition="in" filter="wipe(left)">
                                      <p:cBhvr>
                                        <p:cTn id="39" dur="1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3" grpId="1" animBg="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extLst>
              <a:ext uri="{BEBA8EAE-BF5A-486C-A8C5-ECC9F3942E4B}">
                <a14:imgProps xmlns:a14="http://schemas.microsoft.com/office/drawing/2010/main">
                  <a14:imgLayer r:embed="rId4">
                    <a14:imgEffect>
                      <a14:artisticPaintBrush/>
                    </a14:imgEffect>
                    <a14:imgEffect>
                      <a14:brightnessContrast bright="1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57" y="18849"/>
            <a:ext cx="12187636" cy="6858000"/>
          </a:xfrm>
          <a:prstGeom prst="rect">
            <a:avLst/>
          </a:prstGeom>
        </p:spPr>
      </p:pic>
      <p:sp>
        <p:nvSpPr>
          <p:cNvPr id="22" name="云形 21"/>
          <p:cNvSpPr/>
          <p:nvPr/>
        </p:nvSpPr>
        <p:spPr>
          <a:xfrm>
            <a:off x="739057" y="1471962"/>
            <a:ext cx="1070693" cy="710101"/>
          </a:xfrm>
          <a:prstGeom prst="cloud">
            <a:avLst/>
          </a:pr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5" name="云形 24"/>
          <p:cNvSpPr/>
          <p:nvPr/>
        </p:nvSpPr>
        <p:spPr>
          <a:xfrm>
            <a:off x="2295245" y="506496"/>
            <a:ext cx="1446916" cy="7660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297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7495" y="43189"/>
                  <a:pt x="23703" y="42965"/>
                </a:cubicBezTo>
                <a:cubicBezTo>
                  <a:pt x="19911" y="42741"/>
                  <a:pt x="9600" y="37307"/>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2975"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6" name="云形 25"/>
          <p:cNvSpPr/>
          <p:nvPr/>
        </p:nvSpPr>
        <p:spPr>
          <a:xfrm>
            <a:off x="9311443" y="856195"/>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7" name="云形 26"/>
          <p:cNvSpPr/>
          <p:nvPr/>
        </p:nvSpPr>
        <p:spPr>
          <a:xfrm rot="429982">
            <a:off x="10704206" y="2109371"/>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grpSp>
        <p:nvGrpSpPr>
          <p:cNvPr id="11" name="组合 10"/>
          <p:cNvGrpSpPr/>
          <p:nvPr/>
        </p:nvGrpSpPr>
        <p:grpSpPr>
          <a:xfrm rot="6221564">
            <a:off x="-1135783" y="3758935"/>
            <a:ext cx="14083894" cy="14083894"/>
            <a:chOff x="-2272894" y="2621826"/>
            <a:chExt cx="16687800" cy="16687800"/>
          </a:xfrm>
        </p:grpSpPr>
        <p:pic>
          <p:nvPicPr>
            <p:cNvPr id="12" name="图片 11"/>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3" name="矩形 12"/>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 name="组合 9"/>
          <p:cNvGrpSpPr/>
          <p:nvPr/>
        </p:nvGrpSpPr>
        <p:grpSpPr>
          <a:xfrm>
            <a:off x="-2272894" y="2621826"/>
            <a:ext cx="16687800" cy="16687800"/>
            <a:chOff x="-2272894" y="2621826"/>
            <a:chExt cx="16687800" cy="16687800"/>
          </a:xfrm>
        </p:grpSpPr>
        <p:pic>
          <p:nvPicPr>
            <p:cNvPr id="6" name="图片 5"/>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9" name="矩形 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4586" y="18849"/>
            <a:ext cx="4592840" cy="4315606"/>
          </a:xfrm>
          <a:prstGeom prst="rect">
            <a:avLst/>
          </a:prstGeom>
        </p:spPr>
      </p:pic>
      <p:grpSp>
        <p:nvGrpSpPr>
          <p:cNvPr id="14" name="组合 13"/>
          <p:cNvGrpSpPr/>
          <p:nvPr/>
        </p:nvGrpSpPr>
        <p:grpSpPr>
          <a:xfrm>
            <a:off x="70072" y="5134196"/>
            <a:ext cx="12001868" cy="12001868"/>
            <a:chOff x="-2272894" y="2621826"/>
            <a:chExt cx="16687800" cy="16687800"/>
          </a:xfrm>
        </p:grpSpPr>
        <p:pic>
          <p:nvPicPr>
            <p:cNvPr id="15" name="图片 14"/>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6" name="矩形 15"/>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7" name="组合 16"/>
          <p:cNvGrpSpPr/>
          <p:nvPr/>
        </p:nvGrpSpPr>
        <p:grpSpPr>
          <a:xfrm rot="4384328">
            <a:off x="-1607960" y="3247888"/>
            <a:ext cx="14873785" cy="14873785"/>
            <a:chOff x="-2272894" y="2621826"/>
            <a:chExt cx="16687800" cy="16687800"/>
          </a:xfrm>
        </p:grpSpPr>
        <p:pic>
          <p:nvPicPr>
            <p:cNvPr id="18" name="图片 17"/>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76284" y="3475457"/>
              <a:ext cx="13610431" cy="14155688"/>
            </a:xfrm>
            <a:prstGeom prst="rect">
              <a:avLst/>
            </a:prstGeom>
          </p:spPr>
        </p:pic>
        <p:sp>
          <p:nvSpPr>
            <p:cNvPr id="19" name="矩形 1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0" name="文本框 19"/>
          <p:cNvSpPr txBox="1"/>
          <p:nvPr/>
        </p:nvSpPr>
        <p:spPr>
          <a:xfrm>
            <a:off x="795959" y="4478991"/>
            <a:ext cx="10993490" cy="1446550"/>
          </a:xfrm>
          <a:prstGeom prst="rect">
            <a:avLst/>
          </a:prstGeom>
          <a:noFill/>
        </p:spPr>
        <p:txBody>
          <a:bodyPr wrap="square" rtlCol="0">
            <a:spAutoFit/>
          </a:bodyPr>
          <a:lstStyle/>
          <a:p>
            <a:pPr algn="ctr"/>
            <a:r>
              <a:rPr lang="en-US" altLang="zh-CN" sz="8800" b="1">
                <a:ln>
                  <a:solidFill>
                    <a:prstClr val="white"/>
                  </a:solidFill>
                </a:ln>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THANK YOU</a:t>
            </a:r>
            <a:endParaRPr lang="zh-CN" altLang="en-US" sz="8800" b="1" dirty="0">
              <a:ln>
                <a:solidFill>
                  <a:prstClr val="white"/>
                </a:solidFill>
              </a:ln>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endParaRPr>
          </a:p>
        </p:txBody>
      </p:sp>
      <p:sp>
        <p:nvSpPr>
          <p:cNvPr id="29" name="任意多边形 28"/>
          <p:cNvSpPr/>
          <p:nvPr/>
        </p:nvSpPr>
        <p:spPr>
          <a:xfrm rot="2600086">
            <a:off x="3402746" y="1498682"/>
            <a:ext cx="556964" cy="486240"/>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345" h="384429">
                <a:moveTo>
                  <a:pt x="86854" y="95212"/>
                </a:moveTo>
                <a:cubicBezTo>
                  <a:pt x="95744" y="69812"/>
                  <a:pt x="84986" y="7454"/>
                  <a:pt x="108996" y="570"/>
                </a:cubicBezTo>
                <a:cubicBezTo>
                  <a:pt x="133006" y="-6314"/>
                  <a:pt x="192915" y="51348"/>
                  <a:pt x="230916" y="53910"/>
                </a:cubicBezTo>
                <a:cubicBezTo>
                  <a:pt x="268917" y="56472"/>
                  <a:pt x="287808" y="20774"/>
                  <a:pt x="337000" y="15942"/>
                </a:cubicBezTo>
                <a:cubicBezTo>
                  <a:pt x="386192" y="11110"/>
                  <a:pt x="373577" y="25428"/>
                  <a:pt x="373676" y="44456"/>
                </a:cubicBezTo>
                <a:cubicBezTo>
                  <a:pt x="373775" y="63484"/>
                  <a:pt x="327099" y="99324"/>
                  <a:pt x="337596" y="130110"/>
                </a:cubicBezTo>
                <a:cubicBezTo>
                  <a:pt x="348093" y="160896"/>
                  <a:pt x="425226" y="203770"/>
                  <a:pt x="436656" y="229170"/>
                </a:cubicBezTo>
                <a:cubicBezTo>
                  <a:pt x="448086" y="254570"/>
                  <a:pt x="431576" y="278700"/>
                  <a:pt x="406176" y="282510"/>
                </a:cubicBezTo>
                <a:cubicBezTo>
                  <a:pt x="380776" y="286320"/>
                  <a:pt x="312851" y="246908"/>
                  <a:pt x="284256" y="252030"/>
                </a:cubicBezTo>
                <a:cubicBezTo>
                  <a:pt x="255661" y="257152"/>
                  <a:pt x="252983" y="291424"/>
                  <a:pt x="234605" y="313244"/>
                </a:cubicBezTo>
                <a:cubicBezTo>
                  <a:pt x="216227" y="335064"/>
                  <a:pt x="190134" y="394528"/>
                  <a:pt x="173986" y="382949"/>
                </a:cubicBezTo>
                <a:cubicBezTo>
                  <a:pt x="157838" y="371370"/>
                  <a:pt x="166331" y="271938"/>
                  <a:pt x="137719" y="243768"/>
                </a:cubicBezTo>
                <a:cubicBezTo>
                  <a:pt x="109107" y="215598"/>
                  <a:pt x="16286" y="226630"/>
                  <a:pt x="2316" y="213930"/>
                </a:cubicBezTo>
                <a:cubicBezTo>
                  <a:pt x="-11654" y="201230"/>
                  <a:pt x="41566" y="172756"/>
                  <a:pt x="55656" y="152970"/>
                </a:cubicBezTo>
                <a:cubicBezTo>
                  <a:pt x="69746" y="133184"/>
                  <a:pt x="77964" y="120612"/>
                  <a:pt x="86854" y="95212"/>
                </a:cubicBezTo>
                <a:close/>
              </a:path>
            </a:pathLst>
          </a:custGeom>
          <a:solidFill>
            <a:schemeClr val="accent2"/>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0" name="任意多边形 29"/>
          <p:cNvSpPr/>
          <p:nvPr/>
        </p:nvSpPr>
        <p:spPr>
          <a:xfrm rot="7755168">
            <a:off x="8329812" y="2272458"/>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35" name="云形 25"/>
          <p:cNvSpPr/>
          <p:nvPr/>
        </p:nvSpPr>
        <p:spPr>
          <a:xfrm>
            <a:off x="-3532612" y="480406"/>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45" name="云形 26"/>
          <p:cNvSpPr/>
          <p:nvPr/>
        </p:nvSpPr>
        <p:spPr>
          <a:xfrm rot="429982">
            <a:off x="1725421" y="2483167"/>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Tree>
    <p:extLst>
      <p:ext uri="{BB962C8B-B14F-4D97-AF65-F5344CB8AC3E}">
        <p14:creationId xmlns:p14="http://schemas.microsoft.com/office/powerpoint/2010/main" val="2116580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0"/>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11"/>
                                        </p:tgtEl>
                                        <p:attrNameLst>
                                          <p:attrName>r</p:attrName>
                                        </p:attrNameLst>
                                      </p:cBhvr>
                                    </p:animRot>
                                  </p:childTnLst>
                                </p:cTn>
                              </p:par>
                              <p:par>
                                <p:cTn id="9" presetID="8" presetClass="emph" presetSubtype="0" fill="hold" nodeType="withEffect">
                                  <p:stCondLst>
                                    <p:cond delay="0"/>
                                  </p:stCondLst>
                                  <p:childTnLst>
                                    <p:animRot by="21600000">
                                      <p:cBhvr>
                                        <p:cTn id="10" dur="5000" fill="hold"/>
                                        <p:tgtEl>
                                          <p:spTgt spid="14"/>
                                        </p:tgtEl>
                                        <p:attrNameLst>
                                          <p:attrName>r</p:attrName>
                                        </p:attrNameLst>
                                      </p:cBhvr>
                                    </p:animRot>
                                  </p:childTnLst>
                                </p:cTn>
                              </p:par>
                              <p:par>
                                <p:cTn id="11" presetID="8" presetClass="emph" presetSubtype="0" fill="hold" nodeType="withEffect">
                                  <p:stCondLst>
                                    <p:cond delay="0"/>
                                  </p:stCondLst>
                                  <p:childTnLst>
                                    <p:animRot by="-21600000">
                                      <p:cBhvr>
                                        <p:cTn id="12" dur="5000" fill="hold"/>
                                        <p:tgtEl>
                                          <p:spTgt spid="17"/>
                                        </p:tgtEl>
                                        <p:attrNameLst>
                                          <p:attrName>r</p:attrName>
                                        </p:attrNameLst>
                                      </p:cBhvr>
                                    </p:animRot>
                                  </p:childTnLst>
                                </p:cTn>
                              </p:par>
                              <p:par>
                                <p:cTn id="13" presetID="63" presetClass="path" presetSubtype="0" accel="50000" decel="50000" fill="hold" grpId="0" nodeType="withEffect">
                                  <p:stCondLst>
                                    <p:cond delay="0"/>
                                  </p:stCondLst>
                                  <p:childTnLst>
                                    <p:animMotion origin="layout" path="M 2.70833E-6 4.81481E-6 L 0.65911 0.06157 " pathEditMode="relative" rAng="0" ptsTypes="AA">
                                      <p:cBhvr>
                                        <p:cTn id="14" dur="4000" fill="hold"/>
                                        <p:tgtEl>
                                          <p:spTgt spid="22"/>
                                        </p:tgtEl>
                                        <p:attrNameLst>
                                          <p:attrName>ppt_x</p:attrName>
                                          <p:attrName>ppt_y</p:attrName>
                                        </p:attrNameLst>
                                      </p:cBhvr>
                                      <p:rCtr x="32956" y="3079"/>
                                    </p:animMotion>
                                  </p:childTnLst>
                                </p:cTn>
                              </p:par>
                              <p:par>
                                <p:cTn id="15" presetID="63" presetClass="path" presetSubtype="0" accel="50000" decel="50000" fill="hold" grpId="0" nodeType="withEffect">
                                  <p:stCondLst>
                                    <p:cond delay="0"/>
                                  </p:stCondLst>
                                  <p:childTnLst>
                                    <p:animMotion origin="layout" path="M 3.95833E-6 3.7037E-7 L 0.50247 -0.02431 " pathEditMode="relative" rAng="0" ptsTypes="AA">
                                      <p:cBhvr>
                                        <p:cTn id="16" dur="4000" fill="hold"/>
                                        <p:tgtEl>
                                          <p:spTgt spid="25"/>
                                        </p:tgtEl>
                                        <p:attrNameLst>
                                          <p:attrName>ppt_x</p:attrName>
                                          <p:attrName>ppt_y</p:attrName>
                                        </p:attrNameLst>
                                      </p:cBhvr>
                                      <p:rCtr x="25117" y="-1227"/>
                                    </p:animMotion>
                                  </p:childTnLst>
                                </p:cTn>
                              </p:par>
                              <p:par>
                                <p:cTn id="17" presetID="63" presetClass="path" presetSubtype="0" accel="50000" decel="50000" fill="hold" grpId="0" nodeType="withEffect">
                                  <p:stCondLst>
                                    <p:cond delay="0"/>
                                  </p:stCondLst>
                                  <p:childTnLst>
                                    <p:animMotion origin="layout" path="M 0 0 L 0.290527 0.00013 E" pathEditMode="relative" ptsTypes="">
                                      <p:cBhvr>
                                        <p:cTn id="18" dur="4000" fill="hold"/>
                                        <p:tgtEl>
                                          <p:spTgt spid="26"/>
                                        </p:tgtEl>
                                        <p:attrNameLst>
                                          <p:attrName>ppt_x</p:attrName>
                                          <p:attrName>ppt_y</p:attrName>
                                        </p:attrNameLst>
                                      </p:cBhvr>
                                    </p:animMotion>
                                  </p:childTnLst>
                                </p:cTn>
                              </p:par>
                              <p:par>
                                <p:cTn id="19" presetID="63" presetClass="path" presetSubtype="0" accel="50000" decel="50000" fill="hold" grpId="0" nodeType="withEffect">
                                  <p:stCondLst>
                                    <p:cond delay="0"/>
                                  </p:stCondLst>
                                  <p:childTnLst>
                                    <p:animMotion origin="layout" path="M 0 0 L 0.312461 0.00057 E" pathEditMode="relative" ptsTypes="">
                                      <p:cBhvr>
                                        <p:cTn id="20" dur="4000" fill="hold"/>
                                        <p:tgtEl>
                                          <p:spTgt spid="27"/>
                                        </p:tgtEl>
                                        <p:attrNameLst>
                                          <p:attrName>ppt_x</p:attrName>
                                          <p:attrName>ppt_y</p:attrName>
                                        </p:attrNameLst>
                                      </p:cBhvr>
                                    </p:animMotion>
                                  </p:childTnLst>
                                </p:cTn>
                              </p:par>
                              <p:par>
                                <p:cTn id="21" presetID="63" presetClass="path" presetSubtype="0" accel="50000" decel="50000" fill="hold" grpId="0" nodeType="withEffect">
                                  <p:stCondLst>
                                    <p:cond delay="0"/>
                                  </p:stCondLst>
                                  <p:childTnLst>
                                    <p:animMotion origin="layout" path="M 0.1694 -0.01458 L 0.46289 0.00162 " pathEditMode="relative" rAng="0" ptsTypes="AA">
                                      <p:cBhvr>
                                        <p:cTn id="22" dur="4000" fill="hold"/>
                                        <p:tgtEl>
                                          <p:spTgt spid="35"/>
                                        </p:tgtEl>
                                        <p:attrNameLst>
                                          <p:attrName>ppt_x</p:attrName>
                                          <p:attrName>ppt_y</p:attrName>
                                        </p:attrNameLst>
                                      </p:cBhvr>
                                      <p:rCtr x="14674" y="810"/>
                                    </p:animMotion>
                                  </p:childTnLst>
                                </p:cTn>
                              </p:par>
                              <p:par>
                                <p:cTn id="23" presetID="63" presetClass="path" presetSubtype="0" accel="50000" decel="50000" fill="hold" grpId="0" nodeType="withEffect">
                                  <p:stCondLst>
                                    <p:cond delay="0"/>
                                  </p:stCondLst>
                                  <p:childTnLst>
                                    <p:animMotion origin="layout" path="M -0.30755 -0.00255 L -1.45833E-6 1.11111E-6 " pathEditMode="relative" rAng="0" ptsTypes="AA">
                                      <p:cBhvr>
                                        <p:cTn id="24" dur="4000" fill="hold"/>
                                        <p:tgtEl>
                                          <p:spTgt spid="45"/>
                                        </p:tgtEl>
                                        <p:attrNameLst>
                                          <p:attrName>ppt_x</p:attrName>
                                          <p:attrName>ppt_y</p:attrName>
                                        </p:attrNameLst>
                                      </p:cBhvr>
                                      <p:rCtr x="15378" y="116"/>
                                    </p:animMotion>
                                  </p:childTnLst>
                                </p:cTn>
                              </p:par>
                              <p:par>
                                <p:cTn id="25" presetID="10" presetClass="entr" presetSubtype="0" fill="hold" grpId="0" nodeType="withEffect">
                                  <p:stCondLst>
                                    <p:cond delay="17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000"/>
                                        <p:tgtEl>
                                          <p:spTgt spid="29"/>
                                        </p:tgtEl>
                                      </p:cBhvr>
                                    </p:animEffect>
                                  </p:childTnLst>
                                </p:cTn>
                              </p:par>
                              <p:par>
                                <p:cTn id="28" presetID="63" presetClass="path" presetSubtype="0" accel="50000" decel="50000" fill="hold" grpId="1" nodeType="withEffect">
                                  <p:stCondLst>
                                    <p:cond delay="1750"/>
                                  </p:stCondLst>
                                  <p:childTnLst>
                                    <p:animMotion origin="layout" path="M -0.068719 -0.017227 L 0 0 E" pathEditMode="relative" ptsTypes="">
                                      <p:cBhvr>
                                        <p:cTn id="29" dur="2000" fill="hold"/>
                                        <p:tgtEl>
                                          <p:spTgt spid="29"/>
                                        </p:tgtEl>
                                        <p:attrNameLst>
                                          <p:attrName>ppt_x</p:attrName>
                                          <p:attrName>ppt_y</p:attrName>
                                        </p:attrNameLst>
                                      </p:cBhvr>
                                    </p:animMotion>
                                  </p:childTnLst>
                                </p:cTn>
                              </p:par>
                              <p:par>
                                <p:cTn id="30" presetID="32" presetClass="emph" presetSubtype="0" fill="hold" grpId="2" nodeType="withEffect">
                                  <p:stCondLst>
                                    <p:cond delay="1750"/>
                                  </p:stCondLst>
                                  <p:childTnLst>
                                    <p:animRot by="120000">
                                      <p:cBhvr>
                                        <p:cTn id="31" dur="1" fill="hold">
                                          <p:stCondLst>
                                            <p:cond delay="0"/>
                                          </p:stCondLst>
                                        </p:cTn>
                                        <p:tgtEl>
                                          <p:spTgt spid="29"/>
                                        </p:tgtEl>
                                        <p:attrNameLst>
                                          <p:attrName>r</p:attrName>
                                        </p:attrNameLst>
                                      </p:cBhvr>
                                    </p:animRot>
                                    <p:animRot by="-240000">
                                      <p:cBhvr>
                                        <p:cTn id="32" dur="2" fill="hold">
                                          <p:stCondLst>
                                            <p:cond delay="199"/>
                                          </p:stCondLst>
                                        </p:cTn>
                                        <p:tgtEl>
                                          <p:spTgt spid="29"/>
                                        </p:tgtEl>
                                        <p:attrNameLst>
                                          <p:attrName>r</p:attrName>
                                        </p:attrNameLst>
                                      </p:cBhvr>
                                    </p:animRot>
                                    <p:animRot by="240000">
                                      <p:cBhvr>
                                        <p:cTn id="33" dur="2" fill="hold">
                                          <p:stCondLst>
                                            <p:cond delay="397"/>
                                          </p:stCondLst>
                                        </p:cTn>
                                        <p:tgtEl>
                                          <p:spTgt spid="29"/>
                                        </p:tgtEl>
                                        <p:attrNameLst>
                                          <p:attrName>r</p:attrName>
                                        </p:attrNameLst>
                                      </p:cBhvr>
                                    </p:animRot>
                                    <p:animRot by="-240000">
                                      <p:cBhvr>
                                        <p:cTn id="34" dur="2" fill="hold">
                                          <p:stCondLst>
                                            <p:cond delay="596"/>
                                          </p:stCondLst>
                                        </p:cTn>
                                        <p:tgtEl>
                                          <p:spTgt spid="29"/>
                                        </p:tgtEl>
                                        <p:attrNameLst>
                                          <p:attrName>r</p:attrName>
                                        </p:attrNameLst>
                                      </p:cBhvr>
                                    </p:animRot>
                                    <p:animRot by="120000">
                                      <p:cBhvr>
                                        <p:cTn id="35" dur="2" fill="hold">
                                          <p:stCondLst>
                                            <p:cond delay="1010"/>
                                          </p:stCondLst>
                                        </p:cTn>
                                        <p:tgtEl>
                                          <p:spTgt spid="29"/>
                                        </p:tgtEl>
                                        <p:attrNameLst>
                                          <p:attrName>r</p:attrName>
                                        </p:attrNameLst>
                                      </p:cBhvr>
                                    </p:animRot>
                                  </p:childTnLst>
                                </p:cTn>
                              </p:par>
                              <p:par>
                                <p:cTn id="36" presetID="8" presetClass="emph" presetSubtype="0" fill="hold" grpId="3" nodeType="withEffect">
                                  <p:stCondLst>
                                    <p:cond delay="2750"/>
                                  </p:stCondLst>
                                  <p:childTnLst>
                                    <p:animRot by="21600000">
                                      <p:cBhvr>
                                        <p:cTn id="37" dur="1250" fill="hold"/>
                                        <p:tgtEl>
                                          <p:spTgt spid="29"/>
                                        </p:tgtEl>
                                        <p:attrNameLst>
                                          <p:attrName>r</p:attrName>
                                        </p:attrNameLst>
                                      </p:cBhvr>
                                    </p:animRot>
                                  </p:childTnLst>
                                </p:cTn>
                              </p:par>
                              <p:par>
                                <p:cTn id="38" presetID="8" presetClass="emph" presetSubtype="0" fill="hold" grpId="0" nodeType="withEffect">
                                  <p:stCondLst>
                                    <p:cond delay="2750"/>
                                  </p:stCondLst>
                                  <p:childTnLst>
                                    <p:animRot by="21600000">
                                      <p:cBhvr>
                                        <p:cTn id="39" dur="2000" fill="hold"/>
                                        <p:tgtEl>
                                          <p:spTgt spid="30"/>
                                        </p:tgtEl>
                                        <p:attrNameLst>
                                          <p:attrName>r</p:attrName>
                                        </p:attrNameLst>
                                      </p:cBhvr>
                                    </p:animRot>
                                  </p:childTnLst>
                                </p:cTn>
                              </p:par>
                              <p:par>
                                <p:cTn id="40" presetID="37" presetClass="entr" presetSubtype="0" fill="hold" grpId="0" nodeType="withEffect">
                                  <p:stCondLst>
                                    <p:cond delay="275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0"/>
                                        <p:tgtEl>
                                          <p:spTgt spid="20"/>
                                        </p:tgtEl>
                                      </p:cBhvr>
                                    </p:animEffect>
                                    <p:anim calcmode="lin" valueType="num">
                                      <p:cBhvr>
                                        <p:cTn id="43" dur="2000" fill="hold"/>
                                        <p:tgtEl>
                                          <p:spTgt spid="20"/>
                                        </p:tgtEl>
                                        <p:attrNameLst>
                                          <p:attrName>ppt_x</p:attrName>
                                        </p:attrNameLst>
                                      </p:cBhvr>
                                      <p:tavLst>
                                        <p:tav tm="0">
                                          <p:val>
                                            <p:strVal val="#ppt_x"/>
                                          </p:val>
                                        </p:tav>
                                        <p:tav tm="100000">
                                          <p:val>
                                            <p:strVal val="#ppt_x"/>
                                          </p:val>
                                        </p:tav>
                                      </p:tavLst>
                                    </p:anim>
                                    <p:anim calcmode="lin" valueType="num">
                                      <p:cBhvr>
                                        <p:cTn id="44" dur="1800" decel="100000" fill="hold"/>
                                        <p:tgtEl>
                                          <p:spTgt spid="20"/>
                                        </p:tgtEl>
                                        <p:attrNameLst>
                                          <p:attrName>ppt_y</p:attrName>
                                        </p:attrNameLst>
                                      </p:cBhvr>
                                      <p:tavLst>
                                        <p:tav tm="0">
                                          <p:val>
                                            <p:strVal val="#ppt_y+1"/>
                                          </p:val>
                                        </p:tav>
                                        <p:tav tm="100000">
                                          <p:val>
                                            <p:strVal val="#ppt_y-.03"/>
                                          </p:val>
                                        </p:tav>
                                      </p:tavLst>
                                    </p:anim>
                                    <p:anim calcmode="lin" valueType="num">
                                      <p:cBhvr>
                                        <p:cTn id="45" dur="200" accel="100000" fill="hold">
                                          <p:stCondLst>
                                            <p:cond delay="18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6" grpId="0" animBg="1"/>
      <p:bldP spid="27" grpId="0" animBg="1"/>
      <p:bldP spid="20" grpId="0"/>
      <p:bldP spid="29" grpId="0" animBg="1"/>
      <p:bldP spid="29" grpId="1" animBg="1"/>
      <p:bldP spid="29" grpId="2" animBg="1"/>
      <p:bldP spid="29" grpId="3" animBg="1"/>
      <p:bldP spid="30" grpId="0" animBg="1"/>
      <p:bldP spid="35"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79373" y="1143000"/>
            <a:ext cx="3810000" cy="571500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778" y="249237"/>
            <a:ext cx="8449124" cy="5279796"/>
          </a:xfrm>
          <a:prstGeom prst="rect">
            <a:avLst/>
          </a:prstGeom>
        </p:spPr>
      </p:pic>
      <p:sp>
        <p:nvSpPr>
          <p:cNvPr id="6" name="矩形 5"/>
          <p:cNvSpPr/>
          <p:nvPr/>
        </p:nvSpPr>
        <p:spPr>
          <a:xfrm>
            <a:off x="1141804" y="1199103"/>
            <a:ext cx="5172188" cy="3246530"/>
          </a:xfrm>
          <a:prstGeom prst="rect">
            <a:avLst/>
          </a:prstGeom>
        </p:spPr>
        <p:txBody>
          <a:bodyPr wrap="square">
            <a:spAutoFit/>
          </a:bodyPr>
          <a:lstStyle/>
          <a:p>
            <a:pPr algn="ctr">
              <a:lnSpc>
                <a:spcPct val="150000"/>
              </a:lnSpc>
            </a:pPr>
            <a:r>
              <a:rPr lang="en-US" altLang="zh-CN" sz="2800" b="1">
                <a:latin typeface="Times New Roman" panose="02020603050405020304" pitchFamily="18" charset="0"/>
                <a:ea typeface="华康娃娃体W5(P)" panose="040B0500000000000000" pitchFamily="82" charset="-122"/>
                <a:cs typeface="Times New Roman" panose="02020603050405020304" pitchFamily="18" charset="0"/>
              </a:rPr>
              <a:t>- Nêu quy tắc giao tiếp, ứng xử có văn hoá qua mạng?</a:t>
            </a:r>
          </a:p>
          <a:p>
            <a:pPr algn="ctr">
              <a:lnSpc>
                <a:spcPct val="150000"/>
              </a:lnSpc>
            </a:pPr>
            <a:r>
              <a:rPr lang="en-US" altLang="zh-CN" sz="2800" b="1">
                <a:latin typeface="Times New Roman" panose="02020603050405020304" pitchFamily="18" charset="0"/>
                <a:ea typeface="华康娃娃体W5(P)" panose="040B0500000000000000" pitchFamily="82" charset="-122"/>
                <a:cs typeface="Times New Roman" panose="02020603050405020304" pitchFamily="18" charset="0"/>
              </a:rPr>
              <a:t>- Trình bày các nguyên tắc tránh gặp thông tin có nội dung xấu trên mạng?</a:t>
            </a:r>
            <a:endParaRPr lang="en-US" altLang="zh-CN" sz="2800" b="1" dirty="0">
              <a:latin typeface="Times New Roman" panose="02020603050405020304" pitchFamily="18" charset="0"/>
              <a:ea typeface="华康娃娃体W5(P)" panose="040B0500000000000000" pitchFamily="82" charset="-122"/>
              <a:cs typeface="Times New Roman" panose="02020603050405020304" pitchFamily="18" charset="0"/>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3961" y="-192057"/>
            <a:ext cx="1949489" cy="1831913"/>
          </a:xfrm>
          <a:prstGeom prst="rect">
            <a:avLst/>
          </a:prstGeom>
        </p:spPr>
      </p:pic>
      <p:pic>
        <p:nvPicPr>
          <p:cNvPr id="7" name="图片 36">
            <a:extLst>
              <a:ext uri="{FF2B5EF4-FFF2-40B4-BE49-F238E27FC236}">
                <a16:creationId xmlns:a16="http://schemas.microsoft.com/office/drawing/2014/main" id="{70AF4620-9EFF-56B1-72D4-AFBDBB7C9221}"/>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0" y="5384948"/>
            <a:ext cx="1397790" cy="1412544"/>
          </a:xfrm>
          <a:prstGeom prst="rect">
            <a:avLst/>
          </a:prstGeom>
        </p:spPr>
      </p:pic>
    </p:spTree>
    <p:extLst>
      <p:ext uri="{BB962C8B-B14F-4D97-AF65-F5344CB8AC3E}">
        <p14:creationId xmlns:p14="http://schemas.microsoft.com/office/powerpoint/2010/main" val="996355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8" presetClass="emph" presetSubtype="0" fill="hold" nodeType="withEffect">
                                  <p:stCondLst>
                                    <p:cond delay="0"/>
                                  </p:stCondLst>
                                  <p:childTnLst>
                                    <p:animRot by="21600000">
                                      <p:cBhvr>
                                        <p:cTn id="9" dur="3750" fill="hold"/>
                                        <p:tgtEl>
                                          <p:spTgt spid="8"/>
                                        </p:tgtEl>
                                        <p:attrNameLst>
                                          <p:attrName>r</p:attrName>
                                        </p:attrNameLst>
                                      </p:cBhvr>
                                    </p:animRot>
                                  </p:childTnLst>
                                </p:cTn>
                              </p:par>
                            </p:childTnLst>
                          </p:cTn>
                        </p:par>
                        <p:par>
                          <p:cTn id="10" fill="hold">
                            <p:stCondLst>
                              <p:cond delay="375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6" presetClass="emph" presetSubtype="0" autoRev="1" fill="hold" nodeType="withEffect">
                                  <p:stCondLst>
                                    <p:cond delay="300"/>
                                  </p:stCondLst>
                                  <p:childTnLst>
                                    <p:animScale>
                                      <p:cBhvr>
                                        <p:cTn id="17" dur="3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tile tx="0" ty="0" sx="100000" sy="100000" flip="none" algn="tl"/>
        </a:blipFill>
        <a:effectLst/>
      </p:bgPr>
    </p:bg>
    <p:spTree>
      <p:nvGrpSpPr>
        <p:cNvPr id="1" name=""/>
        <p:cNvGrpSpPr/>
        <p:nvPr/>
      </p:nvGrpSpPr>
      <p:grpSpPr>
        <a:xfrm>
          <a:off x="0" y="0"/>
          <a:ext cx="0" cy="0"/>
          <a:chOff x="0" y="0"/>
          <a:chExt cx="0" cy="0"/>
        </a:xfrm>
      </p:grpSpPr>
      <p:pic>
        <p:nvPicPr>
          <p:cNvPr id="36" name="图片 35"/>
          <p:cNvPicPr>
            <a:picLocks noChangeAspect="1"/>
          </p:cNvPicPr>
          <p:nvPr/>
        </p:nvPicPr>
        <p:blipFill rotWithShape="1">
          <a:blip r:embed="rId4" cstate="print">
            <a:extLst>
              <a:ext uri="{28A0092B-C50C-407E-A947-70E740481C1C}">
                <a14:useLocalDpi xmlns:a14="http://schemas.microsoft.com/office/drawing/2010/main" val="0"/>
              </a:ext>
            </a:extLst>
          </a:blip>
          <a:srcRect t="25527" r="25527"/>
          <a:stretch/>
        </p:blipFill>
        <p:spPr>
          <a:xfrm>
            <a:off x="23957" y="-34443"/>
            <a:ext cx="12282344" cy="6911292"/>
          </a:xfrm>
          <a:prstGeom prst="rect">
            <a:avLst/>
          </a:prstGeom>
        </p:spPr>
      </p:pic>
      <p:sp>
        <p:nvSpPr>
          <p:cNvPr id="13" name="椭圆 12"/>
          <p:cNvSpPr/>
          <p:nvPr/>
        </p:nvSpPr>
        <p:spPr>
          <a:xfrm>
            <a:off x="104907" y="587875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1273941" y="588009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2446283" y="588009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3618624" y="588009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4790966" y="588009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5963307" y="588009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7135648" y="588009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8307990" y="588009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9480331" y="588009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10652673" y="588009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11825015" y="588009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01600" y="639860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1273941" y="639860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2446283" y="639860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3618624" y="639860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4790966" y="639860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5963307" y="639860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7135648" y="639860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8307990" y="639860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9480331" y="639860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10652673" y="639860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11825015" y="639860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片 45"/>
          <p:cNvPicPr>
            <a:picLocks noChangeAspect="1"/>
          </p:cNvPicPr>
          <p:nvPr/>
        </p:nvPicPr>
        <p:blipFill rotWithShape="1">
          <a:blip r:embed="rId5">
            <a:extLst>
              <a:ext uri="{28A0092B-C50C-407E-A947-70E740481C1C}">
                <a14:useLocalDpi xmlns:a14="http://schemas.microsoft.com/office/drawing/2010/main" val="0"/>
              </a:ext>
            </a:extLst>
          </a:blip>
          <a:srcRect t="19008" b="992"/>
          <a:stretch/>
        </p:blipFill>
        <p:spPr>
          <a:xfrm>
            <a:off x="1406769" y="1609577"/>
            <a:ext cx="3154973" cy="31549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7" name="文本框 235"/>
          <p:cNvSpPr txBox="1">
            <a:spLocks noChangeArrowheads="1"/>
          </p:cNvSpPr>
          <p:nvPr/>
        </p:nvSpPr>
        <p:spPr bwMode="auto">
          <a:xfrm>
            <a:off x="6932541" y="1521620"/>
            <a:ext cx="29704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en-US" altLang="zh-CN" sz="4800" b="1">
                <a:latin typeface="Times New Roman" panose="02020603050405020304" pitchFamily="18" charset="0"/>
                <a:ea typeface="+mj-ea"/>
                <a:cs typeface="Times New Roman" panose="02020603050405020304" pitchFamily="18" charset="0"/>
                <a:sym typeface="+mn-lt"/>
              </a:rPr>
              <a:t>QUY TẮC</a:t>
            </a:r>
            <a:endParaRPr lang="zh-CN" altLang="en-US" sz="4800" b="1" dirty="0">
              <a:latin typeface="Times New Roman" panose="02020603050405020304" pitchFamily="18" charset="0"/>
              <a:ea typeface="+mj-ea"/>
              <a:cs typeface="Times New Roman" panose="02020603050405020304" pitchFamily="18" charset="0"/>
              <a:sym typeface="+mn-lt"/>
            </a:endParaRPr>
          </a:p>
        </p:txBody>
      </p:sp>
      <p:cxnSp>
        <p:nvCxnSpPr>
          <p:cNvPr id="48" name="直接连接符 245"/>
          <p:cNvCxnSpPr>
            <a:cxnSpLocks noChangeShapeType="1"/>
          </p:cNvCxnSpPr>
          <p:nvPr/>
        </p:nvCxnSpPr>
        <p:spPr bwMode="auto">
          <a:xfrm>
            <a:off x="7210113" y="2313478"/>
            <a:ext cx="2493963" cy="0"/>
          </a:xfrm>
          <a:prstGeom prst="line">
            <a:avLst/>
          </a:prstGeom>
          <a:noFill/>
          <a:ln w="6350">
            <a:solidFill>
              <a:schemeClr val="accent5"/>
            </a:solidFill>
            <a:prstDash val="dash"/>
            <a:round/>
            <a:headEnd/>
            <a:tailEnd/>
          </a:ln>
          <a:extLst>
            <a:ext uri="{909E8E84-426E-40DD-AFC4-6F175D3DCCD1}">
              <a14:hiddenFill xmlns:a14="http://schemas.microsoft.com/office/drawing/2010/main">
                <a:noFill/>
              </a14:hiddenFill>
            </a:ext>
          </a:extLst>
        </p:spPr>
      </p:cxnSp>
      <p:sp>
        <p:nvSpPr>
          <p:cNvPr id="49" name="云形 48"/>
          <p:cNvSpPr/>
          <p:nvPr/>
        </p:nvSpPr>
        <p:spPr>
          <a:xfrm>
            <a:off x="5369235" y="2732939"/>
            <a:ext cx="6175717" cy="193212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0" name="矩形 234"/>
          <p:cNvSpPr>
            <a:spLocks noChangeArrowheads="1"/>
          </p:cNvSpPr>
          <p:nvPr/>
        </p:nvSpPr>
        <p:spPr bwMode="auto">
          <a:xfrm>
            <a:off x="5994448" y="2853004"/>
            <a:ext cx="4925290" cy="135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304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indent="0" algn="ctr">
              <a:lnSpc>
                <a:spcPct val="150000"/>
              </a:lnSpc>
              <a:buNone/>
            </a:pPr>
            <a:r>
              <a:rPr lang="en-US" altLang="zh-CN" sz="2900" b="1">
                <a:latin typeface="Times New Roman" panose="02020603050405020304" pitchFamily="18" charset="0"/>
                <a:ea typeface="华康娃娃体W5(P)" panose="040B0500000000000000" pitchFamily="82" charset="-122"/>
                <a:cs typeface="Times New Roman" panose="02020603050405020304" pitchFamily="18" charset="0"/>
              </a:rPr>
              <a:t>Luôn sử dụng ngôn ngữ </a:t>
            </a:r>
            <a:br>
              <a:rPr lang="en-US" altLang="zh-CN" sz="2900" b="1">
                <a:latin typeface="Times New Roman" panose="02020603050405020304" pitchFamily="18" charset="0"/>
                <a:ea typeface="华康娃娃体W5(P)" panose="040B0500000000000000" pitchFamily="82" charset="-122"/>
                <a:cs typeface="Times New Roman" panose="02020603050405020304" pitchFamily="18" charset="0"/>
              </a:rPr>
            </a:br>
            <a:r>
              <a:rPr lang="en-US" altLang="zh-CN" sz="2900" b="1">
                <a:latin typeface="Times New Roman" panose="02020603050405020304" pitchFamily="18" charset="0"/>
                <a:ea typeface="华康娃娃体W5(P)" panose="040B0500000000000000" pitchFamily="82" charset="-122"/>
                <a:cs typeface="Times New Roman" panose="02020603050405020304" pitchFamily="18" charset="0"/>
              </a:rPr>
              <a:t>lịch sự và ứng xử có văn hóa</a:t>
            </a:r>
            <a:endParaRPr lang="en-US" altLang="zh-CN" sz="2900" b="1" dirty="0">
              <a:latin typeface="Times New Roman" panose="02020603050405020304" pitchFamily="18" charset="0"/>
              <a:ea typeface="华康娃娃体W5(P)" panose="040B0500000000000000" pitchFamily="82" charset="-122"/>
              <a:cs typeface="Times New Roman" panose="02020603050405020304" pitchFamily="18" charset="0"/>
            </a:endParaRPr>
          </a:p>
        </p:txBody>
      </p:sp>
    </p:spTree>
    <p:extLst>
      <p:ext uri="{BB962C8B-B14F-4D97-AF65-F5344CB8AC3E}">
        <p14:creationId xmlns:p14="http://schemas.microsoft.com/office/powerpoint/2010/main" val="3388980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750" fill="hold"/>
                                        <p:tgtEl>
                                          <p:spTgt spid="46"/>
                                        </p:tgtEl>
                                        <p:attrNameLst>
                                          <p:attrName>ppt_w</p:attrName>
                                        </p:attrNameLst>
                                      </p:cBhvr>
                                      <p:tavLst>
                                        <p:tav tm="0">
                                          <p:val>
                                            <p:fltVal val="0"/>
                                          </p:val>
                                        </p:tav>
                                        <p:tav tm="100000">
                                          <p:val>
                                            <p:strVal val="#ppt_w"/>
                                          </p:val>
                                        </p:tav>
                                      </p:tavLst>
                                    </p:anim>
                                    <p:anim calcmode="lin" valueType="num">
                                      <p:cBhvr>
                                        <p:cTn id="8" dur="750" fill="hold"/>
                                        <p:tgtEl>
                                          <p:spTgt spid="46"/>
                                        </p:tgtEl>
                                        <p:attrNameLst>
                                          <p:attrName>ppt_h</p:attrName>
                                        </p:attrNameLst>
                                      </p:cBhvr>
                                      <p:tavLst>
                                        <p:tav tm="0">
                                          <p:val>
                                            <p:fltVal val="0"/>
                                          </p:val>
                                        </p:tav>
                                        <p:tav tm="100000">
                                          <p:val>
                                            <p:strVal val="#ppt_h"/>
                                          </p:val>
                                        </p:tav>
                                      </p:tavLst>
                                    </p:anim>
                                    <p:anim calcmode="lin" valueType="num">
                                      <p:cBhvr>
                                        <p:cTn id="9" dur="750" fill="hold"/>
                                        <p:tgtEl>
                                          <p:spTgt spid="46"/>
                                        </p:tgtEl>
                                        <p:attrNameLst>
                                          <p:attrName>style.rotation</p:attrName>
                                        </p:attrNameLst>
                                      </p:cBhvr>
                                      <p:tavLst>
                                        <p:tav tm="0">
                                          <p:val>
                                            <p:fltVal val="360"/>
                                          </p:val>
                                        </p:tav>
                                        <p:tav tm="100000">
                                          <p:val>
                                            <p:fltVal val="0"/>
                                          </p:val>
                                        </p:tav>
                                      </p:tavLst>
                                    </p:anim>
                                    <p:animEffect transition="in" filter="fade">
                                      <p:cBhvr>
                                        <p:cTn id="10" dur="750"/>
                                        <p:tgtEl>
                                          <p:spTgt spid="46"/>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childTnLst>
                          </p:cTn>
                        </p:par>
                        <p:par>
                          <p:cTn id="15" fill="hold">
                            <p:stCondLst>
                              <p:cond delay="1250"/>
                            </p:stCondLst>
                            <p:childTnLst>
                              <p:par>
                                <p:cTn id="16" presetID="16" presetClass="entr" presetSubtype="37" fill="hold"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outVertical)">
                                      <p:cBhvr>
                                        <p:cTn id="18" dur="500"/>
                                        <p:tgtEl>
                                          <p:spTgt spid="48"/>
                                        </p:tgtEl>
                                      </p:cBhvr>
                                    </p:animEffect>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4" name="椭圆 23"/>
          <p:cNvSpPr/>
          <p:nvPr/>
        </p:nvSpPr>
        <p:spPr>
          <a:xfrm rot="5400000">
            <a:off x="908283" y="301592"/>
            <a:ext cx="219529" cy="219529"/>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rot="5400000">
            <a:off x="906943" y="5977111"/>
            <a:ext cx="219529" cy="21952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rot="5400000">
            <a:off x="388433" y="59132"/>
            <a:ext cx="219529" cy="21952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rot="5400000">
            <a:off x="388433" y="5977111"/>
            <a:ext cx="219529" cy="219529"/>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rot="5400000">
            <a:off x="11461983" y="53299"/>
            <a:ext cx="219529" cy="21952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rot="5400000">
            <a:off x="11460643" y="5996107"/>
            <a:ext cx="219529" cy="219529"/>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rot="5400000">
            <a:off x="10942133" y="246944"/>
            <a:ext cx="219529" cy="219529"/>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rot="5400000">
            <a:off x="10942133" y="5996107"/>
            <a:ext cx="219529" cy="21952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Freeform 2390"/>
          <p:cNvSpPr/>
          <p:nvPr/>
        </p:nvSpPr>
        <p:spPr bwMode="auto">
          <a:xfrm>
            <a:off x="3718403" y="1377189"/>
            <a:ext cx="2104542" cy="1533872"/>
          </a:xfrm>
          <a:custGeom>
            <a:avLst/>
            <a:gdLst>
              <a:gd name="T0" fmla="*/ 1973 w 1973"/>
              <a:gd name="T1" fmla="*/ 0 h 1438"/>
              <a:gd name="T2" fmla="*/ 1926 w 1973"/>
              <a:gd name="T3" fmla="*/ 37 h 1438"/>
              <a:gd name="T4" fmla="*/ 1874 w 1973"/>
              <a:gd name="T5" fmla="*/ 80 h 1438"/>
              <a:gd name="T6" fmla="*/ 1821 w 1973"/>
              <a:gd name="T7" fmla="*/ 126 h 1438"/>
              <a:gd name="T8" fmla="*/ 1767 w 1973"/>
              <a:gd name="T9" fmla="*/ 177 h 1438"/>
              <a:gd name="T10" fmla="*/ 1711 w 1973"/>
              <a:gd name="T11" fmla="*/ 231 h 1438"/>
              <a:gd name="T12" fmla="*/ 1655 w 1973"/>
              <a:gd name="T13" fmla="*/ 289 h 1438"/>
              <a:gd name="T14" fmla="*/ 1598 w 1973"/>
              <a:gd name="T15" fmla="*/ 351 h 1438"/>
              <a:gd name="T16" fmla="*/ 1544 w 1973"/>
              <a:gd name="T17" fmla="*/ 416 h 1438"/>
              <a:gd name="T18" fmla="*/ 1490 w 1973"/>
              <a:gd name="T19" fmla="*/ 486 h 1438"/>
              <a:gd name="T20" fmla="*/ 1437 w 1973"/>
              <a:gd name="T21" fmla="*/ 560 h 1438"/>
              <a:gd name="T22" fmla="*/ 1386 w 1973"/>
              <a:gd name="T23" fmla="*/ 636 h 1438"/>
              <a:gd name="T24" fmla="*/ 1339 w 1973"/>
              <a:gd name="T25" fmla="*/ 719 h 1438"/>
              <a:gd name="T26" fmla="*/ 1294 w 1973"/>
              <a:gd name="T27" fmla="*/ 802 h 1438"/>
              <a:gd name="T28" fmla="*/ 1254 w 1973"/>
              <a:gd name="T29" fmla="*/ 892 h 1438"/>
              <a:gd name="T30" fmla="*/ 1218 w 1973"/>
              <a:gd name="T31" fmla="*/ 983 h 1438"/>
              <a:gd name="T32" fmla="*/ 1186 w 1973"/>
              <a:gd name="T33" fmla="*/ 1080 h 1438"/>
              <a:gd name="T34" fmla="*/ 1161 w 1973"/>
              <a:gd name="T35" fmla="*/ 1179 h 1438"/>
              <a:gd name="T36" fmla="*/ 1140 w 1973"/>
              <a:gd name="T37" fmla="*/ 1282 h 1438"/>
              <a:gd name="T38" fmla="*/ 1126 w 1973"/>
              <a:gd name="T39" fmla="*/ 1389 h 1438"/>
              <a:gd name="T40" fmla="*/ 1090 w 1973"/>
              <a:gd name="T41" fmla="*/ 1357 h 1438"/>
              <a:gd name="T42" fmla="*/ 1050 w 1973"/>
              <a:gd name="T43" fmla="*/ 1328 h 1438"/>
              <a:gd name="T44" fmla="*/ 1011 w 1973"/>
              <a:gd name="T45" fmla="*/ 1301 h 1438"/>
              <a:gd name="T46" fmla="*/ 968 w 1973"/>
              <a:gd name="T47" fmla="*/ 1278 h 1438"/>
              <a:gd name="T48" fmla="*/ 922 w 1973"/>
              <a:gd name="T49" fmla="*/ 1255 h 1438"/>
              <a:gd name="T50" fmla="*/ 873 w 1973"/>
              <a:gd name="T51" fmla="*/ 1239 h 1438"/>
              <a:gd name="T52" fmla="*/ 821 w 1973"/>
              <a:gd name="T53" fmla="*/ 1223 h 1438"/>
              <a:gd name="T54" fmla="*/ 763 w 1973"/>
              <a:gd name="T55" fmla="*/ 1213 h 1438"/>
              <a:gd name="T56" fmla="*/ 702 w 1973"/>
              <a:gd name="T57" fmla="*/ 1206 h 1438"/>
              <a:gd name="T58" fmla="*/ 634 w 1973"/>
              <a:gd name="T59" fmla="*/ 1205 h 1438"/>
              <a:gd name="T60" fmla="*/ 586 w 1973"/>
              <a:gd name="T61" fmla="*/ 1205 h 1438"/>
              <a:gd name="T62" fmla="*/ 540 w 1973"/>
              <a:gd name="T63" fmla="*/ 1208 h 1438"/>
              <a:gd name="T64" fmla="*/ 497 w 1973"/>
              <a:gd name="T65" fmla="*/ 1213 h 1438"/>
              <a:gd name="T66" fmla="*/ 455 w 1973"/>
              <a:gd name="T67" fmla="*/ 1223 h 1438"/>
              <a:gd name="T68" fmla="*/ 414 w 1973"/>
              <a:gd name="T69" fmla="*/ 1234 h 1438"/>
              <a:gd name="T70" fmla="*/ 372 w 1973"/>
              <a:gd name="T71" fmla="*/ 1250 h 1438"/>
              <a:gd name="T72" fmla="*/ 330 w 1973"/>
              <a:gd name="T73" fmla="*/ 1269 h 1438"/>
              <a:gd name="T74" fmla="*/ 287 w 1973"/>
              <a:gd name="T75" fmla="*/ 1293 h 1438"/>
              <a:gd name="T76" fmla="*/ 241 w 1973"/>
              <a:gd name="T77" fmla="*/ 1321 h 1438"/>
              <a:gd name="T78" fmla="*/ 192 w 1973"/>
              <a:gd name="T79" fmla="*/ 1354 h 1438"/>
              <a:gd name="T80" fmla="*/ 140 w 1973"/>
              <a:gd name="T81" fmla="*/ 1393 h 1438"/>
              <a:gd name="T82" fmla="*/ 85 w 1973"/>
              <a:gd name="T83" fmla="*/ 1438 h 1438"/>
              <a:gd name="T84" fmla="*/ 0 w 1973"/>
              <a:gd name="T85" fmla="*/ 1438 h 1438"/>
              <a:gd name="T86" fmla="*/ 67 w 1973"/>
              <a:gd name="T87" fmla="*/ 1311 h 1438"/>
              <a:gd name="T88" fmla="*/ 139 w 1973"/>
              <a:gd name="T89" fmla="*/ 1190 h 1438"/>
              <a:gd name="T90" fmla="*/ 214 w 1973"/>
              <a:gd name="T91" fmla="*/ 1073 h 1438"/>
              <a:gd name="T92" fmla="*/ 295 w 1973"/>
              <a:gd name="T93" fmla="*/ 961 h 1438"/>
              <a:gd name="T94" fmla="*/ 379 w 1973"/>
              <a:gd name="T95" fmla="*/ 855 h 1438"/>
              <a:gd name="T96" fmla="*/ 468 w 1973"/>
              <a:gd name="T97" fmla="*/ 754 h 1438"/>
              <a:gd name="T98" fmla="*/ 561 w 1973"/>
              <a:gd name="T99" fmla="*/ 659 h 1438"/>
              <a:gd name="T100" fmla="*/ 657 w 1973"/>
              <a:gd name="T101" fmla="*/ 568 h 1438"/>
              <a:gd name="T102" fmla="*/ 759 w 1973"/>
              <a:gd name="T103" fmla="*/ 485 h 1438"/>
              <a:gd name="T104" fmla="*/ 864 w 1973"/>
              <a:gd name="T105" fmla="*/ 407 h 1438"/>
              <a:gd name="T106" fmla="*/ 972 w 1973"/>
              <a:gd name="T107" fmla="*/ 335 h 1438"/>
              <a:gd name="T108" fmla="*/ 1085 w 1973"/>
              <a:gd name="T109" fmla="*/ 270 h 1438"/>
              <a:gd name="T110" fmla="*/ 1201 w 1973"/>
              <a:gd name="T111" fmla="*/ 211 h 1438"/>
              <a:gd name="T112" fmla="*/ 1321 w 1973"/>
              <a:gd name="T113" fmla="*/ 159 h 1438"/>
              <a:gd name="T114" fmla="*/ 1445 w 1973"/>
              <a:gd name="T115" fmla="*/ 113 h 1438"/>
              <a:gd name="T116" fmla="*/ 1572 w 1973"/>
              <a:gd name="T117" fmla="*/ 73 h 1438"/>
              <a:gd name="T118" fmla="*/ 1703 w 1973"/>
              <a:gd name="T119" fmla="*/ 41 h 1438"/>
              <a:gd name="T120" fmla="*/ 1837 w 1973"/>
              <a:gd name="T121" fmla="*/ 18 h 1438"/>
              <a:gd name="T122" fmla="*/ 1973 w 1973"/>
              <a:gd name="T123" fmla="*/ 0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73" h="1438">
                <a:moveTo>
                  <a:pt x="1973" y="0"/>
                </a:moveTo>
                <a:lnTo>
                  <a:pt x="1926" y="37"/>
                </a:lnTo>
                <a:lnTo>
                  <a:pt x="1874" y="80"/>
                </a:lnTo>
                <a:lnTo>
                  <a:pt x="1821" y="126"/>
                </a:lnTo>
                <a:lnTo>
                  <a:pt x="1767" y="177"/>
                </a:lnTo>
                <a:lnTo>
                  <a:pt x="1711" y="231"/>
                </a:lnTo>
                <a:lnTo>
                  <a:pt x="1655" y="289"/>
                </a:lnTo>
                <a:lnTo>
                  <a:pt x="1598" y="351"/>
                </a:lnTo>
                <a:lnTo>
                  <a:pt x="1544" y="416"/>
                </a:lnTo>
                <a:lnTo>
                  <a:pt x="1490" y="486"/>
                </a:lnTo>
                <a:lnTo>
                  <a:pt x="1437" y="560"/>
                </a:lnTo>
                <a:lnTo>
                  <a:pt x="1386" y="636"/>
                </a:lnTo>
                <a:lnTo>
                  <a:pt x="1339" y="719"/>
                </a:lnTo>
                <a:lnTo>
                  <a:pt x="1294" y="802"/>
                </a:lnTo>
                <a:lnTo>
                  <a:pt x="1254" y="892"/>
                </a:lnTo>
                <a:lnTo>
                  <a:pt x="1218" y="983"/>
                </a:lnTo>
                <a:lnTo>
                  <a:pt x="1186" y="1080"/>
                </a:lnTo>
                <a:lnTo>
                  <a:pt x="1161" y="1179"/>
                </a:lnTo>
                <a:lnTo>
                  <a:pt x="1140" y="1282"/>
                </a:lnTo>
                <a:lnTo>
                  <a:pt x="1126" y="1389"/>
                </a:lnTo>
                <a:lnTo>
                  <a:pt x="1090" y="1357"/>
                </a:lnTo>
                <a:lnTo>
                  <a:pt x="1050" y="1328"/>
                </a:lnTo>
                <a:lnTo>
                  <a:pt x="1011" y="1301"/>
                </a:lnTo>
                <a:lnTo>
                  <a:pt x="968" y="1278"/>
                </a:lnTo>
                <a:lnTo>
                  <a:pt x="922" y="1255"/>
                </a:lnTo>
                <a:lnTo>
                  <a:pt x="873" y="1239"/>
                </a:lnTo>
                <a:lnTo>
                  <a:pt x="821" y="1223"/>
                </a:lnTo>
                <a:lnTo>
                  <a:pt x="763" y="1213"/>
                </a:lnTo>
                <a:lnTo>
                  <a:pt x="702" y="1206"/>
                </a:lnTo>
                <a:lnTo>
                  <a:pt x="634" y="1205"/>
                </a:lnTo>
                <a:lnTo>
                  <a:pt x="586" y="1205"/>
                </a:lnTo>
                <a:lnTo>
                  <a:pt x="540" y="1208"/>
                </a:lnTo>
                <a:lnTo>
                  <a:pt x="497" y="1213"/>
                </a:lnTo>
                <a:lnTo>
                  <a:pt x="455" y="1223"/>
                </a:lnTo>
                <a:lnTo>
                  <a:pt x="414" y="1234"/>
                </a:lnTo>
                <a:lnTo>
                  <a:pt x="372" y="1250"/>
                </a:lnTo>
                <a:lnTo>
                  <a:pt x="330" y="1269"/>
                </a:lnTo>
                <a:lnTo>
                  <a:pt x="287" y="1293"/>
                </a:lnTo>
                <a:lnTo>
                  <a:pt x="241" y="1321"/>
                </a:lnTo>
                <a:lnTo>
                  <a:pt x="192" y="1354"/>
                </a:lnTo>
                <a:lnTo>
                  <a:pt x="140" y="1393"/>
                </a:lnTo>
                <a:lnTo>
                  <a:pt x="85" y="1438"/>
                </a:lnTo>
                <a:lnTo>
                  <a:pt x="0" y="1438"/>
                </a:lnTo>
                <a:lnTo>
                  <a:pt x="67" y="1311"/>
                </a:lnTo>
                <a:lnTo>
                  <a:pt x="139" y="1190"/>
                </a:lnTo>
                <a:lnTo>
                  <a:pt x="214" y="1073"/>
                </a:lnTo>
                <a:lnTo>
                  <a:pt x="295" y="961"/>
                </a:lnTo>
                <a:lnTo>
                  <a:pt x="379" y="855"/>
                </a:lnTo>
                <a:lnTo>
                  <a:pt x="468" y="754"/>
                </a:lnTo>
                <a:lnTo>
                  <a:pt x="561" y="659"/>
                </a:lnTo>
                <a:lnTo>
                  <a:pt x="657" y="568"/>
                </a:lnTo>
                <a:lnTo>
                  <a:pt x="759" y="485"/>
                </a:lnTo>
                <a:lnTo>
                  <a:pt x="864" y="407"/>
                </a:lnTo>
                <a:lnTo>
                  <a:pt x="972" y="335"/>
                </a:lnTo>
                <a:lnTo>
                  <a:pt x="1085" y="270"/>
                </a:lnTo>
                <a:lnTo>
                  <a:pt x="1201" y="211"/>
                </a:lnTo>
                <a:lnTo>
                  <a:pt x="1321" y="159"/>
                </a:lnTo>
                <a:lnTo>
                  <a:pt x="1445" y="113"/>
                </a:lnTo>
                <a:lnTo>
                  <a:pt x="1572" y="73"/>
                </a:lnTo>
                <a:lnTo>
                  <a:pt x="1703" y="41"/>
                </a:lnTo>
                <a:lnTo>
                  <a:pt x="1837" y="18"/>
                </a:lnTo>
                <a:lnTo>
                  <a:pt x="1973" y="0"/>
                </a:lnTo>
                <a:close/>
              </a:path>
            </a:pathLst>
          </a:custGeom>
          <a:solidFill>
            <a:schemeClr val="accent1"/>
          </a:solidFill>
          <a:ln w="0">
            <a:noFill/>
            <a:prstDash val="solid"/>
            <a:round/>
          </a:ln>
        </p:spPr>
        <p:txBody>
          <a:bodyPr vert="horz" wrap="square" lIns="91440" tIns="45720" rIns="91440" bIns="45720" numCol="1" anchor="t" anchorCtr="0" compatLnSpc="1"/>
          <a:lstStyle/>
          <a:p>
            <a:endParaRPr lang="zh-CN" altLang="en-US">
              <a:solidFill>
                <a:prstClr val="black"/>
              </a:solidFill>
              <a:latin typeface="微软雅黑" charset="0"/>
              <a:ea typeface="微软雅黑" charset="0"/>
              <a:cs typeface="微软雅黑" charset="0"/>
            </a:endParaRPr>
          </a:p>
        </p:txBody>
      </p:sp>
      <p:sp>
        <p:nvSpPr>
          <p:cNvPr id="39" name="Freeform 2391"/>
          <p:cNvSpPr/>
          <p:nvPr/>
        </p:nvSpPr>
        <p:spPr bwMode="auto">
          <a:xfrm>
            <a:off x="5260809" y="3028858"/>
            <a:ext cx="1090137" cy="2231474"/>
          </a:xfrm>
          <a:custGeom>
            <a:avLst/>
            <a:gdLst>
              <a:gd name="T0" fmla="*/ 1022 w 1022"/>
              <a:gd name="T1" fmla="*/ 1507 h 2092"/>
              <a:gd name="T2" fmla="*/ 1015 w 1022"/>
              <a:gd name="T3" fmla="*/ 1631 h 2092"/>
              <a:gd name="T4" fmla="*/ 991 w 1022"/>
              <a:gd name="T5" fmla="*/ 1744 h 2092"/>
              <a:gd name="T6" fmla="*/ 951 w 1022"/>
              <a:gd name="T7" fmla="*/ 1844 h 2092"/>
              <a:gd name="T8" fmla="*/ 895 w 1022"/>
              <a:gd name="T9" fmla="*/ 1929 h 2092"/>
              <a:gd name="T10" fmla="*/ 821 w 1022"/>
              <a:gd name="T11" fmla="*/ 1999 h 2092"/>
              <a:gd name="T12" fmla="*/ 731 w 1022"/>
              <a:gd name="T13" fmla="*/ 2049 h 2092"/>
              <a:gd name="T14" fmla="*/ 622 w 1022"/>
              <a:gd name="T15" fmla="*/ 2081 h 2092"/>
              <a:gd name="T16" fmla="*/ 494 w 1022"/>
              <a:gd name="T17" fmla="*/ 2092 h 2092"/>
              <a:gd name="T18" fmla="*/ 374 w 1022"/>
              <a:gd name="T19" fmla="*/ 2082 h 2092"/>
              <a:gd name="T20" fmla="*/ 275 w 1022"/>
              <a:gd name="T21" fmla="*/ 2054 h 2092"/>
              <a:gd name="T22" fmla="*/ 193 w 1022"/>
              <a:gd name="T23" fmla="*/ 2010 h 2092"/>
              <a:gd name="T24" fmla="*/ 129 w 1022"/>
              <a:gd name="T25" fmla="*/ 1950 h 2092"/>
              <a:gd name="T26" fmla="*/ 78 w 1022"/>
              <a:gd name="T27" fmla="*/ 1876 h 2092"/>
              <a:gd name="T28" fmla="*/ 42 w 1022"/>
              <a:gd name="T29" fmla="*/ 1791 h 2092"/>
              <a:gd name="T30" fmla="*/ 17 w 1022"/>
              <a:gd name="T31" fmla="*/ 1695 h 2092"/>
              <a:gd name="T32" fmla="*/ 5 w 1022"/>
              <a:gd name="T33" fmla="*/ 1590 h 2092"/>
              <a:gd name="T34" fmla="*/ 0 w 1022"/>
              <a:gd name="T35" fmla="*/ 1479 h 2092"/>
              <a:gd name="T36" fmla="*/ 255 w 1022"/>
              <a:gd name="T37" fmla="*/ 1540 h 2092"/>
              <a:gd name="T38" fmla="*/ 267 w 1022"/>
              <a:gd name="T39" fmla="*/ 1646 h 2092"/>
              <a:gd name="T40" fmla="*/ 290 w 1022"/>
              <a:gd name="T41" fmla="*/ 1727 h 2092"/>
              <a:gd name="T42" fmla="*/ 329 w 1022"/>
              <a:gd name="T43" fmla="*/ 1787 h 2092"/>
              <a:gd name="T44" fmla="*/ 385 w 1022"/>
              <a:gd name="T45" fmla="*/ 1824 h 2092"/>
              <a:gd name="T46" fmla="*/ 457 w 1022"/>
              <a:gd name="T47" fmla="*/ 1843 h 2092"/>
              <a:gd name="T48" fmla="*/ 545 w 1022"/>
              <a:gd name="T49" fmla="*/ 1844 h 2092"/>
              <a:gd name="T50" fmla="*/ 618 w 1022"/>
              <a:gd name="T51" fmla="*/ 1830 h 2092"/>
              <a:gd name="T52" fmla="*/ 669 w 1022"/>
              <a:gd name="T53" fmla="*/ 1804 h 2092"/>
              <a:gd name="T54" fmla="*/ 704 w 1022"/>
              <a:gd name="T55" fmla="*/ 1765 h 2092"/>
              <a:gd name="T56" fmla="*/ 725 w 1022"/>
              <a:gd name="T57" fmla="*/ 1714 h 2092"/>
              <a:gd name="T58" fmla="*/ 736 w 1022"/>
              <a:gd name="T59" fmla="*/ 1654 h 2092"/>
              <a:gd name="T60" fmla="*/ 739 w 1022"/>
              <a:gd name="T61" fmla="*/ 1585 h 2092"/>
              <a:gd name="T62" fmla="*/ 740 w 1022"/>
              <a:gd name="T63" fmla="*/ 1507 h 2092"/>
              <a:gd name="T64" fmla="*/ 1018 w 1022"/>
              <a:gd name="T65" fmla="*/ 0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2" h="2092">
                <a:moveTo>
                  <a:pt x="1018" y="0"/>
                </a:moveTo>
                <a:lnTo>
                  <a:pt x="1022" y="1507"/>
                </a:lnTo>
                <a:lnTo>
                  <a:pt x="1021" y="1571"/>
                </a:lnTo>
                <a:lnTo>
                  <a:pt x="1015" y="1631"/>
                </a:lnTo>
                <a:lnTo>
                  <a:pt x="1005" y="1689"/>
                </a:lnTo>
                <a:lnTo>
                  <a:pt x="991" y="1744"/>
                </a:lnTo>
                <a:lnTo>
                  <a:pt x="973" y="1795"/>
                </a:lnTo>
                <a:lnTo>
                  <a:pt x="951" y="1844"/>
                </a:lnTo>
                <a:lnTo>
                  <a:pt x="926" y="1889"/>
                </a:lnTo>
                <a:lnTo>
                  <a:pt x="895" y="1929"/>
                </a:lnTo>
                <a:lnTo>
                  <a:pt x="860" y="1965"/>
                </a:lnTo>
                <a:lnTo>
                  <a:pt x="821" y="1999"/>
                </a:lnTo>
                <a:lnTo>
                  <a:pt x="778" y="2027"/>
                </a:lnTo>
                <a:lnTo>
                  <a:pt x="731" y="2049"/>
                </a:lnTo>
                <a:lnTo>
                  <a:pt x="678" y="2068"/>
                </a:lnTo>
                <a:lnTo>
                  <a:pt x="622" y="2081"/>
                </a:lnTo>
                <a:lnTo>
                  <a:pt x="559" y="2089"/>
                </a:lnTo>
                <a:lnTo>
                  <a:pt x="494" y="2092"/>
                </a:lnTo>
                <a:lnTo>
                  <a:pt x="431" y="2089"/>
                </a:lnTo>
                <a:lnTo>
                  <a:pt x="374" y="2082"/>
                </a:lnTo>
                <a:lnTo>
                  <a:pt x="322" y="2071"/>
                </a:lnTo>
                <a:lnTo>
                  <a:pt x="275" y="2054"/>
                </a:lnTo>
                <a:lnTo>
                  <a:pt x="232" y="2033"/>
                </a:lnTo>
                <a:lnTo>
                  <a:pt x="193" y="2010"/>
                </a:lnTo>
                <a:lnTo>
                  <a:pt x="159" y="1982"/>
                </a:lnTo>
                <a:lnTo>
                  <a:pt x="129" y="1950"/>
                </a:lnTo>
                <a:lnTo>
                  <a:pt x="101" y="1915"/>
                </a:lnTo>
                <a:lnTo>
                  <a:pt x="78" y="1876"/>
                </a:lnTo>
                <a:lnTo>
                  <a:pt x="59" y="1836"/>
                </a:lnTo>
                <a:lnTo>
                  <a:pt x="42" y="1791"/>
                </a:lnTo>
                <a:lnTo>
                  <a:pt x="28" y="1745"/>
                </a:lnTo>
                <a:lnTo>
                  <a:pt x="17" y="1695"/>
                </a:lnTo>
                <a:lnTo>
                  <a:pt x="10" y="1645"/>
                </a:lnTo>
                <a:lnTo>
                  <a:pt x="5" y="1590"/>
                </a:lnTo>
                <a:lnTo>
                  <a:pt x="0" y="1536"/>
                </a:lnTo>
                <a:lnTo>
                  <a:pt x="0" y="1479"/>
                </a:lnTo>
                <a:lnTo>
                  <a:pt x="254" y="1479"/>
                </a:lnTo>
                <a:lnTo>
                  <a:pt x="255" y="1540"/>
                </a:lnTo>
                <a:lnTo>
                  <a:pt x="260" y="1596"/>
                </a:lnTo>
                <a:lnTo>
                  <a:pt x="267" y="1646"/>
                </a:lnTo>
                <a:lnTo>
                  <a:pt x="278" y="1689"/>
                </a:lnTo>
                <a:lnTo>
                  <a:pt x="290" y="1727"/>
                </a:lnTo>
                <a:lnTo>
                  <a:pt x="308" y="1760"/>
                </a:lnTo>
                <a:lnTo>
                  <a:pt x="329" y="1787"/>
                </a:lnTo>
                <a:lnTo>
                  <a:pt x="356" y="1808"/>
                </a:lnTo>
                <a:lnTo>
                  <a:pt x="385" y="1824"/>
                </a:lnTo>
                <a:lnTo>
                  <a:pt x="418" y="1837"/>
                </a:lnTo>
                <a:lnTo>
                  <a:pt x="457" y="1843"/>
                </a:lnTo>
                <a:lnTo>
                  <a:pt x="501" y="1845"/>
                </a:lnTo>
                <a:lnTo>
                  <a:pt x="545" y="1844"/>
                </a:lnTo>
                <a:lnTo>
                  <a:pt x="584" y="1838"/>
                </a:lnTo>
                <a:lnTo>
                  <a:pt x="618" y="1830"/>
                </a:lnTo>
                <a:lnTo>
                  <a:pt x="646" y="1817"/>
                </a:lnTo>
                <a:lnTo>
                  <a:pt x="669" y="1804"/>
                </a:lnTo>
                <a:lnTo>
                  <a:pt x="689" y="1785"/>
                </a:lnTo>
                <a:lnTo>
                  <a:pt x="704" y="1765"/>
                </a:lnTo>
                <a:lnTo>
                  <a:pt x="715" y="1741"/>
                </a:lnTo>
                <a:lnTo>
                  <a:pt x="725" y="1714"/>
                </a:lnTo>
                <a:lnTo>
                  <a:pt x="731" y="1685"/>
                </a:lnTo>
                <a:lnTo>
                  <a:pt x="736" y="1654"/>
                </a:lnTo>
                <a:lnTo>
                  <a:pt x="738" y="1621"/>
                </a:lnTo>
                <a:lnTo>
                  <a:pt x="739" y="1585"/>
                </a:lnTo>
                <a:lnTo>
                  <a:pt x="740" y="1547"/>
                </a:lnTo>
                <a:lnTo>
                  <a:pt x="740" y="1507"/>
                </a:lnTo>
                <a:lnTo>
                  <a:pt x="740" y="4"/>
                </a:lnTo>
                <a:lnTo>
                  <a:pt x="1018" y="0"/>
                </a:lnTo>
                <a:close/>
              </a:path>
            </a:pathLst>
          </a:custGeom>
          <a:solidFill>
            <a:schemeClr val="tx1">
              <a:lumMod val="65000"/>
              <a:lumOff val="35000"/>
            </a:schemeClr>
          </a:solidFill>
          <a:ln w="0">
            <a:noFill/>
            <a:prstDash val="solid"/>
            <a:round/>
          </a:ln>
        </p:spPr>
        <p:txBody>
          <a:bodyPr vert="horz" wrap="square" lIns="91440" tIns="45720" rIns="91440" bIns="45720" numCol="1" anchor="t" anchorCtr="0" compatLnSpc="1"/>
          <a:lstStyle/>
          <a:p>
            <a:endParaRPr lang="zh-CN" altLang="en-US">
              <a:solidFill>
                <a:prstClr val="black"/>
              </a:solidFill>
              <a:latin typeface="微软雅黑" charset="0"/>
              <a:ea typeface="微软雅黑" charset="0"/>
              <a:cs typeface="微软雅黑" charset="0"/>
            </a:endParaRPr>
          </a:p>
        </p:txBody>
      </p:sp>
      <p:sp>
        <p:nvSpPr>
          <p:cNvPr id="40" name="Freeform 2392"/>
          <p:cNvSpPr/>
          <p:nvPr/>
        </p:nvSpPr>
        <p:spPr bwMode="auto">
          <a:xfrm>
            <a:off x="6523747" y="1379323"/>
            <a:ext cx="2099208" cy="1597872"/>
          </a:xfrm>
          <a:custGeom>
            <a:avLst/>
            <a:gdLst>
              <a:gd name="T0" fmla="*/ 0 w 1968"/>
              <a:gd name="T1" fmla="*/ 0 h 1498"/>
              <a:gd name="T2" fmla="*/ 136 w 1968"/>
              <a:gd name="T3" fmla="*/ 20 h 1498"/>
              <a:gd name="T4" fmla="*/ 271 w 1968"/>
              <a:gd name="T5" fmla="*/ 46 h 1498"/>
              <a:gd name="T6" fmla="*/ 402 w 1968"/>
              <a:gd name="T7" fmla="*/ 80 h 1498"/>
              <a:gd name="T8" fmla="*/ 532 w 1968"/>
              <a:gd name="T9" fmla="*/ 120 h 1498"/>
              <a:gd name="T10" fmla="*/ 656 w 1968"/>
              <a:gd name="T11" fmla="*/ 168 h 1498"/>
              <a:gd name="T12" fmla="*/ 779 w 1968"/>
              <a:gd name="T13" fmla="*/ 222 h 1498"/>
              <a:gd name="T14" fmla="*/ 896 w 1968"/>
              <a:gd name="T15" fmla="*/ 283 h 1498"/>
              <a:gd name="T16" fmla="*/ 1010 w 1968"/>
              <a:gd name="T17" fmla="*/ 350 h 1498"/>
              <a:gd name="T18" fmla="*/ 1120 w 1968"/>
              <a:gd name="T19" fmla="*/ 424 h 1498"/>
              <a:gd name="T20" fmla="*/ 1228 w 1968"/>
              <a:gd name="T21" fmla="*/ 503 h 1498"/>
              <a:gd name="T22" fmla="*/ 1329 w 1968"/>
              <a:gd name="T23" fmla="*/ 590 h 1498"/>
              <a:gd name="T24" fmla="*/ 1425 w 1968"/>
              <a:gd name="T25" fmla="*/ 682 h 1498"/>
              <a:gd name="T26" fmla="*/ 1519 w 1968"/>
              <a:gd name="T27" fmla="*/ 779 h 1498"/>
              <a:gd name="T28" fmla="*/ 1607 w 1968"/>
              <a:gd name="T29" fmla="*/ 883 h 1498"/>
              <a:gd name="T30" fmla="*/ 1689 w 1968"/>
              <a:gd name="T31" fmla="*/ 991 h 1498"/>
              <a:gd name="T32" fmla="*/ 1767 w 1968"/>
              <a:gd name="T33" fmla="*/ 1106 h 1498"/>
              <a:gd name="T34" fmla="*/ 1839 w 1968"/>
              <a:gd name="T35" fmla="*/ 1224 h 1498"/>
              <a:gd name="T36" fmla="*/ 1906 w 1968"/>
              <a:gd name="T37" fmla="*/ 1348 h 1498"/>
              <a:gd name="T38" fmla="*/ 1968 w 1968"/>
              <a:gd name="T39" fmla="*/ 1478 h 1498"/>
              <a:gd name="T40" fmla="*/ 1883 w 1968"/>
              <a:gd name="T41" fmla="*/ 1498 h 1498"/>
              <a:gd name="T42" fmla="*/ 1846 w 1968"/>
              <a:gd name="T43" fmla="*/ 1459 h 1498"/>
              <a:gd name="T44" fmla="*/ 1809 w 1968"/>
              <a:gd name="T45" fmla="*/ 1422 h 1498"/>
              <a:gd name="T46" fmla="*/ 1771 w 1968"/>
              <a:gd name="T47" fmla="*/ 1386 h 1498"/>
              <a:gd name="T48" fmla="*/ 1732 w 1968"/>
              <a:gd name="T49" fmla="*/ 1354 h 1498"/>
              <a:gd name="T50" fmla="*/ 1690 w 1968"/>
              <a:gd name="T51" fmla="*/ 1323 h 1498"/>
              <a:gd name="T52" fmla="*/ 1647 w 1968"/>
              <a:gd name="T53" fmla="*/ 1296 h 1498"/>
              <a:gd name="T54" fmla="*/ 1601 w 1968"/>
              <a:gd name="T55" fmla="*/ 1273 h 1498"/>
              <a:gd name="T56" fmla="*/ 1552 w 1968"/>
              <a:gd name="T57" fmla="*/ 1253 h 1498"/>
              <a:gd name="T58" fmla="*/ 1499 w 1968"/>
              <a:gd name="T59" fmla="*/ 1238 h 1498"/>
              <a:gd name="T60" fmla="*/ 1442 w 1968"/>
              <a:gd name="T61" fmla="*/ 1227 h 1498"/>
              <a:gd name="T62" fmla="*/ 1379 w 1968"/>
              <a:gd name="T63" fmla="*/ 1218 h 1498"/>
              <a:gd name="T64" fmla="*/ 1311 w 1968"/>
              <a:gd name="T65" fmla="*/ 1217 h 1498"/>
              <a:gd name="T66" fmla="*/ 1267 w 1968"/>
              <a:gd name="T67" fmla="*/ 1217 h 1498"/>
              <a:gd name="T68" fmla="*/ 1223 w 1968"/>
              <a:gd name="T69" fmla="*/ 1220 h 1498"/>
              <a:gd name="T70" fmla="*/ 1182 w 1968"/>
              <a:gd name="T71" fmla="*/ 1225 h 1498"/>
              <a:gd name="T72" fmla="*/ 1141 w 1968"/>
              <a:gd name="T73" fmla="*/ 1234 h 1498"/>
              <a:gd name="T74" fmla="*/ 1101 w 1968"/>
              <a:gd name="T75" fmla="*/ 1245 h 1498"/>
              <a:gd name="T76" fmla="*/ 1059 w 1968"/>
              <a:gd name="T77" fmla="*/ 1260 h 1498"/>
              <a:gd name="T78" fmla="*/ 1017 w 1968"/>
              <a:gd name="T79" fmla="*/ 1278 h 1498"/>
              <a:gd name="T80" fmla="*/ 972 w 1968"/>
              <a:gd name="T81" fmla="*/ 1302 h 1498"/>
              <a:gd name="T82" fmla="*/ 925 w 1968"/>
              <a:gd name="T83" fmla="*/ 1330 h 1498"/>
              <a:gd name="T84" fmla="*/ 875 w 1968"/>
              <a:gd name="T85" fmla="*/ 1363 h 1498"/>
              <a:gd name="T86" fmla="*/ 860 w 1968"/>
              <a:gd name="T87" fmla="*/ 1259 h 1498"/>
              <a:gd name="T88" fmla="*/ 837 w 1968"/>
              <a:gd name="T89" fmla="*/ 1158 h 1498"/>
              <a:gd name="T90" fmla="*/ 809 w 1968"/>
              <a:gd name="T91" fmla="*/ 1061 h 1498"/>
              <a:gd name="T92" fmla="*/ 776 w 1968"/>
              <a:gd name="T93" fmla="*/ 968 h 1498"/>
              <a:gd name="T94" fmla="*/ 738 w 1968"/>
              <a:gd name="T95" fmla="*/ 877 h 1498"/>
              <a:gd name="T96" fmla="*/ 697 w 1968"/>
              <a:gd name="T97" fmla="*/ 791 h 1498"/>
              <a:gd name="T98" fmla="*/ 651 w 1968"/>
              <a:gd name="T99" fmla="*/ 707 h 1498"/>
              <a:gd name="T100" fmla="*/ 602 w 1968"/>
              <a:gd name="T101" fmla="*/ 628 h 1498"/>
              <a:gd name="T102" fmla="*/ 550 w 1968"/>
              <a:gd name="T103" fmla="*/ 552 h 1498"/>
              <a:gd name="T104" fmla="*/ 496 w 1968"/>
              <a:gd name="T105" fmla="*/ 480 h 1498"/>
              <a:gd name="T106" fmla="*/ 440 w 1968"/>
              <a:gd name="T107" fmla="*/ 412 h 1498"/>
              <a:gd name="T108" fmla="*/ 384 w 1968"/>
              <a:gd name="T109" fmla="*/ 347 h 1498"/>
              <a:gd name="T110" fmla="*/ 327 w 1968"/>
              <a:gd name="T111" fmla="*/ 286 h 1498"/>
              <a:gd name="T112" fmla="*/ 270 w 1968"/>
              <a:gd name="T113" fmla="*/ 229 h 1498"/>
              <a:gd name="T114" fmla="*/ 213 w 1968"/>
              <a:gd name="T115" fmla="*/ 176 h 1498"/>
              <a:gd name="T116" fmla="*/ 157 w 1968"/>
              <a:gd name="T117" fmla="*/ 126 h 1498"/>
              <a:gd name="T118" fmla="*/ 103 w 1968"/>
              <a:gd name="T119" fmla="*/ 81 h 1498"/>
              <a:gd name="T120" fmla="*/ 50 w 1968"/>
              <a:gd name="T121" fmla="*/ 38 h 1498"/>
              <a:gd name="T122" fmla="*/ 0 w 1968"/>
              <a:gd name="T123" fmla="*/ 0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8" h="1498">
                <a:moveTo>
                  <a:pt x="0" y="0"/>
                </a:moveTo>
                <a:lnTo>
                  <a:pt x="136" y="20"/>
                </a:lnTo>
                <a:lnTo>
                  <a:pt x="271" y="46"/>
                </a:lnTo>
                <a:lnTo>
                  <a:pt x="402" y="80"/>
                </a:lnTo>
                <a:lnTo>
                  <a:pt x="532" y="120"/>
                </a:lnTo>
                <a:lnTo>
                  <a:pt x="656" y="168"/>
                </a:lnTo>
                <a:lnTo>
                  <a:pt x="779" y="222"/>
                </a:lnTo>
                <a:lnTo>
                  <a:pt x="896" y="283"/>
                </a:lnTo>
                <a:lnTo>
                  <a:pt x="1010" y="350"/>
                </a:lnTo>
                <a:lnTo>
                  <a:pt x="1120" y="424"/>
                </a:lnTo>
                <a:lnTo>
                  <a:pt x="1228" y="503"/>
                </a:lnTo>
                <a:lnTo>
                  <a:pt x="1329" y="590"/>
                </a:lnTo>
                <a:lnTo>
                  <a:pt x="1425" y="682"/>
                </a:lnTo>
                <a:lnTo>
                  <a:pt x="1519" y="779"/>
                </a:lnTo>
                <a:lnTo>
                  <a:pt x="1607" y="883"/>
                </a:lnTo>
                <a:lnTo>
                  <a:pt x="1689" y="991"/>
                </a:lnTo>
                <a:lnTo>
                  <a:pt x="1767" y="1106"/>
                </a:lnTo>
                <a:lnTo>
                  <a:pt x="1839" y="1224"/>
                </a:lnTo>
                <a:lnTo>
                  <a:pt x="1906" y="1348"/>
                </a:lnTo>
                <a:lnTo>
                  <a:pt x="1968" y="1478"/>
                </a:lnTo>
                <a:lnTo>
                  <a:pt x="1883" y="1498"/>
                </a:lnTo>
                <a:lnTo>
                  <a:pt x="1846" y="1459"/>
                </a:lnTo>
                <a:lnTo>
                  <a:pt x="1809" y="1422"/>
                </a:lnTo>
                <a:lnTo>
                  <a:pt x="1771" y="1386"/>
                </a:lnTo>
                <a:lnTo>
                  <a:pt x="1732" y="1354"/>
                </a:lnTo>
                <a:lnTo>
                  <a:pt x="1690" y="1323"/>
                </a:lnTo>
                <a:lnTo>
                  <a:pt x="1647" y="1296"/>
                </a:lnTo>
                <a:lnTo>
                  <a:pt x="1601" y="1273"/>
                </a:lnTo>
                <a:lnTo>
                  <a:pt x="1552" y="1253"/>
                </a:lnTo>
                <a:lnTo>
                  <a:pt x="1499" y="1238"/>
                </a:lnTo>
                <a:lnTo>
                  <a:pt x="1442" y="1227"/>
                </a:lnTo>
                <a:lnTo>
                  <a:pt x="1379" y="1218"/>
                </a:lnTo>
                <a:lnTo>
                  <a:pt x="1311" y="1217"/>
                </a:lnTo>
                <a:lnTo>
                  <a:pt x="1267" y="1217"/>
                </a:lnTo>
                <a:lnTo>
                  <a:pt x="1223" y="1220"/>
                </a:lnTo>
                <a:lnTo>
                  <a:pt x="1182" y="1225"/>
                </a:lnTo>
                <a:lnTo>
                  <a:pt x="1141" y="1234"/>
                </a:lnTo>
                <a:lnTo>
                  <a:pt x="1101" y="1245"/>
                </a:lnTo>
                <a:lnTo>
                  <a:pt x="1059" y="1260"/>
                </a:lnTo>
                <a:lnTo>
                  <a:pt x="1017" y="1278"/>
                </a:lnTo>
                <a:lnTo>
                  <a:pt x="972" y="1302"/>
                </a:lnTo>
                <a:lnTo>
                  <a:pt x="925" y="1330"/>
                </a:lnTo>
                <a:lnTo>
                  <a:pt x="875" y="1363"/>
                </a:lnTo>
                <a:lnTo>
                  <a:pt x="860" y="1259"/>
                </a:lnTo>
                <a:lnTo>
                  <a:pt x="837" y="1158"/>
                </a:lnTo>
                <a:lnTo>
                  <a:pt x="809" y="1061"/>
                </a:lnTo>
                <a:lnTo>
                  <a:pt x="776" y="968"/>
                </a:lnTo>
                <a:lnTo>
                  <a:pt x="738" y="877"/>
                </a:lnTo>
                <a:lnTo>
                  <a:pt x="697" y="791"/>
                </a:lnTo>
                <a:lnTo>
                  <a:pt x="651" y="707"/>
                </a:lnTo>
                <a:lnTo>
                  <a:pt x="602" y="628"/>
                </a:lnTo>
                <a:lnTo>
                  <a:pt x="550" y="552"/>
                </a:lnTo>
                <a:lnTo>
                  <a:pt x="496" y="480"/>
                </a:lnTo>
                <a:lnTo>
                  <a:pt x="440" y="412"/>
                </a:lnTo>
                <a:lnTo>
                  <a:pt x="384" y="347"/>
                </a:lnTo>
                <a:lnTo>
                  <a:pt x="327" y="286"/>
                </a:lnTo>
                <a:lnTo>
                  <a:pt x="270" y="229"/>
                </a:lnTo>
                <a:lnTo>
                  <a:pt x="213" y="176"/>
                </a:lnTo>
                <a:lnTo>
                  <a:pt x="157" y="126"/>
                </a:lnTo>
                <a:lnTo>
                  <a:pt x="103" y="81"/>
                </a:lnTo>
                <a:lnTo>
                  <a:pt x="50" y="38"/>
                </a:lnTo>
                <a:lnTo>
                  <a:pt x="0" y="0"/>
                </a:lnTo>
                <a:close/>
              </a:path>
            </a:pathLst>
          </a:custGeom>
          <a:solidFill>
            <a:schemeClr val="accent4"/>
          </a:solidFill>
          <a:ln w="0">
            <a:noFill/>
            <a:prstDash val="solid"/>
            <a:round/>
          </a:ln>
        </p:spPr>
        <p:txBody>
          <a:bodyPr vert="horz" wrap="square" lIns="91440" tIns="45720" rIns="91440" bIns="45720" numCol="1" anchor="t" anchorCtr="0" compatLnSpc="1"/>
          <a:lstStyle/>
          <a:p>
            <a:endParaRPr lang="zh-CN" altLang="en-US">
              <a:solidFill>
                <a:prstClr val="black"/>
              </a:solidFill>
              <a:latin typeface="微软雅黑" charset="0"/>
              <a:ea typeface="微软雅黑" charset="0"/>
              <a:cs typeface="微软雅黑" charset="0"/>
            </a:endParaRPr>
          </a:p>
        </p:txBody>
      </p:sp>
      <p:sp>
        <p:nvSpPr>
          <p:cNvPr id="41" name="Freeform 2393"/>
          <p:cNvSpPr/>
          <p:nvPr/>
        </p:nvSpPr>
        <p:spPr bwMode="auto">
          <a:xfrm>
            <a:off x="5986145" y="698787"/>
            <a:ext cx="403202" cy="467202"/>
          </a:xfrm>
          <a:custGeom>
            <a:avLst/>
            <a:gdLst>
              <a:gd name="T0" fmla="*/ 56 w 378"/>
              <a:gd name="T1" fmla="*/ 0 h 438"/>
              <a:gd name="T2" fmla="*/ 321 w 378"/>
              <a:gd name="T3" fmla="*/ 0 h 438"/>
              <a:gd name="T4" fmla="*/ 378 w 378"/>
              <a:gd name="T5" fmla="*/ 438 h 438"/>
              <a:gd name="T6" fmla="*/ 0 w 378"/>
              <a:gd name="T7" fmla="*/ 438 h 438"/>
              <a:gd name="T8" fmla="*/ 56 w 378"/>
              <a:gd name="T9" fmla="*/ 0 h 438"/>
            </a:gdLst>
            <a:ahLst/>
            <a:cxnLst>
              <a:cxn ang="0">
                <a:pos x="T0" y="T1"/>
              </a:cxn>
              <a:cxn ang="0">
                <a:pos x="T2" y="T3"/>
              </a:cxn>
              <a:cxn ang="0">
                <a:pos x="T4" y="T5"/>
              </a:cxn>
              <a:cxn ang="0">
                <a:pos x="T6" y="T7"/>
              </a:cxn>
              <a:cxn ang="0">
                <a:pos x="T8" y="T9"/>
              </a:cxn>
            </a:cxnLst>
            <a:rect l="0" t="0" r="r" b="b"/>
            <a:pathLst>
              <a:path w="378" h="438">
                <a:moveTo>
                  <a:pt x="56" y="0"/>
                </a:moveTo>
                <a:lnTo>
                  <a:pt x="321" y="0"/>
                </a:lnTo>
                <a:lnTo>
                  <a:pt x="378" y="438"/>
                </a:lnTo>
                <a:lnTo>
                  <a:pt x="0" y="438"/>
                </a:lnTo>
                <a:lnTo>
                  <a:pt x="56" y="0"/>
                </a:lnTo>
                <a:close/>
              </a:path>
            </a:pathLst>
          </a:custGeom>
          <a:solidFill>
            <a:schemeClr val="tx1">
              <a:lumMod val="65000"/>
              <a:lumOff val="35000"/>
            </a:schemeClr>
          </a:solidFill>
          <a:ln w="0">
            <a:noFill/>
            <a:prstDash val="solid"/>
            <a:round/>
          </a:ln>
        </p:spPr>
        <p:txBody>
          <a:bodyPr vert="horz" wrap="square" lIns="91440" tIns="45720" rIns="91440" bIns="45720" numCol="1" anchor="t" anchorCtr="0" compatLnSpc="1"/>
          <a:lstStyle/>
          <a:p>
            <a:endParaRPr lang="zh-CN" altLang="en-US">
              <a:solidFill>
                <a:prstClr val="black"/>
              </a:solidFill>
              <a:latin typeface="微软雅黑" charset="0"/>
              <a:ea typeface="微软雅黑" charset="0"/>
              <a:cs typeface="微软雅黑" charset="0"/>
            </a:endParaRPr>
          </a:p>
        </p:txBody>
      </p:sp>
      <p:sp>
        <p:nvSpPr>
          <p:cNvPr id="42" name="Freeform 2394"/>
          <p:cNvSpPr/>
          <p:nvPr/>
        </p:nvSpPr>
        <p:spPr bwMode="auto">
          <a:xfrm>
            <a:off x="6286946" y="1427323"/>
            <a:ext cx="977070" cy="1457072"/>
          </a:xfrm>
          <a:custGeom>
            <a:avLst/>
            <a:gdLst>
              <a:gd name="T0" fmla="*/ 0 w 916"/>
              <a:gd name="T1" fmla="*/ 0 h 1366"/>
              <a:gd name="T2" fmla="*/ 43 w 916"/>
              <a:gd name="T3" fmla="*/ 31 h 1366"/>
              <a:gd name="T4" fmla="*/ 91 w 916"/>
              <a:gd name="T5" fmla="*/ 66 h 1366"/>
              <a:gd name="T6" fmla="*/ 141 w 916"/>
              <a:gd name="T7" fmla="*/ 105 h 1366"/>
              <a:gd name="T8" fmla="*/ 194 w 916"/>
              <a:gd name="T9" fmla="*/ 148 h 1366"/>
              <a:gd name="T10" fmla="*/ 249 w 916"/>
              <a:gd name="T11" fmla="*/ 195 h 1366"/>
              <a:gd name="T12" fmla="*/ 305 w 916"/>
              <a:gd name="T13" fmla="*/ 245 h 1366"/>
              <a:gd name="T14" fmla="*/ 364 w 916"/>
              <a:gd name="T15" fmla="*/ 301 h 1366"/>
              <a:gd name="T16" fmla="*/ 421 w 916"/>
              <a:gd name="T17" fmla="*/ 361 h 1366"/>
              <a:gd name="T18" fmla="*/ 478 w 916"/>
              <a:gd name="T19" fmla="*/ 424 h 1366"/>
              <a:gd name="T20" fmla="*/ 535 w 916"/>
              <a:gd name="T21" fmla="*/ 491 h 1366"/>
              <a:gd name="T22" fmla="*/ 590 w 916"/>
              <a:gd name="T23" fmla="*/ 562 h 1366"/>
              <a:gd name="T24" fmla="*/ 643 w 916"/>
              <a:gd name="T25" fmla="*/ 637 h 1366"/>
              <a:gd name="T26" fmla="*/ 693 w 916"/>
              <a:gd name="T27" fmla="*/ 715 h 1366"/>
              <a:gd name="T28" fmla="*/ 739 w 916"/>
              <a:gd name="T29" fmla="*/ 797 h 1366"/>
              <a:gd name="T30" fmla="*/ 782 w 916"/>
              <a:gd name="T31" fmla="*/ 884 h 1366"/>
              <a:gd name="T32" fmla="*/ 820 w 916"/>
              <a:gd name="T33" fmla="*/ 973 h 1366"/>
              <a:gd name="T34" fmla="*/ 853 w 916"/>
              <a:gd name="T35" fmla="*/ 1066 h 1366"/>
              <a:gd name="T36" fmla="*/ 881 w 916"/>
              <a:gd name="T37" fmla="*/ 1162 h 1366"/>
              <a:gd name="T38" fmla="*/ 902 w 916"/>
              <a:gd name="T39" fmla="*/ 1263 h 1366"/>
              <a:gd name="T40" fmla="*/ 916 w 916"/>
              <a:gd name="T41" fmla="*/ 1366 h 1366"/>
              <a:gd name="T42" fmla="*/ 873 w 916"/>
              <a:gd name="T43" fmla="*/ 1331 h 1366"/>
              <a:gd name="T44" fmla="*/ 829 w 916"/>
              <a:gd name="T45" fmla="*/ 1299 h 1366"/>
              <a:gd name="T46" fmla="*/ 785 w 916"/>
              <a:gd name="T47" fmla="*/ 1270 h 1366"/>
              <a:gd name="T48" fmla="*/ 739 w 916"/>
              <a:gd name="T49" fmla="*/ 1243 h 1366"/>
              <a:gd name="T50" fmla="*/ 693 w 916"/>
              <a:gd name="T51" fmla="*/ 1219 h 1366"/>
              <a:gd name="T52" fmla="*/ 643 w 916"/>
              <a:gd name="T53" fmla="*/ 1201 h 1366"/>
              <a:gd name="T54" fmla="*/ 590 w 916"/>
              <a:gd name="T55" fmla="*/ 1186 h 1366"/>
              <a:gd name="T56" fmla="*/ 534 w 916"/>
              <a:gd name="T57" fmla="*/ 1173 h 1366"/>
              <a:gd name="T58" fmla="*/ 474 w 916"/>
              <a:gd name="T59" fmla="*/ 1166 h 1366"/>
              <a:gd name="T60" fmla="*/ 408 w 916"/>
              <a:gd name="T61" fmla="*/ 1165 h 1366"/>
              <a:gd name="T62" fmla="*/ 347 w 916"/>
              <a:gd name="T63" fmla="*/ 1166 h 1366"/>
              <a:gd name="T64" fmla="*/ 290 w 916"/>
              <a:gd name="T65" fmla="*/ 1173 h 1366"/>
              <a:gd name="T66" fmla="*/ 237 w 916"/>
              <a:gd name="T67" fmla="*/ 1183 h 1366"/>
              <a:gd name="T68" fmla="*/ 185 w 916"/>
              <a:gd name="T69" fmla="*/ 1197 h 1366"/>
              <a:gd name="T70" fmla="*/ 138 w 916"/>
              <a:gd name="T71" fmla="*/ 1217 h 1366"/>
              <a:gd name="T72" fmla="*/ 91 w 916"/>
              <a:gd name="T73" fmla="*/ 1239 h 1366"/>
              <a:gd name="T74" fmla="*/ 46 w 916"/>
              <a:gd name="T75" fmla="*/ 1264 h 1366"/>
              <a:gd name="T76" fmla="*/ 0 w 916"/>
              <a:gd name="T77" fmla="*/ 1295 h 1366"/>
              <a:gd name="T78" fmla="*/ 0 w 916"/>
              <a:gd name="T79" fmla="*/ 0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16" h="1366">
                <a:moveTo>
                  <a:pt x="0" y="0"/>
                </a:moveTo>
                <a:lnTo>
                  <a:pt x="43" y="31"/>
                </a:lnTo>
                <a:lnTo>
                  <a:pt x="91" y="66"/>
                </a:lnTo>
                <a:lnTo>
                  <a:pt x="141" y="105"/>
                </a:lnTo>
                <a:lnTo>
                  <a:pt x="194" y="148"/>
                </a:lnTo>
                <a:lnTo>
                  <a:pt x="249" y="195"/>
                </a:lnTo>
                <a:lnTo>
                  <a:pt x="305" y="245"/>
                </a:lnTo>
                <a:lnTo>
                  <a:pt x="364" y="301"/>
                </a:lnTo>
                <a:lnTo>
                  <a:pt x="421" y="361"/>
                </a:lnTo>
                <a:lnTo>
                  <a:pt x="478" y="424"/>
                </a:lnTo>
                <a:lnTo>
                  <a:pt x="535" y="491"/>
                </a:lnTo>
                <a:lnTo>
                  <a:pt x="590" y="562"/>
                </a:lnTo>
                <a:lnTo>
                  <a:pt x="643" y="637"/>
                </a:lnTo>
                <a:lnTo>
                  <a:pt x="693" y="715"/>
                </a:lnTo>
                <a:lnTo>
                  <a:pt x="739" y="797"/>
                </a:lnTo>
                <a:lnTo>
                  <a:pt x="782" y="884"/>
                </a:lnTo>
                <a:lnTo>
                  <a:pt x="820" y="973"/>
                </a:lnTo>
                <a:lnTo>
                  <a:pt x="853" y="1066"/>
                </a:lnTo>
                <a:lnTo>
                  <a:pt x="881" y="1162"/>
                </a:lnTo>
                <a:lnTo>
                  <a:pt x="902" y="1263"/>
                </a:lnTo>
                <a:lnTo>
                  <a:pt x="916" y="1366"/>
                </a:lnTo>
                <a:lnTo>
                  <a:pt x="873" y="1331"/>
                </a:lnTo>
                <a:lnTo>
                  <a:pt x="829" y="1299"/>
                </a:lnTo>
                <a:lnTo>
                  <a:pt x="785" y="1270"/>
                </a:lnTo>
                <a:lnTo>
                  <a:pt x="739" y="1243"/>
                </a:lnTo>
                <a:lnTo>
                  <a:pt x="693" y="1219"/>
                </a:lnTo>
                <a:lnTo>
                  <a:pt x="643" y="1201"/>
                </a:lnTo>
                <a:lnTo>
                  <a:pt x="590" y="1186"/>
                </a:lnTo>
                <a:lnTo>
                  <a:pt x="534" y="1173"/>
                </a:lnTo>
                <a:lnTo>
                  <a:pt x="474" y="1166"/>
                </a:lnTo>
                <a:lnTo>
                  <a:pt x="408" y="1165"/>
                </a:lnTo>
                <a:lnTo>
                  <a:pt x="347" y="1166"/>
                </a:lnTo>
                <a:lnTo>
                  <a:pt x="290" y="1173"/>
                </a:lnTo>
                <a:lnTo>
                  <a:pt x="237" y="1183"/>
                </a:lnTo>
                <a:lnTo>
                  <a:pt x="185" y="1197"/>
                </a:lnTo>
                <a:lnTo>
                  <a:pt x="138" y="1217"/>
                </a:lnTo>
                <a:lnTo>
                  <a:pt x="91" y="1239"/>
                </a:lnTo>
                <a:lnTo>
                  <a:pt x="46" y="1264"/>
                </a:lnTo>
                <a:lnTo>
                  <a:pt x="0" y="1295"/>
                </a:lnTo>
                <a:lnTo>
                  <a:pt x="0" y="0"/>
                </a:lnTo>
                <a:close/>
              </a:path>
            </a:pathLst>
          </a:custGeom>
          <a:solidFill>
            <a:schemeClr val="accent3"/>
          </a:solidFill>
          <a:ln w="0">
            <a:noFill/>
            <a:prstDash val="solid"/>
            <a:round/>
          </a:ln>
        </p:spPr>
        <p:txBody>
          <a:bodyPr vert="horz" wrap="square" lIns="91440" tIns="45720" rIns="91440" bIns="45720" numCol="1" anchor="t" anchorCtr="0" compatLnSpc="1"/>
          <a:lstStyle/>
          <a:p>
            <a:endParaRPr lang="zh-CN" altLang="en-US">
              <a:solidFill>
                <a:prstClr val="black"/>
              </a:solidFill>
              <a:latin typeface="微软雅黑" charset="0"/>
              <a:ea typeface="微软雅黑" charset="0"/>
              <a:cs typeface="微软雅黑" charset="0"/>
            </a:endParaRPr>
          </a:p>
        </p:txBody>
      </p:sp>
      <p:sp>
        <p:nvSpPr>
          <p:cNvPr id="43" name="Freeform 2395"/>
          <p:cNvSpPr/>
          <p:nvPr/>
        </p:nvSpPr>
        <p:spPr bwMode="auto">
          <a:xfrm>
            <a:off x="5121075" y="1420923"/>
            <a:ext cx="938670" cy="1414405"/>
          </a:xfrm>
          <a:custGeom>
            <a:avLst/>
            <a:gdLst>
              <a:gd name="T0" fmla="*/ 880 w 880"/>
              <a:gd name="T1" fmla="*/ 0 h 1326"/>
              <a:gd name="T2" fmla="*/ 880 w 880"/>
              <a:gd name="T3" fmla="*/ 1310 h 1326"/>
              <a:gd name="T4" fmla="*/ 844 w 880"/>
              <a:gd name="T5" fmla="*/ 1283 h 1326"/>
              <a:gd name="T6" fmla="*/ 803 w 880"/>
              <a:gd name="T7" fmla="*/ 1256 h 1326"/>
              <a:gd name="T8" fmla="*/ 763 w 880"/>
              <a:gd name="T9" fmla="*/ 1234 h 1326"/>
              <a:gd name="T10" fmla="*/ 718 w 880"/>
              <a:gd name="T11" fmla="*/ 1213 h 1326"/>
              <a:gd name="T12" fmla="*/ 671 w 880"/>
              <a:gd name="T13" fmla="*/ 1196 h 1326"/>
              <a:gd name="T14" fmla="*/ 619 w 880"/>
              <a:gd name="T15" fmla="*/ 1182 h 1326"/>
              <a:gd name="T16" fmla="*/ 565 w 880"/>
              <a:gd name="T17" fmla="*/ 1172 h 1326"/>
              <a:gd name="T18" fmla="*/ 506 w 880"/>
              <a:gd name="T19" fmla="*/ 1165 h 1326"/>
              <a:gd name="T20" fmla="*/ 444 w 880"/>
              <a:gd name="T21" fmla="*/ 1164 h 1326"/>
              <a:gd name="T22" fmla="*/ 384 w 880"/>
              <a:gd name="T23" fmla="*/ 1165 h 1326"/>
              <a:gd name="T24" fmla="*/ 328 w 880"/>
              <a:gd name="T25" fmla="*/ 1171 h 1326"/>
              <a:gd name="T26" fmla="*/ 276 w 880"/>
              <a:gd name="T27" fmla="*/ 1182 h 1326"/>
              <a:gd name="T28" fmla="*/ 227 w 880"/>
              <a:gd name="T29" fmla="*/ 1196 h 1326"/>
              <a:gd name="T30" fmla="*/ 180 w 880"/>
              <a:gd name="T31" fmla="*/ 1214 h 1326"/>
              <a:gd name="T32" fmla="*/ 134 w 880"/>
              <a:gd name="T33" fmla="*/ 1235 h 1326"/>
              <a:gd name="T34" fmla="*/ 90 w 880"/>
              <a:gd name="T35" fmla="*/ 1262 h 1326"/>
              <a:gd name="T36" fmla="*/ 45 w 880"/>
              <a:gd name="T37" fmla="*/ 1291 h 1326"/>
              <a:gd name="T38" fmla="*/ 0 w 880"/>
              <a:gd name="T39" fmla="*/ 1326 h 1326"/>
              <a:gd name="T40" fmla="*/ 17 w 880"/>
              <a:gd name="T41" fmla="*/ 1224 h 1326"/>
              <a:gd name="T42" fmla="*/ 39 w 880"/>
              <a:gd name="T43" fmla="*/ 1128 h 1326"/>
              <a:gd name="T44" fmla="*/ 67 w 880"/>
              <a:gd name="T45" fmla="*/ 1033 h 1326"/>
              <a:gd name="T46" fmla="*/ 101 w 880"/>
              <a:gd name="T47" fmla="*/ 942 h 1326"/>
              <a:gd name="T48" fmla="*/ 138 w 880"/>
              <a:gd name="T49" fmla="*/ 856 h 1326"/>
              <a:gd name="T50" fmla="*/ 180 w 880"/>
              <a:gd name="T51" fmla="*/ 772 h 1326"/>
              <a:gd name="T52" fmla="*/ 225 w 880"/>
              <a:gd name="T53" fmla="*/ 693 h 1326"/>
              <a:gd name="T54" fmla="*/ 273 w 880"/>
              <a:gd name="T55" fmla="*/ 616 h 1326"/>
              <a:gd name="T56" fmla="*/ 324 w 880"/>
              <a:gd name="T57" fmla="*/ 544 h 1326"/>
              <a:gd name="T58" fmla="*/ 377 w 880"/>
              <a:gd name="T59" fmla="*/ 476 h 1326"/>
              <a:gd name="T60" fmla="*/ 431 w 880"/>
              <a:gd name="T61" fmla="*/ 410 h 1326"/>
              <a:gd name="T62" fmla="*/ 485 w 880"/>
              <a:gd name="T63" fmla="*/ 349 h 1326"/>
              <a:gd name="T64" fmla="*/ 540 w 880"/>
              <a:gd name="T65" fmla="*/ 292 h 1326"/>
              <a:gd name="T66" fmla="*/ 594 w 880"/>
              <a:gd name="T67" fmla="*/ 237 h 1326"/>
              <a:gd name="T68" fmla="*/ 647 w 880"/>
              <a:gd name="T69" fmla="*/ 189 h 1326"/>
              <a:gd name="T70" fmla="*/ 699 w 880"/>
              <a:gd name="T71" fmla="*/ 143 h 1326"/>
              <a:gd name="T72" fmla="*/ 749 w 880"/>
              <a:gd name="T73" fmla="*/ 101 h 1326"/>
              <a:gd name="T74" fmla="*/ 796 w 880"/>
              <a:gd name="T75" fmla="*/ 63 h 1326"/>
              <a:gd name="T76" fmla="*/ 839 w 880"/>
              <a:gd name="T77" fmla="*/ 30 h 1326"/>
              <a:gd name="T78" fmla="*/ 880 w 880"/>
              <a:gd name="T79" fmla="*/ 0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0" h="1326">
                <a:moveTo>
                  <a:pt x="880" y="0"/>
                </a:moveTo>
                <a:lnTo>
                  <a:pt x="880" y="1310"/>
                </a:lnTo>
                <a:lnTo>
                  <a:pt x="844" y="1283"/>
                </a:lnTo>
                <a:lnTo>
                  <a:pt x="803" y="1256"/>
                </a:lnTo>
                <a:lnTo>
                  <a:pt x="763" y="1234"/>
                </a:lnTo>
                <a:lnTo>
                  <a:pt x="718" y="1213"/>
                </a:lnTo>
                <a:lnTo>
                  <a:pt x="671" y="1196"/>
                </a:lnTo>
                <a:lnTo>
                  <a:pt x="619" y="1182"/>
                </a:lnTo>
                <a:lnTo>
                  <a:pt x="565" y="1172"/>
                </a:lnTo>
                <a:lnTo>
                  <a:pt x="506" y="1165"/>
                </a:lnTo>
                <a:lnTo>
                  <a:pt x="444" y="1164"/>
                </a:lnTo>
                <a:lnTo>
                  <a:pt x="384" y="1165"/>
                </a:lnTo>
                <a:lnTo>
                  <a:pt x="328" y="1171"/>
                </a:lnTo>
                <a:lnTo>
                  <a:pt x="276" y="1182"/>
                </a:lnTo>
                <a:lnTo>
                  <a:pt x="227" y="1196"/>
                </a:lnTo>
                <a:lnTo>
                  <a:pt x="180" y="1214"/>
                </a:lnTo>
                <a:lnTo>
                  <a:pt x="134" y="1235"/>
                </a:lnTo>
                <a:lnTo>
                  <a:pt x="90" y="1262"/>
                </a:lnTo>
                <a:lnTo>
                  <a:pt x="45" y="1291"/>
                </a:lnTo>
                <a:lnTo>
                  <a:pt x="0" y="1326"/>
                </a:lnTo>
                <a:lnTo>
                  <a:pt x="17" y="1224"/>
                </a:lnTo>
                <a:lnTo>
                  <a:pt x="39" y="1128"/>
                </a:lnTo>
                <a:lnTo>
                  <a:pt x="67" y="1033"/>
                </a:lnTo>
                <a:lnTo>
                  <a:pt x="101" y="942"/>
                </a:lnTo>
                <a:lnTo>
                  <a:pt x="138" y="856"/>
                </a:lnTo>
                <a:lnTo>
                  <a:pt x="180" y="772"/>
                </a:lnTo>
                <a:lnTo>
                  <a:pt x="225" y="693"/>
                </a:lnTo>
                <a:lnTo>
                  <a:pt x="273" y="616"/>
                </a:lnTo>
                <a:lnTo>
                  <a:pt x="324" y="544"/>
                </a:lnTo>
                <a:lnTo>
                  <a:pt x="377" y="476"/>
                </a:lnTo>
                <a:lnTo>
                  <a:pt x="431" y="410"/>
                </a:lnTo>
                <a:lnTo>
                  <a:pt x="485" y="349"/>
                </a:lnTo>
                <a:lnTo>
                  <a:pt x="540" y="292"/>
                </a:lnTo>
                <a:lnTo>
                  <a:pt x="594" y="237"/>
                </a:lnTo>
                <a:lnTo>
                  <a:pt x="647" y="189"/>
                </a:lnTo>
                <a:lnTo>
                  <a:pt x="699" y="143"/>
                </a:lnTo>
                <a:lnTo>
                  <a:pt x="749" y="101"/>
                </a:lnTo>
                <a:lnTo>
                  <a:pt x="796" y="63"/>
                </a:lnTo>
                <a:lnTo>
                  <a:pt x="839" y="30"/>
                </a:lnTo>
                <a:lnTo>
                  <a:pt x="880" y="0"/>
                </a:lnTo>
                <a:close/>
              </a:path>
            </a:pathLst>
          </a:custGeom>
          <a:solidFill>
            <a:schemeClr val="accent2"/>
          </a:solidFill>
          <a:ln w="0">
            <a:noFill/>
            <a:prstDash val="solid"/>
            <a:round/>
          </a:ln>
        </p:spPr>
        <p:txBody>
          <a:bodyPr vert="horz" wrap="square" lIns="91440" tIns="45720" rIns="91440" bIns="45720" numCol="1" anchor="t" anchorCtr="0" compatLnSpc="1"/>
          <a:lstStyle/>
          <a:p>
            <a:endParaRPr lang="zh-CN" altLang="en-US">
              <a:solidFill>
                <a:prstClr val="black"/>
              </a:solidFill>
              <a:latin typeface="微软雅黑" charset="0"/>
              <a:ea typeface="微软雅黑" charset="0"/>
              <a:cs typeface="微软雅黑" charset="0"/>
            </a:endParaRPr>
          </a:p>
        </p:txBody>
      </p:sp>
      <p:sp>
        <p:nvSpPr>
          <p:cNvPr id="44" name="矩形 43"/>
          <p:cNvSpPr/>
          <p:nvPr/>
        </p:nvSpPr>
        <p:spPr>
          <a:xfrm>
            <a:off x="5471843" y="1967099"/>
            <a:ext cx="441146" cy="707886"/>
          </a:xfrm>
          <a:prstGeom prst="rect">
            <a:avLst/>
          </a:prstGeom>
        </p:spPr>
        <p:txBody>
          <a:bodyPr wrap="none">
            <a:spAutoFit/>
          </a:bodyPr>
          <a:lstStyle/>
          <a:p>
            <a:pPr algn="ctr"/>
            <a:r>
              <a:rPr lang="en-US" altLang="zh-CN" sz="4000" dirty="0">
                <a:latin typeface="Times New Roman" panose="02020603050405020304" pitchFamily="18" charset="0"/>
                <a:ea typeface="微软雅黑" charset="0"/>
                <a:cs typeface="Times New Roman" panose="02020603050405020304" pitchFamily="18" charset="0"/>
              </a:rPr>
              <a:t>2</a:t>
            </a:r>
          </a:p>
        </p:txBody>
      </p:sp>
      <p:sp>
        <p:nvSpPr>
          <p:cNvPr id="46" name="矩形 45"/>
          <p:cNvSpPr/>
          <p:nvPr/>
        </p:nvSpPr>
        <p:spPr>
          <a:xfrm>
            <a:off x="4372596" y="1912503"/>
            <a:ext cx="441146" cy="707886"/>
          </a:xfrm>
          <a:prstGeom prst="rect">
            <a:avLst/>
          </a:prstGeom>
        </p:spPr>
        <p:txBody>
          <a:bodyPr wrap="none">
            <a:spAutoFit/>
          </a:bodyPr>
          <a:lstStyle/>
          <a:p>
            <a:pPr algn="ctr"/>
            <a:r>
              <a:rPr lang="en-US" altLang="zh-CN" sz="4000" dirty="0">
                <a:latin typeface="Times New Roman" panose="02020603050405020304" pitchFamily="18" charset="0"/>
                <a:ea typeface="微软雅黑" charset="0"/>
                <a:cs typeface="Times New Roman" panose="02020603050405020304" pitchFamily="18" charset="0"/>
              </a:rPr>
              <a:t>1</a:t>
            </a:r>
          </a:p>
        </p:txBody>
      </p:sp>
      <p:sp>
        <p:nvSpPr>
          <p:cNvPr id="47" name="矩形 46"/>
          <p:cNvSpPr/>
          <p:nvPr/>
        </p:nvSpPr>
        <p:spPr>
          <a:xfrm>
            <a:off x="7524631" y="1908895"/>
            <a:ext cx="502061" cy="707886"/>
          </a:xfrm>
          <a:prstGeom prst="rect">
            <a:avLst/>
          </a:prstGeom>
        </p:spPr>
        <p:txBody>
          <a:bodyPr wrap="none">
            <a:spAutoFit/>
          </a:bodyPr>
          <a:lstStyle/>
          <a:p>
            <a:pPr algn="ctr"/>
            <a:r>
              <a:rPr lang="en-US" altLang="zh-CN" sz="4000" dirty="0">
                <a:latin typeface="Times New Roman" panose="02020603050405020304" pitchFamily="18" charset="0"/>
                <a:ea typeface="微软雅黑" charset="0"/>
                <a:cs typeface="Times New Roman" panose="02020603050405020304" pitchFamily="18" charset="0"/>
              </a:rPr>
              <a:t>4</a:t>
            </a:r>
          </a:p>
        </p:txBody>
      </p:sp>
      <p:sp>
        <p:nvSpPr>
          <p:cNvPr id="48" name="矩形 47"/>
          <p:cNvSpPr/>
          <p:nvPr/>
        </p:nvSpPr>
        <p:spPr>
          <a:xfrm>
            <a:off x="6420469" y="1961766"/>
            <a:ext cx="502061" cy="707886"/>
          </a:xfrm>
          <a:prstGeom prst="rect">
            <a:avLst/>
          </a:prstGeom>
        </p:spPr>
        <p:txBody>
          <a:bodyPr wrap="none">
            <a:spAutoFit/>
          </a:bodyPr>
          <a:lstStyle/>
          <a:p>
            <a:pPr algn="ctr"/>
            <a:r>
              <a:rPr lang="en-US" altLang="zh-CN" sz="4000" dirty="0">
                <a:latin typeface="Times New Roman" panose="02020603050405020304" pitchFamily="18" charset="0"/>
                <a:ea typeface="微软雅黑" charset="0"/>
                <a:cs typeface="Times New Roman" panose="02020603050405020304" pitchFamily="18" charset="0"/>
              </a:rPr>
              <a:t>3</a:t>
            </a:r>
          </a:p>
        </p:txBody>
      </p:sp>
      <p:grpSp>
        <p:nvGrpSpPr>
          <p:cNvPr id="49" name="组合 48"/>
          <p:cNvGrpSpPr/>
          <p:nvPr/>
        </p:nvGrpSpPr>
        <p:grpSpPr>
          <a:xfrm>
            <a:off x="3520396" y="876849"/>
            <a:ext cx="1107492" cy="727887"/>
            <a:chOff x="3445717" y="1790962"/>
            <a:chExt cx="1107492" cy="727887"/>
          </a:xfrm>
        </p:grpSpPr>
        <p:cxnSp>
          <p:nvCxnSpPr>
            <p:cNvPr id="50" name="直接连接符 49"/>
            <p:cNvCxnSpPr/>
            <p:nvPr/>
          </p:nvCxnSpPr>
          <p:spPr>
            <a:xfrm flipH="1" flipV="1">
              <a:off x="3969548" y="1790962"/>
              <a:ext cx="583661" cy="727887"/>
            </a:xfrm>
            <a:prstGeom prst="line">
              <a:avLst/>
            </a:prstGeom>
            <a:ln/>
          </p:spPr>
          <p:style>
            <a:lnRef idx="2">
              <a:schemeClr val="dk1"/>
            </a:lnRef>
            <a:fillRef idx="0">
              <a:schemeClr val="dk1"/>
            </a:fillRef>
            <a:effectRef idx="1">
              <a:schemeClr val="dk1"/>
            </a:effectRef>
            <a:fontRef idx="minor">
              <a:schemeClr val="tx1"/>
            </a:fontRef>
          </p:style>
        </p:cxnSp>
        <p:cxnSp>
          <p:nvCxnSpPr>
            <p:cNvPr id="51" name="直接连接符 50"/>
            <p:cNvCxnSpPr/>
            <p:nvPr/>
          </p:nvCxnSpPr>
          <p:spPr>
            <a:xfrm flipH="1">
              <a:off x="3445717" y="1790962"/>
              <a:ext cx="523831" cy="0"/>
            </a:xfrm>
            <a:prstGeom prst="line">
              <a:avLst/>
            </a:prstGeom>
            <a:ln>
              <a:tailEnd type="oval"/>
            </a:ln>
          </p:spPr>
          <p:style>
            <a:lnRef idx="2">
              <a:schemeClr val="dk1"/>
            </a:lnRef>
            <a:fillRef idx="0">
              <a:schemeClr val="dk1"/>
            </a:fillRef>
            <a:effectRef idx="1">
              <a:schemeClr val="dk1"/>
            </a:effectRef>
            <a:fontRef idx="minor">
              <a:schemeClr val="tx1"/>
            </a:fontRef>
          </p:style>
        </p:cxnSp>
      </p:grpSp>
      <p:sp>
        <p:nvSpPr>
          <p:cNvPr id="52" name="文本框 51"/>
          <p:cNvSpPr txBox="1"/>
          <p:nvPr/>
        </p:nvSpPr>
        <p:spPr>
          <a:xfrm flipH="1">
            <a:off x="625541" y="489341"/>
            <a:ext cx="2830945" cy="1815882"/>
          </a:xfrm>
          <a:prstGeom prst="rect">
            <a:avLst/>
          </a:prstGeom>
          <a:noFill/>
        </p:spPr>
        <p:txBody>
          <a:bodyPr wrap="square" rtlCol="0">
            <a:spAutoFit/>
          </a:bodyPr>
          <a:lstStyle/>
          <a:p>
            <a:pPr algn="r">
              <a:spcBef>
                <a:spcPts val="600"/>
              </a:spcBef>
            </a:pPr>
            <a:r>
              <a:rPr lang="en-US" altLang="zh-CN" sz="2800" b="1">
                <a:solidFill>
                  <a:srgbClr val="A90100"/>
                </a:solidFill>
                <a:latin typeface="Times New Roman" panose="02020603050405020304" pitchFamily="18" charset="0"/>
                <a:ea typeface="+mj-ea"/>
                <a:cs typeface="Times New Roman" panose="02020603050405020304" pitchFamily="18" charset="0"/>
              </a:rPr>
              <a:t>Chỉ truy cập vào các trang web có thông tin phù hợp với lứa tuổi</a:t>
            </a:r>
            <a:endParaRPr lang="zh-CN" altLang="en-US" sz="2000" b="1" dirty="0">
              <a:solidFill>
                <a:schemeClr val="tx1">
                  <a:lumMod val="65000"/>
                  <a:lumOff val="35000"/>
                </a:schemeClr>
              </a:solidFill>
              <a:latin typeface="Times New Roman" panose="02020603050405020304" pitchFamily="18" charset="0"/>
              <a:ea typeface="华康娃娃体W5(P)" panose="040B0500000000000000" pitchFamily="82" charset="-122"/>
              <a:cs typeface="Times New Roman" panose="02020603050405020304" pitchFamily="18" charset="0"/>
            </a:endParaRPr>
          </a:p>
        </p:txBody>
      </p:sp>
      <p:sp>
        <p:nvSpPr>
          <p:cNvPr id="53" name="文本框 52"/>
          <p:cNvSpPr txBox="1"/>
          <p:nvPr/>
        </p:nvSpPr>
        <p:spPr>
          <a:xfrm flipH="1">
            <a:off x="638153" y="2864651"/>
            <a:ext cx="2830945" cy="2246769"/>
          </a:xfrm>
          <a:prstGeom prst="rect">
            <a:avLst/>
          </a:prstGeom>
          <a:noFill/>
        </p:spPr>
        <p:txBody>
          <a:bodyPr wrap="square" rtlCol="0">
            <a:spAutoFit/>
          </a:bodyPr>
          <a:lstStyle/>
          <a:p>
            <a:pPr algn="r">
              <a:spcBef>
                <a:spcPts val="600"/>
              </a:spcBef>
            </a:pPr>
            <a:r>
              <a:rPr lang="vi-VN" altLang="zh-CN" sz="2800" b="1">
                <a:solidFill>
                  <a:srgbClr val="F8540D"/>
                </a:solidFill>
                <a:latin typeface="Times New Roman" panose="02020603050405020304" pitchFamily="18" charset="0"/>
                <a:ea typeface="+mj-ea"/>
                <a:cs typeface="Times New Roman" panose="02020603050405020304" pitchFamily="18" charset="0"/>
              </a:rPr>
              <a:t>Nhờ người lớn cài phần mềm chặn truy cập các trang web xấu.</a:t>
            </a:r>
            <a:endParaRPr lang="vi-VN" altLang="zh-CN" sz="2800" b="1" dirty="0">
              <a:solidFill>
                <a:srgbClr val="F8540D"/>
              </a:solidFill>
              <a:latin typeface="Times New Roman" panose="02020603050405020304" pitchFamily="18" charset="0"/>
              <a:ea typeface="+mj-ea"/>
              <a:cs typeface="Times New Roman" panose="02020603050405020304" pitchFamily="18" charset="0"/>
            </a:endParaRPr>
          </a:p>
        </p:txBody>
      </p:sp>
      <p:grpSp>
        <p:nvGrpSpPr>
          <p:cNvPr id="54" name="组合 53"/>
          <p:cNvGrpSpPr/>
          <p:nvPr/>
        </p:nvGrpSpPr>
        <p:grpSpPr>
          <a:xfrm>
            <a:off x="3587499" y="2835243"/>
            <a:ext cx="1493268" cy="599508"/>
            <a:chOff x="3512820" y="3749356"/>
            <a:chExt cx="1493268" cy="599508"/>
          </a:xfrm>
        </p:grpSpPr>
        <p:cxnSp>
          <p:nvCxnSpPr>
            <p:cNvPr id="55" name="直接连接符 54"/>
            <p:cNvCxnSpPr/>
            <p:nvPr/>
          </p:nvCxnSpPr>
          <p:spPr>
            <a:xfrm flipH="1">
              <a:off x="4100329" y="3749356"/>
              <a:ext cx="905759" cy="599508"/>
            </a:xfrm>
            <a:prstGeom prst="line">
              <a:avLst/>
            </a:prstGeom>
            <a:ln/>
          </p:spPr>
          <p:style>
            <a:lnRef idx="2">
              <a:schemeClr val="dk1"/>
            </a:lnRef>
            <a:fillRef idx="0">
              <a:schemeClr val="dk1"/>
            </a:fillRef>
            <a:effectRef idx="1">
              <a:schemeClr val="dk1"/>
            </a:effectRef>
            <a:fontRef idx="minor">
              <a:schemeClr val="tx1"/>
            </a:fontRef>
          </p:style>
        </p:cxnSp>
        <p:cxnSp>
          <p:nvCxnSpPr>
            <p:cNvPr id="56" name="直接连接符 55"/>
            <p:cNvCxnSpPr/>
            <p:nvPr/>
          </p:nvCxnSpPr>
          <p:spPr>
            <a:xfrm>
              <a:off x="3512820" y="4348864"/>
              <a:ext cx="587509" cy="0"/>
            </a:xfrm>
            <a:prstGeom prst="line">
              <a:avLst/>
            </a:prstGeom>
            <a:ln>
              <a:headEnd type="oval"/>
            </a:ln>
          </p:spPr>
          <p:style>
            <a:lnRef idx="2">
              <a:schemeClr val="dk1"/>
            </a:lnRef>
            <a:fillRef idx="0">
              <a:schemeClr val="dk1"/>
            </a:fillRef>
            <a:effectRef idx="1">
              <a:schemeClr val="dk1"/>
            </a:effectRef>
            <a:fontRef idx="minor">
              <a:schemeClr val="tx1"/>
            </a:fontRef>
          </p:style>
        </p:cxnSp>
      </p:grpSp>
      <p:grpSp>
        <p:nvGrpSpPr>
          <p:cNvPr id="57" name="组合 56"/>
          <p:cNvGrpSpPr/>
          <p:nvPr/>
        </p:nvGrpSpPr>
        <p:grpSpPr>
          <a:xfrm flipH="1">
            <a:off x="7760178" y="876849"/>
            <a:ext cx="1107492" cy="727887"/>
            <a:chOff x="3445717" y="1790962"/>
            <a:chExt cx="1107492" cy="727887"/>
          </a:xfrm>
        </p:grpSpPr>
        <p:cxnSp>
          <p:nvCxnSpPr>
            <p:cNvPr id="58" name="直接连接符 57"/>
            <p:cNvCxnSpPr/>
            <p:nvPr/>
          </p:nvCxnSpPr>
          <p:spPr>
            <a:xfrm flipH="1" flipV="1">
              <a:off x="3969548" y="1790962"/>
              <a:ext cx="583661" cy="727887"/>
            </a:xfrm>
            <a:prstGeom prst="line">
              <a:avLst/>
            </a:prstGeom>
            <a:ln/>
          </p:spPr>
          <p:style>
            <a:lnRef idx="2">
              <a:schemeClr val="dk1"/>
            </a:lnRef>
            <a:fillRef idx="0">
              <a:schemeClr val="dk1"/>
            </a:fillRef>
            <a:effectRef idx="1">
              <a:schemeClr val="dk1"/>
            </a:effectRef>
            <a:fontRef idx="minor">
              <a:schemeClr val="tx1"/>
            </a:fontRef>
          </p:style>
        </p:cxnSp>
        <p:cxnSp>
          <p:nvCxnSpPr>
            <p:cNvPr id="59" name="直接连接符 58"/>
            <p:cNvCxnSpPr/>
            <p:nvPr/>
          </p:nvCxnSpPr>
          <p:spPr>
            <a:xfrm flipH="1">
              <a:off x="3445717" y="1790962"/>
              <a:ext cx="523831" cy="0"/>
            </a:xfrm>
            <a:prstGeom prst="line">
              <a:avLst/>
            </a:prstGeom>
            <a:ln>
              <a:tailEnd type="oval"/>
            </a:ln>
          </p:spPr>
          <p:style>
            <a:lnRef idx="2">
              <a:schemeClr val="dk1"/>
            </a:lnRef>
            <a:fillRef idx="0">
              <a:schemeClr val="dk1"/>
            </a:fillRef>
            <a:effectRef idx="1">
              <a:schemeClr val="dk1"/>
            </a:effectRef>
            <a:fontRef idx="minor">
              <a:schemeClr val="tx1"/>
            </a:fontRef>
          </p:style>
        </p:cxnSp>
      </p:grpSp>
      <p:sp>
        <p:nvSpPr>
          <p:cNvPr id="60" name="文本框 59"/>
          <p:cNvSpPr txBox="1"/>
          <p:nvPr/>
        </p:nvSpPr>
        <p:spPr>
          <a:xfrm>
            <a:off x="8919006" y="490898"/>
            <a:ext cx="2830945" cy="1815882"/>
          </a:xfrm>
          <a:prstGeom prst="rect">
            <a:avLst/>
          </a:prstGeom>
          <a:noFill/>
        </p:spPr>
        <p:txBody>
          <a:bodyPr wrap="square" rtlCol="0">
            <a:spAutoFit/>
          </a:bodyPr>
          <a:lstStyle/>
          <a:p>
            <a:pPr>
              <a:spcBef>
                <a:spcPts val="600"/>
              </a:spcBef>
            </a:pPr>
            <a:r>
              <a:rPr lang="vi-VN" altLang="zh-CN" sz="2800" b="1">
                <a:solidFill>
                  <a:srgbClr val="A4AB39"/>
                </a:solidFill>
                <a:latin typeface="Times New Roman" panose="02020603050405020304" pitchFamily="18" charset="0"/>
                <a:ea typeface="+mj-ea"/>
                <a:cs typeface="Times New Roman" panose="02020603050405020304" pitchFamily="18" charset="0"/>
              </a:rPr>
              <a:t>Hỏi ý kiến người lớn trong trường hợp cần thiết khi truy cập mạng.</a:t>
            </a:r>
            <a:endParaRPr lang="vi-VN" altLang="zh-CN" sz="2800" b="1" dirty="0">
              <a:solidFill>
                <a:srgbClr val="A4AB39"/>
              </a:solidFill>
              <a:latin typeface="Times New Roman" panose="02020603050405020304" pitchFamily="18" charset="0"/>
              <a:ea typeface="+mj-ea"/>
              <a:cs typeface="Times New Roman" panose="02020603050405020304" pitchFamily="18" charset="0"/>
            </a:endParaRPr>
          </a:p>
        </p:txBody>
      </p:sp>
      <p:sp>
        <p:nvSpPr>
          <p:cNvPr id="61" name="文本框 60"/>
          <p:cNvSpPr txBox="1"/>
          <p:nvPr/>
        </p:nvSpPr>
        <p:spPr>
          <a:xfrm>
            <a:off x="8954406" y="2769760"/>
            <a:ext cx="3079293" cy="2677656"/>
          </a:xfrm>
          <a:prstGeom prst="rect">
            <a:avLst/>
          </a:prstGeom>
          <a:noFill/>
        </p:spPr>
        <p:txBody>
          <a:bodyPr wrap="square" rtlCol="0">
            <a:spAutoFit/>
          </a:bodyPr>
          <a:lstStyle/>
          <a:p>
            <a:pPr>
              <a:spcBef>
                <a:spcPts val="600"/>
              </a:spcBef>
            </a:pPr>
            <a:r>
              <a:rPr lang="en-US" altLang="zh-CN" sz="2800" b="1">
                <a:solidFill>
                  <a:srgbClr val="FF0066"/>
                </a:solidFill>
                <a:latin typeface="Times New Roman" panose="02020603050405020304" pitchFamily="18" charset="0"/>
                <a:ea typeface="+mj-ea"/>
                <a:cs typeface="Times New Roman" panose="02020603050405020304" pitchFamily="18" charset="0"/>
              </a:rPr>
              <a:t>Đóng ngay các trang thông tin có nội dung xấu, không phù hợp với lứa tuổi nếu vô tình truy cập vào.</a:t>
            </a:r>
            <a:endParaRPr lang="en-US" altLang="zh-CN" sz="2800" b="1" dirty="0">
              <a:solidFill>
                <a:srgbClr val="FF0066"/>
              </a:solidFill>
              <a:latin typeface="Times New Roman" panose="02020603050405020304" pitchFamily="18" charset="0"/>
              <a:ea typeface="+mj-ea"/>
              <a:cs typeface="Times New Roman" panose="02020603050405020304" pitchFamily="18" charset="0"/>
            </a:endParaRPr>
          </a:p>
        </p:txBody>
      </p:sp>
      <p:grpSp>
        <p:nvGrpSpPr>
          <p:cNvPr id="62" name="组合 61"/>
          <p:cNvGrpSpPr/>
          <p:nvPr/>
        </p:nvGrpSpPr>
        <p:grpSpPr>
          <a:xfrm flipH="1">
            <a:off x="7307299" y="2835243"/>
            <a:ext cx="1493268" cy="599508"/>
            <a:chOff x="3512820" y="3749356"/>
            <a:chExt cx="1493268" cy="599508"/>
          </a:xfrm>
        </p:grpSpPr>
        <p:cxnSp>
          <p:nvCxnSpPr>
            <p:cNvPr id="63" name="直接连接符 62"/>
            <p:cNvCxnSpPr/>
            <p:nvPr/>
          </p:nvCxnSpPr>
          <p:spPr>
            <a:xfrm flipH="1">
              <a:off x="4100329" y="3749356"/>
              <a:ext cx="905759" cy="599508"/>
            </a:xfrm>
            <a:prstGeom prst="line">
              <a:avLst/>
            </a:prstGeom>
            <a:ln/>
          </p:spPr>
          <p:style>
            <a:lnRef idx="2">
              <a:schemeClr val="dk1"/>
            </a:lnRef>
            <a:fillRef idx="0">
              <a:schemeClr val="dk1"/>
            </a:fillRef>
            <a:effectRef idx="1">
              <a:schemeClr val="dk1"/>
            </a:effectRef>
            <a:fontRef idx="minor">
              <a:schemeClr val="tx1"/>
            </a:fontRef>
          </p:style>
        </p:cxnSp>
        <p:cxnSp>
          <p:nvCxnSpPr>
            <p:cNvPr id="64" name="直接连接符 63"/>
            <p:cNvCxnSpPr/>
            <p:nvPr/>
          </p:nvCxnSpPr>
          <p:spPr>
            <a:xfrm>
              <a:off x="3512820" y="4348864"/>
              <a:ext cx="587509" cy="0"/>
            </a:xfrm>
            <a:prstGeom prst="line">
              <a:avLst/>
            </a:prstGeom>
            <a:ln>
              <a:headEnd type="oval"/>
            </a:ln>
          </p:spPr>
          <p:style>
            <a:lnRef idx="2">
              <a:schemeClr val="dk1"/>
            </a:lnRef>
            <a:fillRef idx="0">
              <a:schemeClr val="dk1"/>
            </a:fillRef>
            <a:effectRef idx="1">
              <a:schemeClr val="dk1"/>
            </a:effectRef>
            <a:fontRef idx="minor">
              <a:schemeClr val="tx1"/>
            </a:fontRef>
          </p:style>
        </p:cxnSp>
      </p:grpSp>
      <p:sp>
        <p:nvSpPr>
          <p:cNvPr id="65" name="文本框 24">
            <a:extLst>
              <a:ext uri="{FF2B5EF4-FFF2-40B4-BE49-F238E27FC236}">
                <a16:creationId xmlns:a16="http://schemas.microsoft.com/office/drawing/2014/main" id="{8D960B45-74CA-9D16-637D-4033783D9235}"/>
              </a:ext>
            </a:extLst>
          </p:cNvPr>
          <p:cNvSpPr txBox="1"/>
          <p:nvPr/>
        </p:nvSpPr>
        <p:spPr>
          <a:xfrm>
            <a:off x="816900" y="5719586"/>
            <a:ext cx="10558201" cy="1077218"/>
          </a:xfrm>
          <a:prstGeom prst="rect">
            <a:avLst/>
          </a:prstGeom>
          <a:noFill/>
        </p:spPr>
        <p:txBody>
          <a:bodyPr wrap="square" rtlCol="0">
            <a:spAutoFit/>
          </a:bodyPr>
          <a:lstStyle/>
          <a:p>
            <a:pPr algn="ctr"/>
            <a:r>
              <a:rPr lang="en-US" altLang="zh-CN" sz="3200" b="1">
                <a:solidFill>
                  <a:prstClr val="black"/>
                </a:solidFill>
                <a:latin typeface="Times New Roman" panose="02020603050405020304" pitchFamily="18" charset="0"/>
                <a:ea typeface="+mj-ea"/>
                <a:cs typeface="Times New Roman" panose="02020603050405020304" pitchFamily="18" charset="0"/>
                <a:sym typeface="+mn-lt"/>
              </a:rPr>
              <a:t>CÁC NGUYÊN TẮC TRÁNH GẶP THÔNG TIN</a:t>
            </a:r>
          </a:p>
          <a:p>
            <a:pPr algn="ctr"/>
            <a:r>
              <a:rPr lang="en-US" altLang="zh-CN" sz="3200" b="1">
                <a:solidFill>
                  <a:prstClr val="black"/>
                </a:solidFill>
                <a:latin typeface="Times New Roman" panose="02020603050405020304" pitchFamily="18" charset="0"/>
                <a:ea typeface="+mj-ea"/>
                <a:cs typeface="Times New Roman" panose="02020603050405020304" pitchFamily="18" charset="0"/>
                <a:sym typeface="+mn-lt"/>
              </a:rPr>
              <a:t>CÓ NỘI DUNG XẤU TRÊN MẠNG </a:t>
            </a:r>
            <a:endParaRPr lang="en-US" altLang="zh-CN" sz="3200" b="1" dirty="0">
              <a:solidFill>
                <a:prstClr val="black"/>
              </a:solidFill>
              <a:latin typeface="Times New Roman" panose="02020603050405020304" pitchFamily="18" charset="0"/>
              <a:ea typeface="+mj-ea"/>
              <a:cs typeface="Times New Roman" panose="02020603050405020304" pitchFamily="18" charset="0"/>
              <a:sym typeface="+mn-lt"/>
            </a:endParaRPr>
          </a:p>
        </p:txBody>
      </p:sp>
    </p:spTree>
    <p:extLst>
      <p:ext uri="{BB962C8B-B14F-4D97-AF65-F5344CB8AC3E}">
        <p14:creationId xmlns:p14="http://schemas.microsoft.com/office/powerpoint/2010/main" val="1018992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20000">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14:bounceEnd="20000">
                                          <p:cBhvr additive="base">
                                            <p:cTn id="7" dur="432" fill="hold"/>
                                            <p:tgtEl>
                                              <p:spTgt spid="39"/>
                                            </p:tgtEl>
                                            <p:attrNameLst>
                                              <p:attrName>ppt_x</p:attrName>
                                            </p:attrNameLst>
                                          </p:cBhvr>
                                          <p:tavLst>
                                            <p:tav tm="0">
                                              <p:val>
                                                <p:strVal val="#ppt_x"/>
                                              </p:val>
                                            </p:tav>
                                            <p:tav tm="100000">
                                              <p:val>
                                                <p:strVal val="#ppt_x"/>
                                              </p:val>
                                            </p:tav>
                                          </p:tavLst>
                                        </p:anim>
                                        <p:anim calcmode="lin" valueType="num" p14:bounceEnd="20000">
                                          <p:cBhvr additive="base">
                                            <p:cTn id="8" dur="432"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7500">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14:bounceEnd="37500">
                                          <p:cBhvr additive="base">
                                            <p:cTn id="11" dur="432" fill="hold"/>
                                            <p:tgtEl>
                                              <p:spTgt spid="41"/>
                                            </p:tgtEl>
                                            <p:attrNameLst>
                                              <p:attrName>ppt_x</p:attrName>
                                            </p:attrNameLst>
                                          </p:cBhvr>
                                          <p:tavLst>
                                            <p:tav tm="0">
                                              <p:val>
                                                <p:strVal val="#ppt_x"/>
                                              </p:val>
                                            </p:tav>
                                            <p:tav tm="100000">
                                              <p:val>
                                                <p:strVal val="#ppt_x"/>
                                              </p:val>
                                            </p:tav>
                                          </p:tavLst>
                                        </p:anim>
                                        <p:anim calcmode="lin" valueType="num" p14:bounceEnd="37500">
                                          <p:cBhvr additive="base">
                                            <p:cTn id="12" dur="432" fill="hold"/>
                                            <p:tgtEl>
                                              <p:spTgt spid="41"/>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37500">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14:bounceEnd="37500">
                                          <p:cBhvr additive="base">
                                            <p:cTn id="15" dur="432" fill="hold"/>
                                            <p:tgtEl>
                                              <p:spTgt spid="38"/>
                                            </p:tgtEl>
                                            <p:attrNameLst>
                                              <p:attrName>ppt_x</p:attrName>
                                            </p:attrNameLst>
                                          </p:cBhvr>
                                          <p:tavLst>
                                            <p:tav tm="0">
                                              <p:val>
                                                <p:strVal val="0-#ppt_w/2"/>
                                              </p:val>
                                            </p:tav>
                                            <p:tav tm="100000">
                                              <p:val>
                                                <p:strVal val="#ppt_x"/>
                                              </p:val>
                                            </p:tav>
                                          </p:tavLst>
                                        </p:anim>
                                        <p:anim calcmode="lin" valueType="num" p14:bounceEnd="37500">
                                          <p:cBhvr additive="base">
                                            <p:cTn id="16" dur="432" fill="hold"/>
                                            <p:tgtEl>
                                              <p:spTgt spid="3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37500">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14:bounceEnd="37500">
                                          <p:cBhvr additive="base">
                                            <p:cTn id="19" dur="432" fill="hold"/>
                                            <p:tgtEl>
                                              <p:spTgt spid="43"/>
                                            </p:tgtEl>
                                            <p:attrNameLst>
                                              <p:attrName>ppt_x</p:attrName>
                                            </p:attrNameLst>
                                          </p:cBhvr>
                                          <p:tavLst>
                                            <p:tav tm="0">
                                              <p:val>
                                                <p:strVal val="0-#ppt_w/2"/>
                                              </p:val>
                                            </p:tav>
                                            <p:tav tm="100000">
                                              <p:val>
                                                <p:strVal val="#ppt_x"/>
                                              </p:val>
                                            </p:tav>
                                          </p:tavLst>
                                        </p:anim>
                                        <p:anim calcmode="lin" valueType="num" p14:bounceEnd="37500">
                                          <p:cBhvr additive="base">
                                            <p:cTn id="20" dur="432" fill="hold"/>
                                            <p:tgtEl>
                                              <p:spTgt spid="4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14:presetBounceEnd="37500">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14:bounceEnd="37500">
                                          <p:cBhvr additive="base">
                                            <p:cTn id="23" dur="432" fill="hold"/>
                                            <p:tgtEl>
                                              <p:spTgt spid="42"/>
                                            </p:tgtEl>
                                            <p:attrNameLst>
                                              <p:attrName>ppt_x</p:attrName>
                                            </p:attrNameLst>
                                          </p:cBhvr>
                                          <p:tavLst>
                                            <p:tav tm="0">
                                              <p:val>
                                                <p:strVal val="1+#ppt_w/2"/>
                                              </p:val>
                                            </p:tav>
                                            <p:tav tm="100000">
                                              <p:val>
                                                <p:strVal val="#ppt_x"/>
                                              </p:val>
                                            </p:tav>
                                          </p:tavLst>
                                        </p:anim>
                                        <p:anim calcmode="lin" valueType="num" p14:bounceEnd="37500">
                                          <p:cBhvr additive="base">
                                            <p:cTn id="24" dur="432" fill="hold"/>
                                            <p:tgtEl>
                                              <p:spTgt spid="42"/>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14:presetBounceEnd="37500">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14:bounceEnd="37500">
                                          <p:cBhvr additive="base">
                                            <p:cTn id="27" dur="432" fill="hold"/>
                                            <p:tgtEl>
                                              <p:spTgt spid="40"/>
                                            </p:tgtEl>
                                            <p:attrNameLst>
                                              <p:attrName>ppt_x</p:attrName>
                                            </p:attrNameLst>
                                          </p:cBhvr>
                                          <p:tavLst>
                                            <p:tav tm="0">
                                              <p:val>
                                                <p:strVal val="1+#ppt_w/2"/>
                                              </p:val>
                                            </p:tav>
                                            <p:tav tm="100000">
                                              <p:val>
                                                <p:strVal val="#ppt_x"/>
                                              </p:val>
                                            </p:tav>
                                          </p:tavLst>
                                        </p:anim>
                                        <p:anim calcmode="lin" valueType="num" p14:bounceEnd="37500">
                                          <p:cBhvr additive="base">
                                            <p:cTn id="28" dur="432" fill="hold"/>
                                            <p:tgtEl>
                                              <p:spTgt spid="40"/>
                                            </p:tgtEl>
                                            <p:attrNameLst>
                                              <p:attrName>ppt_y</p:attrName>
                                            </p:attrNameLst>
                                          </p:cBhvr>
                                          <p:tavLst>
                                            <p:tav tm="0">
                                              <p:val>
                                                <p:strVal val="#ppt_y"/>
                                              </p:val>
                                            </p:tav>
                                            <p:tav tm="100000">
                                              <p:val>
                                                <p:strVal val="#ppt_y"/>
                                              </p:val>
                                            </p:tav>
                                          </p:tavLst>
                                        </p:anim>
                                      </p:childTnLst>
                                    </p:cTn>
                                  </p:par>
                                </p:childTnLst>
                              </p:cTn>
                            </p:par>
                            <p:par>
                              <p:cTn id="29" fill="hold">
                                <p:stCondLst>
                                  <p:cond delay="432"/>
                                </p:stCondLst>
                                <p:childTnLst>
                                  <p:par>
                                    <p:cTn id="30" presetID="22" presetClass="entr" presetSubtype="1" fill="hold" grpId="0" nodeType="after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up)">
                                          <p:cBhvr>
                                            <p:cTn id="32" dur="270"/>
                                            <p:tgtEl>
                                              <p:spTgt spid="46"/>
                                            </p:tgtEl>
                                          </p:cBhvr>
                                        </p:animEffect>
                                      </p:childTnLst>
                                    </p:cTn>
                                  </p:par>
                                </p:childTnLst>
                              </p:cTn>
                            </p:par>
                            <p:par>
                              <p:cTn id="33" fill="hold">
                                <p:stCondLst>
                                  <p:cond delay="702"/>
                                </p:stCondLst>
                                <p:childTnLst>
                                  <p:par>
                                    <p:cTn id="34" presetID="22" presetClass="entr" presetSubtype="1" fill="hold" grpId="0" nodeType="after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up)">
                                          <p:cBhvr>
                                            <p:cTn id="36" dur="270"/>
                                            <p:tgtEl>
                                              <p:spTgt spid="44"/>
                                            </p:tgtEl>
                                          </p:cBhvr>
                                        </p:animEffect>
                                      </p:childTnLst>
                                    </p:cTn>
                                  </p:par>
                                </p:childTnLst>
                              </p:cTn>
                            </p:par>
                            <p:par>
                              <p:cTn id="37" fill="hold">
                                <p:stCondLst>
                                  <p:cond delay="972"/>
                                </p:stCondLst>
                                <p:childTnLst>
                                  <p:par>
                                    <p:cTn id="38" presetID="22" presetClass="entr" presetSubtype="1" fill="hold" grpId="0" nodeType="after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wipe(up)">
                                          <p:cBhvr>
                                            <p:cTn id="40" dur="270"/>
                                            <p:tgtEl>
                                              <p:spTgt spid="48"/>
                                            </p:tgtEl>
                                          </p:cBhvr>
                                        </p:animEffect>
                                      </p:childTnLst>
                                    </p:cTn>
                                  </p:par>
                                </p:childTnLst>
                              </p:cTn>
                            </p:par>
                            <p:par>
                              <p:cTn id="41" fill="hold">
                                <p:stCondLst>
                                  <p:cond delay="1242"/>
                                </p:stCondLst>
                                <p:childTnLst>
                                  <p:par>
                                    <p:cTn id="42" presetID="22" presetClass="entr" presetSubtype="1"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up)">
                                          <p:cBhvr>
                                            <p:cTn id="44" dur="270"/>
                                            <p:tgtEl>
                                              <p:spTgt spid="47"/>
                                            </p:tgtEl>
                                          </p:cBhvr>
                                        </p:animEffect>
                                      </p:childTnLst>
                                    </p:cTn>
                                  </p:par>
                                </p:childTnLst>
                              </p:cTn>
                            </p:par>
                            <p:par>
                              <p:cTn id="45" fill="hold">
                                <p:stCondLst>
                                  <p:cond delay="1512"/>
                                </p:stCondLst>
                                <p:childTnLst>
                                  <p:par>
                                    <p:cTn id="46" presetID="22" presetClass="entr" presetSubtype="4" fill="hold"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wipe(down)">
                                          <p:cBhvr>
                                            <p:cTn id="48" dur="270"/>
                                            <p:tgtEl>
                                              <p:spTgt spid="49"/>
                                            </p:tgtEl>
                                          </p:cBhvr>
                                        </p:animEffect>
                                      </p:childTnLst>
                                    </p:cTn>
                                  </p:par>
                                </p:childTnLst>
                              </p:cTn>
                            </p:par>
                            <p:par>
                              <p:cTn id="49" fill="hold">
                                <p:stCondLst>
                                  <p:cond delay="1782"/>
                                </p:stCondLst>
                                <p:childTnLst>
                                  <p:par>
                                    <p:cTn id="50" presetID="12" presetClass="entr" presetSubtype="2" fill="hold" grpId="0" nodeType="after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additive="base">
                                            <p:cTn id="52" dur="270"/>
                                            <p:tgtEl>
                                              <p:spTgt spid="52"/>
                                            </p:tgtEl>
                                            <p:attrNameLst>
                                              <p:attrName>ppt_x</p:attrName>
                                            </p:attrNameLst>
                                          </p:cBhvr>
                                          <p:tavLst>
                                            <p:tav tm="0">
                                              <p:val>
                                                <p:strVal val="#ppt_x+#ppt_w*1.125000"/>
                                              </p:val>
                                            </p:tav>
                                            <p:tav tm="100000">
                                              <p:val>
                                                <p:strVal val="#ppt_x"/>
                                              </p:val>
                                            </p:tav>
                                          </p:tavLst>
                                        </p:anim>
                                        <p:animEffect transition="in" filter="wipe(left)">
                                          <p:cBhvr>
                                            <p:cTn id="53" dur="270"/>
                                            <p:tgtEl>
                                              <p:spTgt spid="52"/>
                                            </p:tgtEl>
                                          </p:cBhvr>
                                        </p:animEffect>
                                      </p:childTnLst>
                                    </p:cTn>
                                  </p:par>
                                </p:childTnLst>
                              </p:cTn>
                            </p:par>
                            <p:par>
                              <p:cTn id="54" fill="hold">
                                <p:stCondLst>
                                  <p:cond delay="2052"/>
                                </p:stCondLst>
                                <p:childTnLst>
                                  <p:par>
                                    <p:cTn id="55" presetID="22" presetClass="entr" presetSubtype="2" fill="hold" nodeType="after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wipe(right)">
                                          <p:cBhvr>
                                            <p:cTn id="57" dur="270"/>
                                            <p:tgtEl>
                                              <p:spTgt spid="54"/>
                                            </p:tgtEl>
                                          </p:cBhvr>
                                        </p:animEffect>
                                      </p:childTnLst>
                                    </p:cTn>
                                  </p:par>
                                </p:childTnLst>
                              </p:cTn>
                            </p:par>
                            <p:par>
                              <p:cTn id="58" fill="hold">
                                <p:stCondLst>
                                  <p:cond delay="2322"/>
                                </p:stCondLst>
                                <p:childTnLst>
                                  <p:par>
                                    <p:cTn id="59" presetID="12" presetClass="entr" presetSubtype="2"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270"/>
                                            <p:tgtEl>
                                              <p:spTgt spid="53"/>
                                            </p:tgtEl>
                                            <p:attrNameLst>
                                              <p:attrName>ppt_x</p:attrName>
                                            </p:attrNameLst>
                                          </p:cBhvr>
                                          <p:tavLst>
                                            <p:tav tm="0">
                                              <p:val>
                                                <p:strVal val="#ppt_x+#ppt_w*1.125000"/>
                                              </p:val>
                                            </p:tav>
                                            <p:tav tm="100000">
                                              <p:val>
                                                <p:strVal val="#ppt_x"/>
                                              </p:val>
                                            </p:tav>
                                          </p:tavLst>
                                        </p:anim>
                                        <p:animEffect transition="in" filter="wipe(left)">
                                          <p:cBhvr>
                                            <p:cTn id="62" dur="270"/>
                                            <p:tgtEl>
                                              <p:spTgt spid="53"/>
                                            </p:tgtEl>
                                          </p:cBhvr>
                                        </p:animEffect>
                                      </p:childTnLst>
                                    </p:cTn>
                                  </p:par>
                                </p:childTnLst>
                              </p:cTn>
                            </p:par>
                            <p:par>
                              <p:cTn id="63" fill="hold">
                                <p:stCondLst>
                                  <p:cond delay="2592"/>
                                </p:stCondLst>
                                <p:childTnLst>
                                  <p:par>
                                    <p:cTn id="64" presetID="22" presetClass="entr" presetSubtype="8" fill="hold" nodeType="after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wipe(left)">
                                          <p:cBhvr>
                                            <p:cTn id="66" dur="270"/>
                                            <p:tgtEl>
                                              <p:spTgt spid="62"/>
                                            </p:tgtEl>
                                          </p:cBhvr>
                                        </p:animEffect>
                                      </p:childTnLst>
                                    </p:cTn>
                                  </p:par>
                                </p:childTnLst>
                              </p:cTn>
                            </p:par>
                            <p:par>
                              <p:cTn id="67" fill="hold">
                                <p:stCondLst>
                                  <p:cond delay="2862"/>
                                </p:stCondLst>
                                <p:childTnLst>
                                  <p:par>
                                    <p:cTn id="68" presetID="12" presetClass="entr" presetSubtype="8" fill="hold" grpId="0" nodeType="afterEffect">
                                      <p:stCondLst>
                                        <p:cond delay="0"/>
                                      </p:stCondLst>
                                      <p:childTnLst>
                                        <p:set>
                                          <p:cBhvr>
                                            <p:cTn id="69" dur="1" fill="hold">
                                              <p:stCondLst>
                                                <p:cond delay="0"/>
                                              </p:stCondLst>
                                            </p:cTn>
                                            <p:tgtEl>
                                              <p:spTgt spid="61"/>
                                            </p:tgtEl>
                                            <p:attrNameLst>
                                              <p:attrName>style.visibility</p:attrName>
                                            </p:attrNameLst>
                                          </p:cBhvr>
                                          <p:to>
                                            <p:strVal val="visible"/>
                                          </p:to>
                                        </p:set>
                                        <p:anim calcmode="lin" valueType="num">
                                          <p:cBhvr additive="base">
                                            <p:cTn id="70" dur="270"/>
                                            <p:tgtEl>
                                              <p:spTgt spid="61"/>
                                            </p:tgtEl>
                                            <p:attrNameLst>
                                              <p:attrName>ppt_x</p:attrName>
                                            </p:attrNameLst>
                                          </p:cBhvr>
                                          <p:tavLst>
                                            <p:tav tm="0">
                                              <p:val>
                                                <p:strVal val="#ppt_x-#ppt_w*1.125000"/>
                                              </p:val>
                                            </p:tav>
                                            <p:tav tm="100000">
                                              <p:val>
                                                <p:strVal val="#ppt_x"/>
                                              </p:val>
                                            </p:tav>
                                          </p:tavLst>
                                        </p:anim>
                                        <p:animEffect transition="in" filter="wipe(right)">
                                          <p:cBhvr>
                                            <p:cTn id="71" dur="270"/>
                                            <p:tgtEl>
                                              <p:spTgt spid="61"/>
                                            </p:tgtEl>
                                          </p:cBhvr>
                                        </p:animEffect>
                                      </p:childTnLst>
                                    </p:cTn>
                                  </p:par>
                                </p:childTnLst>
                              </p:cTn>
                            </p:par>
                            <p:par>
                              <p:cTn id="72" fill="hold">
                                <p:stCondLst>
                                  <p:cond delay="3132"/>
                                </p:stCondLst>
                                <p:childTnLst>
                                  <p:par>
                                    <p:cTn id="73" presetID="22" presetClass="entr" presetSubtype="8" fill="hold" nodeType="after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wipe(left)">
                                          <p:cBhvr>
                                            <p:cTn id="75" dur="270"/>
                                            <p:tgtEl>
                                              <p:spTgt spid="57"/>
                                            </p:tgtEl>
                                          </p:cBhvr>
                                        </p:animEffect>
                                      </p:childTnLst>
                                    </p:cTn>
                                  </p:par>
                                </p:childTnLst>
                              </p:cTn>
                            </p:par>
                            <p:par>
                              <p:cTn id="76" fill="hold">
                                <p:stCondLst>
                                  <p:cond delay="3402"/>
                                </p:stCondLst>
                                <p:childTnLst>
                                  <p:par>
                                    <p:cTn id="77" presetID="12" presetClass="entr" presetSubtype="8" fill="hold" grpId="0" nodeType="afterEffect">
                                      <p:stCondLst>
                                        <p:cond delay="0"/>
                                      </p:stCondLst>
                                      <p:childTnLst>
                                        <p:set>
                                          <p:cBhvr>
                                            <p:cTn id="78" dur="1" fill="hold">
                                              <p:stCondLst>
                                                <p:cond delay="0"/>
                                              </p:stCondLst>
                                            </p:cTn>
                                            <p:tgtEl>
                                              <p:spTgt spid="60"/>
                                            </p:tgtEl>
                                            <p:attrNameLst>
                                              <p:attrName>style.visibility</p:attrName>
                                            </p:attrNameLst>
                                          </p:cBhvr>
                                          <p:to>
                                            <p:strVal val="visible"/>
                                          </p:to>
                                        </p:set>
                                        <p:anim calcmode="lin" valueType="num">
                                          <p:cBhvr additive="base">
                                            <p:cTn id="79" dur="270"/>
                                            <p:tgtEl>
                                              <p:spTgt spid="60"/>
                                            </p:tgtEl>
                                            <p:attrNameLst>
                                              <p:attrName>ppt_x</p:attrName>
                                            </p:attrNameLst>
                                          </p:cBhvr>
                                          <p:tavLst>
                                            <p:tav tm="0">
                                              <p:val>
                                                <p:strVal val="#ppt_x-#ppt_w*1.125000"/>
                                              </p:val>
                                            </p:tav>
                                            <p:tav tm="100000">
                                              <p:val>
                                                <p:strVal val="#ppt_x"/>
                                              </p:val>
                                            </p:tav>
                                          </p:tavLst>
                                        </p:anim>
                                        <p:animEffect transition="in" filter="wipe(right)">
                                          <p:cBhvr>
                                            <p:cTn id="80" dur="270"/>
                                            <p:tgtEl>
                                              <p:spTgt spid="60"/>
                                            </p:tgtEl>
                                          </p:cBhvr>
                                        </p:animEffect>
                                      </p:childTnLst>
                                    </p:cTn>
                                  </p:par>
                                </p:childTnLst>
                              </p:cTn>
                            </p:par>
                            <p:par>
                              <p:cTn id="81" fill="hold">
                                <p:stCondLst>
                                  <p:cond delay="3672"/>
                                </p:stCondLst>
                                <p:childTnLst>
                                  <p:par>
                                    <p:cTn id="82" presetID="22" presetClass="entr" presetSubtype="8" fill="hold" grpId="0" nodeType="after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wipe(left)">
                                          <p:cBhvr>
                                            <p:cTn id="8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p:bldP spid="46" grpId="0"/>
          <p:bldP spid="47" grpId="0"/>
          <p:bldP spid="48" grpId="0"/>
          <p:bldP spid="52" grpId="0"/>
          <p:bldP spid="53" grpId="0"/>
          <p:bldP spid="60" grpId="0"/>
          <p:bldP spid="61" grpId="0"/>
          <p:bldP spid="6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432" fill="hold"/>
                                            <p:tgtEl>
                                              <p:spTgt spid="39"/>
                                            </p:tgtEl>
                                            <p:attrNameLst>
                                              <p:attrName>ppt_x</p:attrName>
                                            </p:attrNameLst>
                                          </p:cBhvr>
                                          <p:tavLst>
                                            <p:tav tm="0">
                                              <p:val>
                                                <p:strVal val="#ppt_x"/>
                                              </p:val>
                                            </p:tav>
                                            <p:tav tm="100000">
                                              <p:val>
                                                <p:strVal val="#ppt_x"/>
                                              </p:val>
                                            </p:tav>
                                          </p:tavLst>
                                        </p:anim>
                                        <p:anim calcmode="lin" valueType="num">
                                          <p:cBhvr additive="base">
                                            <p:cTn id="8" dur="432"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432" fill="hold"/>
                                            <p:tgtEl>
                                              <p:spTgt spid="41"/>
                                            </p:tgtEl>
                                            <p:attrNameLst>
                                              <p:attrName>ppt_x</p:attrName>
                                            </p:attrNameLst>
                                          </p:cBhvr>
                                          <p:tavLst>
                                            <p:tav tm="0">
                                              <p:val>
                                                <p:strVal val="#ppt_x"/>
                                              </p:val>
                                            </p:tav>
                                            <p:tav tm="100000">
                                              <p:val>
                                                <p:strVal val="#ppt_x"/>
                                              </p:val>
                                            </p:tav>
                                          </p:tavLst>
                                        </p:anim>
                                        <p:anim calcmode="lin" valueType="num">
                                          <p:cBhvr additive="base">
                                            <p:cTn id="12" dur="432" fill="hold"/>
                                            <p:tgtEl>
                                              <p:spTgt spid="41"/>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432" fill="hold"/>
                                            <p:tgtEl>
                                              <p:spTgt spid="38"/>
                                            </p:tgtEl>
                                            <p:attrNameLst>
                                              <p:attrName>ppt_x</p:attrName>
                                            </p:attrNameLst>
                                          </p:cBhvr>
                                          <p:tavLst>
                                            <p:tav tm="0">
                                              <p:val>
                                                <p:strVal val="0-#ppt_w/2"/>
                                              </p:val>
                                            </p:tav>
                                            <p:tav tm="100000">
                                              <p:val>
                                                <p:strVal val="#ppt_x"/>
                                              </p:val>
                                            </p:tav>
                                          </p:tavLst>
                                        </p:anim>
                                        <p:anim calcmode="lin" valueType="num">
                                          <p:cBhvr additive="base">
                                            <p:cTn id="16" dur="432" fill="hold"/>
                                            <p:tgtEl>
                                              <p:spTgt spid="3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432" fill="hold"/>
                                            <p:tgtEl>
                                              <p:spTgt spid="43"/>
                                            </p:tgtEl>
                                            <p:attrNameLst>
                                              <p:attrName>ppt_x</p:attrName>
                                            </p:attrNameLst>
                                          </p:cBhvr>
                                          <p:tavLst>
                                            <p:tav tm="0">
                                              <p:val>
                                                <p:strVal val="0-#ppt_w/2"/>
                                              </p:val>
                                            </p:tav>
                                            <p:tav tm="100000">
                                              <p:val>
                                                <p:strVal val="#ppt_x"/>
                                              </p:val>
                                            </p:tav>
                                          </p:tavLst>
                                        </p:anim>
                                        <p:anim calcmode="lin" valueType="num">
                                          <p:cBhvr additive="base">
                                            <p:cTn id="20" dur="432" fill="hold"/>
                                            <p:tgtEl>
                                              <p:spTgt spid="4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432" fill="hold"/>
                                            <p:tgtEl>
                                              <p:spTgt spid="42"/>
                                            </p:tgtEl>
                                            <p:attrNameLst>
                                              <p:attrName>ppt_x</p:attrName>
                                            </p:attrNameLst>
                                          </p:cBhvr>
                                          <p:tavLst>
                                            <p:tav tm="0">
                                              <p:val>
                                                <p:strVal val="1+#ppt_w/2"/>
                                              </p:val>
                                            </p:tav>
                                            <p:tav tm="100000">
                                              <p:val>
                                                <p:strVal val="#ppt_x"/>
                                              </p:val>
                                            </p:tav>
                                          </p:tavLst>
                                        </p:anim>
                                        <p:anim calcmode="lin" valueType="num">
                                          <p:cBhvr additive="base">
                                            <p:cTn id="24" dur="432" fill="hold"/>
                                            <p:tgtEl>
                                              <p:spTgt spid="42"/>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432" fill="hold"/>
                                            <p:tgtEl>
                                              <p:spTgt spid="40"/>
                                            </p:tgtEl>
                                            <p:attrNameLst>
                                              <p:attrName>ppt_x</p:attrName>
                                            </p:attrNameLst>
                                          </p:cBhvr>
                                          <p:tavLst>
                                            <p:tav tm="0">
                                              <p:val>
                                                <p:strVal val="1+#ppt_w/2"/>
                                              </p:val>
                                            </p:tav>
                                            <p:tav tm="100000">
                                              <p:val>
                                                <p:strVal val="#ppt_x"/>
                                              </p:val>
                                            </p:tav>
                                          </p:tavLst>
                                        </p:anim>
                                        <p:anim calcmode="lin" valueType="num">
                                          <p:cBhvr additive="base">
                                            <p:cTn id="28" dur="432" fill="hold"/>
                                            <p:tgtEl>
                                              <p:spTgt spid="40"/>
                                            </p:tgtEl>
                                            <p:attrNameLst>
                                              <p:attrName>ppt_y</p:attrName>
                                            </p:attrNameLst>
                                          </p:cBhvr>
                                          <p:tavLst>
                                            <p:tav tm="0">
                                              <p:val>
                                                <p:strVal val="#ppt_y"/>
                                              </p:val>
                                            </p:tav>
                                            <p:tav tm="100000">
                                              <p:val>
                                                <p:strVal val="#ppt_y"/>
                                              </p:val>
                                            </p:tav>
                                          </p:tavLst>
                                        </p:anim>
                                      </p:childTnLst>
                                    </p:cTn>
                                  </p:par>
                                </p:childTnLst>
                              </p:cTn>
                            </p:par>
                            <p:par>
                              <p:cTn id="29" fill="hold">
                                <p:stCondLst>
                                  <p:cond delay="432"/>
                                </p:stCondLst>
                                <p:childTnLst>
                                  <p:par>
                                    <p:cTn id="30" presetID="22" presetClass="entr" presetSubtype="1" fill="hold" grpId="0" nodeType="after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up)">
                                          <p:cBhvr>
                                            <p:cTn id="32" dur="270"/>
                                            <p:tgtEl>
                                              <p:spTgt spid="46"/>
                                            </p:tgtEl>
                                          </p:cBhvr>
                                        </p:animEffect>
                                      </p:childTnLst>
                                    </p:cTn>
                                  </p:par>
                                </p:childTnLst>
                              </p:cTn>
                            </p:par>
                            <p:par>
                              <p:cTn id="33" fill="hold">
                                <p:stCondLst>
                                  <p:cond delay="702"/>
                                </p:stCondLst>
                                <p:childTnLst>
                                  <p:par>
                                    <p:cTn id="34" presetID="22" presetClass="entr" presetSubtype="1" fill="hold" grpId="0" nodeType="after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up)">
                                          <p:cBhvr>
                                            <p:cTn id="36" dur="270"/>
                                            <p:tgtEl>
                                              <p:spTgt spid="44"/>
                                            </p:tgtEl>
                                          </p:cBhvr>
                                        </p:animEffect>
                                      </p:childTnLst>
                                    </p:cTn>
                                  </p:par>
                                </p:childTnLst>
                              </p:cTn>
                            </p:par>
                            <p:par>
                              <p:cTn id="37" fill="hold">
                                <p:stCondLst>
                                  <p:cond delay="972"/>
                                </p:stCondLst>
                                <p:childTnLst>
                                  <p:par>
                                    <p:cTn id="38" presetID="22" presetClass="entr" presetSubtype="1" fill="hold" grpId="0" nodeType="after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wipe(up)">
                                          <p:cBhvr>
                                            <p:cTn id="40" dur="270"/>
                                            <p:tgtEl>
                                              <p:spTgt spid="48"/>
                                            </p:tgtEl>
                                          </p:cBhvr>
                                        </p:animEffect>
                                      </p:childTnLst>
                                    </p:cTn>
                                  </p:par>
                                </p:childTnLst>
                              </p:cTn>
                            </p:par>
                            <p:par>
                              <p:cTn id="41" fill="hold">
                                <p:stCondLst>
                                  <p:cond delay="1242"/>
                                </p:stCondLst>
                                <p:childTnLst>
                                  <p:par>
                                    <p:cTn id="42" presetID="22" presetClass="entr" presetSubtype="1"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up)">
                                          <p:cBhvr>
                                            <p:cTn id="44" dur="270"/>
                                            <p:tgtEl>
                                              <p:spTgt spid="47"/>
                                            </p:tgtEl>
                                          </p:cBhvr>
                                        </p:animEffect>
                                      </p:childTnLst>
                                    </p:cTn>
                                  </p:par>
                                </p:childTnLst>
                              </p:cTn>
                            </p:par>
                            <p:par>
                              <p:cTn id="45" fill="hold">
                                <p:stCondLst>
                                  <p:cond delay="1512"/>
                                </p:stCondLst>
                                <p:childTnLst>
                                  <p:par>
                                    <p:cTn id="46" presetID="22" presetClass="entr" presetSubtype="4" fill="hold"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wipe(down)">
                                          <p:cBhvr>
                                            <p:cTn id="48" dur="270"/>
                                            <p:tgtEl>
                                              <p:spTgt spid="49"/>
                                            </p:tgtEl>
                                          </p:cBhvr>
                                        </p:animEffect>
                                      </p:childTnLst>
                                    </p:cTn>
                                  </p:par>
                                </p:childTnLst>
                              </p:cTn>
                            </p:par>
                            <p:par>
                              <p:cTn id="49" fill="hold">
                                <p:stCondLst>
                                  <p:cond delay="1782"/>
                                </p:stCondLst>
                                <p:childTnLst>
                                  <p:par>
                                    <p:cTn id="50" presetID="12" presetClass="entr" presetSubtype="2" fill="hold" grpId="0" nodeType="after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additive="base">
                                            <p:cTn id="52" dur="270"/>
                                            <p:tgtEl>
                                              <p:spTgt spid="52"/>
                                            </p:tgtEl>
                                            <p:attrNameLst>
                                              <p:attrName>ppt_x</p:attrName>
                                            </p:attrNameLst>
                                          </p:cBhvr>
                                          <p:tavLst>
                                            <p:tav tm="0">
                                              <p:val>
                                                <p:strVal val="#ppt_x+#ppt_w*1.125000"/>
                                              </p:val>
                                            </p:tav>
                                            <p:tav tm="100000">
                                              <p:val>
                                                <p:strVal val="#ppt_x"/>
                                              </p:val>
                                            </p:tav>
                                          </p:tavLst>
                                        </p:anim>
                                        <p:animEffect transition="in" filter="wipe(left)">
                                          <p:cBhvr>
                                            <p:cTn id="53" dur="270"/>
                                            <p:tgtEl>
                                              <p:spTgt spid="52"/>
                                            </p:tgtEl>
                                          </p:cBhvr>
                                        </p:animEffect>
                                      </p:childTnLst>
                                    </p:cTn>
                                  </p:par>
                                </p:childTnLst>
                              </p:cTn>
                            </p:par>
                            <p:par>
                              <p:cTn id="54" fill="hold">
                                <p:stCondLst>
                                  <p:cond delay="2052"/>
                                </p:stCondLst>
                                <p:childTnLst>
                                  <p:par>
                                    <p:cTn id="55" presetID="22" presetClass="entr" presetSubtype="2" fill="hold" nodeType="after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wipe(right)">
                                          <p:cBhvr>
                                            <p:cTn id="57" dur="270"/>
                                            <p:tgtEl>
                                              <p:spTgt spid="54"/>
                                            </p:tgtEl>
                                          </p:cBhvr>
                                        </p:animEffect>
                                      </p:childTnLst>
                                    </p:cTn>
                                  </p:par>
                                </p:childTnLst>
                              </p:cTn>
                            </p:par>
                            <p:par>
                              <p:cTn id="58" fill="hold">
                                <p:stCondLst>
                                  <p:cond delay="2322"/>
                                </p:stCondLst>
                                <p:childTnLst>
                                  <p:par>
                                    <p:cTn id="59" presetID="12" presetClass="entr" presetSubtype="2"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270"/>
                                            <p:tgtEl>
                                              <p:spTgt spid="53"/>
                                            </p:tgtEl>
                                            <p:attrNameLst>
                                              <p:attrName>ppt_x</p:attrName>
                                            </p:attrNameLst>
                                          </p:cBhvr>
                                          <p:tavLst>
                                            <p:tav tm="0">
                                              <p:val>
                                                <p:strVal val="#ppt_x+#ppt_w*1.125000"/>
                                              </p:val>
                                            </p:tav>
                                            <p:tav tm="100000">
                                              <p:val>
                                                <p:strVal val="#ppt_x"/>
                                              </p:val>
                                            </p:tav>
                                          </p:tavLst>
                                        </p:anim>
                                        <p:animEffect transition="in" filter="wipe(left)">
                                          <p:cBhvr>
                                            <p:cTn id="62" dur="270"/>
                                            <p:tgtEl>
                                              <p:spTgt spid="53"/>
                                            </p:tgtEl>
                                          </p:cBhvr>
                                        </p:animEffect>
                                      </p:childTnLst>
                                    </p:cTn>
                                  </p:par>
                                </p:childTnLst>
                              </p:cTn>
                            </p:par>
                            <p:par>
                              <p:cTn id="63" fill="hold">
                                <p:stCondLst>
                                  <p:cond delay="2592"/>
                                </p:stCondLst>
                                <p:childTnLst>
                                  <p:par>
                                    <p:cTn id="64" presetID="22" presetClass="entr" presetSubtype="8" fill="hold" nodeType="after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wipe(left)">
                                          <p:cBhvr>
                                            <p:cTn id="66" dur="270"/>
                                            <p:tgtEl>
                                              <p:spTgt spid="62"/>
                                            </p:tgtEl>
                                          </p:cBhvr>
                                        </p:animEffect>
                                      </p:childTnLst>
                                    </p:cTn>
                                  </p:par>
                                </p:childTnLst>
                              </p:cTn>
                            </p:par>
                            <p:par>
                              <p:cTn id="67" fill="hold">
                                <p:stCondLst>
                                  <p:cond delay="2862"/>
                                </p:stCondLst>
                                <p:childTnLst>
                                  <p:par>
                                    <p:cTn id="68" presetID="12" presetClass="entr" presetSubtype="8" fill="hold" grpId="0" nodeType="afterEffect">
                                      <p:stCondLst>
                                        <p:cond delay="0"/>
                                      </p:stCondLst>
                                      <p:childTnLst>
                                        <p:set>
                                          <p:cBhvr>
                                            <p:cTn id="69" dur="1" fill="hold">
                                              <p:stCondLst>
                                                <p:cond delay="0"/>
                                              </p:stCondLst>
                                            </p:cTn>
                                            <p:tgtEl>
                                              <p:spTgt spid="61"/>
                                            </p:tgtEl>
                                            <p:attrNameLst>
                                              <p:attrName>style.visibility</p:attrName>
                                            </p:attrNameLst>
                                          </p:cBhvr>
                                          <p:to>
                                            <p:strVal val="visible"/>
                                          </p:to>
                                        </p:set>
                                        <p:anim calcmode="lin" valueType="num">
                                          <p:cBhvr additive="base">
                                            <p:cTn id="70" dur="270"/>
                                            <p:tgtEl>
                                              <p:spTgt spid="61"/>
                                            </p:tgtEl>
                                            <p:attrNameLst>
                                              <p:attrName>ppt_x</p:attrName>
                                            </p:attrNameLst>
                                          </p:cBhvr>
                                          <p:tavLst>
                                            <p:tav tm="0">
                                              <p:val>
                                                <p:strVal val="#ppt_x-#ppt_w*1.125000"/>
                                              </p:val>
                                            </p:tav>
                                            <p:tav tm="100000">
                                              <p:val>
                                                <p:strVal val="#ppt_x"/>
                                              </p:val>
                                            </p:tav>
                                          </p:tavLst>
                                        </p:anim>
                                        <p:animEffect transition="in" filter="wipe(right)">
                                          <p:cBhvr>
                                            <p:cTn id="71" dur="270"/>
                                            <p:tgtEl>
                                              <p:spTgt spid="61"/>
                                            </p:tgtEl>
                                          </p:cBhvr>
                                        </p:animEffect>
                                      </p:childTnLst>
                                    </p:cTn>
                                  </p:par>
                                </p:childTnLst>
                              </p:cTn>
                            </p:par>
                            <p:par>
                              <p:cTn id="72" fill="hold">
                                <p:stCondLst>
                                  <p:cond delay="3132"/>
                                </p:stCondLst>
                                <p:childTnLst>
                                  <p:par>
                                    <p:cTn id="73" presetID="22" presetClass="entr" presetSubtype="8" fill="hold" nodeType="after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wipe(left)">
                                          <p:cBhvr>
                                            <p:cTn id="75" dur="270"/>
                                            <p:tgtEl>
                                              <p:spTgt spid="57"/>
                                            </p:tgtEl>
                                          </p:cBhvr>
                                        </p:animEffect>
                                      </p:childTnLst>
                                    </p:cTn>
                                  </p:par>
                                </p:childTnLst>
                              </p:cTn>
                            </p:par>
                            <p:par>
                              <p:cTn id="76" fill="hold">
                                <p:stCondLst>
                                  <p:cond delay="3402"/>
                                </p:stCondLst>
                                <p:childTnLst>
                                  <p:par>
                                    <p:cTn id="77" presetID="12" presetClass="entr" presetSubtype="8" fill="hold" grpId="0" nodeType="afterEffect">
                                      <p:stCondLst>
                                        <p:cond delay="0"/>
                                      </p:stCondLst>
                                      <p:childTnLst>
                                        <p:set>
                                          <p:cBhvr>
                                            <p:cTn id="78" dur="1" fill="hold">
                                              <p:stCondLst>
                                                <p:cond delay="0"/>
                                              </p:stCondLst>
                                            </p:cTn>
                                            <p:tgtEl>
                                              <p:spTgt spid="60"/>
                                            </p:tgtEl>
                                            <p:attrNameLst>
                                              <p:attrName>style.visibility</p:attrName>
                                            </p:attrNameLst>
                                          </p:cBhvr>
                                          <p:to>
                                            <p:strVal val="visible"/>
                                          </p:to>
                                        </p:set>
                                        <p:anim calcmode="lin" valueType="num">
                                          <p:cBhvr additive="base">
                                            <p:cTn id="79" dur="270"/>
                                            <p:tgtEl>
                                              <p:spTgt spid="60"/>
                                            </p:tgtEl>
                                            <p:attrNameLst>
                                              <p:attrName>ppt_x</p:attrName>
                                            </p:attrNameLst>
                                          </p:cBhvr>
                                          <p:tavLst>
                                            <p:tav tm="0">
                                              <p:val>
                                                <p:strVal val="#ppt_x-#ppt_w*1.125000"/>
                                              </p:val>
                                            </p:tav>
                                            <p:tav tm="100000">
                                              <p:val>
                                                <p:strVal val="#ppt_x"/>
                                              </p:val>
                                            </p:tav>
                                          </p:tavLst>
                                        </p:anim>
                                        <p:animEffect transition="in" filter="wipe(right)">
                                          <p:cBhvr>
                                            <p:cTn id="80" dur="270"/>
                                            <p:tgtEl>
                                              <p:spTgt spid="60"/>
                                            </p:tgtEl>
                                          </p:cBhvr>
                                        </p:animEffect>
                                      </p:childTnLst>
                                    </p:cTn>
                                  </p:par>
                                </p:childTnLst>
                              </p:cTn>
                            </p:par>
                            <p:par>
                              <p:cTn id="81" fill="hold">
                                <p:stCondLst>
                                  <p:cond delay="3672"/>
                                </p:stCondLst>
                                <p:childTnLst>
                                  <p:par>
                                    <p:cTn id="82" presetID="22" presetClass="entr" presetSubtype="8" fill="hold" grpId="0" nodeType="after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wipe(left)">
                                          <p:cBhvr>
                                            <p:cTn id="8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p:bldP spid="46" grpId="0"/>
          <p:bldP spid="47" grpId="0"/>
          <p:bldP spid="48" grpId="0"/>
          <p:bldP spid="52" grpId="0"/>
          <p:bldP spid="53" grpId="0"/>
          <p:bldP spid="60" grpId="0"/>
          <p:bldP spid="61" grpId="0"/>
          <p:bldP spid="65"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4" cstate="print">
            <a:extLst>
              <a:ext uri="{28A0092B-C50C-407E-A947-70E740481C1C}">
                <a14:useLocalDpi xmlns:a14="http://schemas.microsoft.com/office/drawing/2010/main" val="0"/>
              </a:ext>
            </a:extLst>
          </a:blip>
          <a:srcRect t="25527" r="25527"/>
          <a:stretch/>
        </p:blipFill>
        <p:spPr>
          <a:xfrm>
            <a:off x="23957" y="-34443"/>
            <a:ext cx="12282344" cy="6911292"/>
          </a:xfrm>
          <a:prstGeom prst="rect">
            <a:avLst/>
          </a:prstGeom>
          <a:noFill/>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2706" y="-776532"/>
            <a:ext cx="4063492" cy="4063492"/>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272" y="1112913"/>
            <a:ext cx="5715000" cy="5715000"/>
          </a:xfrm>
          <a:prstGeom prst="rect">
            <a:avLst/>
          </a:prstGeom>
        </p:spPr>
      </p:pic>
      <p:sp>
        <p:nvSpPr>
          <p:cNvPr id="15" name="文本框 14"/>
          <p:cNvSpPr txBox="1"/>
          <p:nvPr/>
        </p:nvSpPr>
        <p:spPr>
          <a:xfrm flipH="1">
            <a:off x="6020296" y="2297653"/>
            <a:ext cx="4126023" cy="523220"/>
          </a:xfrm>
          <a:prstGeom prst="rect">
            <a:avLst/>
          </a:prstGeom>
          <a:noFill/>
        </p:spPr>
        <p:txBody>
          <a:bodyPr wrap="square" rtlCol="0">
            <a:spAutoFit/>
          </a:bodyPr>
          <a:lstStyle/>
          <a:p>
            <a:r>
              <a:rPr lang="en-US" altLang="zh-CN" sz="2800" b="1">
                <a:latin typeface="Times New Roman" panose="02020603050405020304" pitchFamily="18" charset="0"/>
                <a:cs typeface="Times New Roman" panose="02020603050405020304" pitchFamily="18" charset="0"/>
                <a:sym typeface="+mn-lt"/>
              </a:rPr>
              <a:t>KHỞI ĐỘNG</a:t>
            </a:r>
            <a:endParaRPr lang="en-US" altLang="zh-CN" sz="2800" b="1" dirty="0">
              <a:latin typeface="Times New Roman" panose="02020603050405020304" pitchFamily="18" charset="0"/>
              <a:cs typeface="Times New Roman" panose="02020603050405020304" pitchFamily="18" charset="0"/>
              <a:sym typeface="+mn-lt"/>
            </a:endParaRPr>
          </a:p>
        </p:txBody>
      </p:sp>
      <p:sp>
        <p:nvSpPr>
          <p:cNvPr id="16" name="文本框 15"/>
          <p:cNvSpPr txBox="1"/>
          <p:nvPr/>
        </p:nvSpPr>
        <p:spPr>
          <a:xfrm flipH="1">
            <a:off x="6020295" y="3391804"/>
            <a:ext cx="4924369" cy="523220"/>
          </a:xfrm>
          <a:prstGeom prst="rect">
            <a:avLst/>
          </a:prstGeom>
          <a:noFill/>
        </p:spPr>
        <p:txBody>
          <a:bodyPr wrap="square" rtlCol="0">
            <a:spAutoFit/>
          </a:bodyPr>
          <a:lstStyle>
            <a:defPPr>
              <a:defRPr lang="zh-CN"/>
            </a:defPPr>
            <a:lvl1pPr>
              <a:defRPr sz="2800">
                <a:solidFill>
                  <a:prstClr val="black">
                    <a:lumMod val="65000"/>
                    <a:lumOff val="35000"/>
                  </a:prstClr>
                </a:solidFill>
                <a:latin typeface="Times New Roman" panose="02020603050405020304" pitchFamily="18" charset="0"/>
                <a:cs typeface="Times New Roman" panose="02020603050405020304" pitchFamily="18" charset="0"/>
              </a:defRPr>
            </a:lvl1pPr>
          </a:lstStyle>
          <a:p>
            <a:r>
              <a:rPr lang="en-US" altLang="zh-CN" b="1">
                <a:solidFill>
                  <a:schemeClr val="tx1"/>
                </a:solidFill>
                <a:sym typeface="+mn-lt"/>
              </a:rPr>
              <a:t>HÌNH THÀNH KIẾN THỨC</a:t>
            </a:r>
            <a:endParaRPr lang="zh-CN" altLang="en-US" b="1" dirty="0">
              <a:solidFill>
                <a:schemeClr val="tx1"/>
              </a:solidFill>
              <a:sym typeface="+mn-lt"/>
            </a:endParaRPr>
          </a:p>
        </p:txBody>
      </p:sp>
      <p:sp>
        <p:nvSpPr>
          <p:cNvPr id="17" name="文本框 16"/>
          <p:cNvSpPr txBox="1"/>
          <p:nvPr/>
        </p:nvSpPr>
        <p:spPr>
          <a:xfrm flipH="1">
            <a:off x="5968562" y="4336757"/>
            <a:ext cx="4126023" cy="523220"/>
          </a:xfrm>
          <a:prstGeom prst="rect">
            <a:avLst/>
          </a:prstGeom>
          <a:noFill/>
        </p:spPr>
        <p:txBody>
          <a:bodyPr wrap="square" rtlCol="0">
            <a:spAutoFit/>
          </a:bodyPr>
          <a:lstStyle>
            <a:defPPr>
              <a:defRPr lang="zh-CN"/>
            </a:defPPr>
            <a:lvl1pPr>
              <a:defRPr sz="2800">
                <a:solidFill>
                  <a:prstClr val="black">
                    <a:lumMod val="65000"/>
                    <a:lumOff val="35000"/>
                  </a:prstClr>
                </a:solidFill>
                <a:latin typeface="Times New Roman" panose="02020603050405020304" pitchFamily="18" charset="0"/>
                <a:cs typeface="Times New Roman" panose="02020603050405020304" pitchFamily="18" charset="0"/>
              </a:defRPr>
            </a:lvl1pPr>
          </a:lstStyle>
          <a:p>
            <a:r>
              <a:rPr lang="en-US" altLang="zh-CN" b="1">
                <a:solidFill>
                  <a:schemeClr val="tx1"/>
                </a:solidFill>
                <a:sym typeface="+mn-lt"/>
              </a:rPr>
              <a:t>LUYỆN TẬP</a:t>
            </a:r>
            <a:endParaRPr lang="zh-CN" altLang="en-US" b="1" dirty="0">
              <a:solidFill>
                <a:schemeClr val="tx1"/>
              </a:solidFill>
              <a:sym typeface="+mn-lt"/>
            </a:endParaRPr>
          </a:p>
        </p:txBody>
      </p:sp>
      <p:sp>
        <p:nvSpPr>
          <p:cNvPr id="18" name="文本框 17"/>
          <p:cNvSpPr txBox="1"/>
          <p:nvPr/>
        </p:nvSpPr>
        <p:spPr>
          <a:xfrm flipH="1">
            <a:off x="5968561" y="5350666"/>
            <a:ext cx="4126023" cy="523220"/>
          </a:xfrm>
          <a:prstGeom prst="rect">
            <a:avLst/>
          </a:prstGeom>
          <a:noFill/>
        </p:spPr>
        <p:txBody>
          <a:bodyPr wrap="square" rtlCol="0">
            <a:spAutoFit/>
          </a:bodyPr>
          <a:lstStyle>
            <a:defPPr>
              <a:defRPr lang="zh-CN"/>
            </a:defPPr>
            <a:lvl1pPr>
              <a:defRPr sz="2800">
                <a:solidFill>
                  <a:prstClr val="black">
                    <a:lumMod val="65000"/>
                    <a:lumOff val="35000"/>
                  </a:prstClr>
                </a:solidFill>
                <a:latin typeface="Times New Roman" panose="02020603050405020304" pitchFamily="18" charset="0"/>
                <a:cs typeface="Times New Roman" panose="02020603050405020304" pitchFamily="18" charset="0"/>
              </a:defRPr>
            </a:lvl1pPr>
          </a:lstStyle>
          <a:p>
            <a:r>
              <a:rPr lang="en-US" altLang="zh-CN" b="1">
                <a:solidFill>
                  <a:schemeClr val="tx1"/>
                </a:solidFill>
                <a:sym typeface="+mn-lt"/>
              </a:rPr>
              <a:t>VẬN DỤNG</a:t>
            </a:r>
            <a:endParaRPr lang="zh-CN" altLang="en-US" b="1" dirty="0">
              <a:solidFill>
                <a:schemeClr val="tx1"/>
              </a:solidFill>
              <a:sym typeface="+mn-lt"/>
            </a:endParaRPr>
          </a:p>
        </p:txBody>
      </p:sp>
      <p:sp>
        <p:nvSpPr>
          <p:cNvPr id="20" name="文本框 19"/>
          <p:cNvSpPr txBox="1"/>
          <p:nvPr/>
        </p:nvSpPr>
        <p:spPr>
          <a:xfrm>
            <a:off x="2229365" y="157290"/>
            <a:ext cx="7733271" cy="769441"/>
          </a:xfrm>
          <a:prstGeom prst="rect">
            <a:avLst/>
          </a:prstGeom>
          <a:noFill/>
        </p:spPr>
        <p:txBody>
          <a:bodyPr wrap="square" rtlCol="0">
            <a:spAutoFit/>
          </a:bodyPr>
          <a:lstStyle/>
          <a:p>
            <a:pPr algn="ctr"/>
            <a:r>
              <a:rPr lang="en-US" altLang="zh-CN" sz="4400" b="1">
                <a:cs typeface="+mn-ea"/>
                <a:sym typeface="+mn-lt"/>
              </a:rPr>
              <a:t>——</a:t>
            </a:r>
            <a:r>
              <a:rPr lang="en-US" altLang="zh-CN" sz="3600" b="1">
                <a:latin typeface="Times New Roman" panose="02020603050405020304" pitchFamily="18" charset="0"/>
                <a:ea typeface="+mj-ea"/>
                <a:cs typeface="Times New Roman" panose="02020603050405020304" pitchFamily="18" charset="0"/>
                <a:sym typeface="+mn-lt"/>
              </a:rPr>
              <a:t>CẤU TRÚC BÀI HỌC</a:t>
            </a:r>
            <a:r>
              <a:rPr lang="en-US" altLang="zh-CN" sz="4400" b="1">
                <a:cs typeface="+mn-ea"/>
                <a:sym typeface="+mn-lt"/>
              </a:rPr>
              <a:t>——</a:t>
            </a:r>
            <a:endParaRPr lang="zh-CN" altLang="en-US" sz="4400" b="1" dirty="0">
              <a:cs typeface="+mn-ea"/>
              <a:sym typeface="+mn-lt"/>
            </a:endParaRPr>
          </a:p>
        </p:txBody>
      </p:sp>
      <p:grpSp>
        <p:nvGrpSpPr>
          <p:cNvPr id="21" name="组合 20"/>
          <p:cNvGrpSpPr/>
          <p:nvPr/>
        </p:nvGrpSpPr>
        <p:grpSpPr>
          <a:xfrm>
            <a:off x="5217737" y="2221904"/>
            <a:ext cx="861077" cy="3730629"/>
            <a:chOff x="6028948" y="1897934"/>
            <a:chExt cx="861077" cy="3615554"/>
          </a:xfrm>
        </p:grpSpPr>
        <p:sp>
          <p:nvSpPr>
            <p:cNvPr id="22" name="文本框 21"/>
            <p:cNvSpPr txBox="1"/>
            <p:nvPr/>
          </p:nvSpPr>
          <p:spPr>
            <a:xfrm>
              <a:off x="6064004" y="1897934"/>
              <a:ext cx="826021" cy="707886"/>
            </a:xfrm>
            <a:prstGeom prst="rect">
              <a:avLst/>
            </a:prstGeom>
            <a:noFill/>
          </p:spPr>
          <p:txBody>
            <a:bodyPr wrap="square" rtlCol="0">
              <a:spAutoFit/>
            </a:bodyPr>
            <a:lstStyle/>
            <a:p>
              <a:r>
                <a:rPr lang="en-US" altLang="zh-CN" sz="4000" b="1" dirty="0">
                  <a:latin typeface="Times New Roman" panose="02020603050405020304" pitchFamily="18" charset="0"/>
                  <a:cs typeface="Times New Roman" panose="02020603050405020304" pitchFamily="18" charset="0"/>
                  <a:sym typeface="+mn-lt"/>
                </a:rPr>
                <a:t>01</a:t>
              </a:r>
              <a:endParaRPr lang="zh-CN" altLang="en-US" sz="4000" b="1" dirty="0">
                <a:latin typeface="Times New Roman" panose="02020603050405020304" pitchFamily="18" charset="0"/>
                <a:cs typeface="Times New Roman" panose="02020603050405020304" pitchFamily="18" charset="0"/>
                <a:sym typeface="+mn-lt"/>
              </a:endParaRPr>
            </a:p>
          </p:txBody>
        </p:sp>
        <p:sp>
          <p:nvSpPr>
            <p:cNvPr id="23" name="文本框 22"/>
            <p:cNvSpPr txBox="1"/>
            <p:nvPr/>
          </p:nvSpPr>
          <p:spPr>
            <a:xfrm>
              <a:off x="6028948" y="2909953"/>
              <a:ext cx="826021" cy="707886"/>
            </a:xfrm>
            <a:prstGeom prst="rect">
              <a:avLst/>
            </a:prstGeom>
            <a:noFill/>
          </p:spPr>
          <p:txBody>
            <a:bodyPr wrap="square" rtlCol="0">
              <a:spAutoFit/>
            </a:bodyPr>
            <a:lstStyle/>
            <a:p>
              <a:r>
                <a:rPr lang="en-US" altLang="zh-CN" sz="4000" b="1" dirty="0">
                  <a:latin typeface="Times New Roman" panose="02020603050405020304" pitchFamily="18" charset="0"/>
                  <a:cs typeface="Times New Roman" panose="02020603050405020304" pitchFamily="18" charset="0"/>
                  <a:sym typeface="+mn-lt"/>
                </a:rPr>
                <a:t>02</a:t>
              </a:r>
              <a:endParaRPr lang="zh-CN" altLang="en-US" sz="4000" b="1" dirty="0">
                <a:latin typeface="Times New Roman" panose="02020603050405020304" pitchFamily="18" charset="0"/>
                <a:cs typeface="Times New Roman" panose="02020603050405020304" pitchFamily="18" charset="0"/>
                <a:sym typeface="+mn-lt"/>
              </a:endParaRPr>
            </a:p>
          </p:txBody>
        </p:sp>
        <p:sp>
          <p:nvSpPr>
            <p:cNvPr id="24" name="文本框 23"/>
            <p:cNvSpPr txBox="1"/>
            <p:nvPr/>
          </p:nvSpPr>
          <p:spPr>
            <a:xfrm>
              <a:off x="6028948" y="3854906"/>
              <a:ext cx="826021" cy="707886"/>
            </a:xfrm>
            <a:prstGeom prst="rect">
              <a:avLst/>
            </a:prstGeom>
            <a:noFill/>
          </p:spPr>
          <p:txBody>
            <a:bodyPr wrap="square" rtlCol="0">
              <a:spAutoFit/>
            </a:bodyPr>
            <a:lstStyle/>
            <a:p>
              <a:r>
                <a:rPr lang="en-US" altLang="zh-CN" sz="4000" b="1" dirty="0">
                  <a:latin typeface="Times New Roman" panose="02020603050405020304" pitchFamily="18" charset="0"/>
                  <a:cs typeface="Times New Roman" panose="02020603050405020304" pitchFamily="18" charset="0"/>
                  <a:sym typeface="+mn-lt"/>
                </a:rPr>
                <a:t>03</a:t>
              </a:r>
              <a:endParaRPr lang="zh-CN" altLang="en-US" sz="4000" b="1" dirty="0">
                <a:latin typeface="Times New Roman" panose="02020603050405020304" pitchFamily="18" charset="0"/>
                <a:cs typeface="Times New Roman" panose="02020603050405020304" pitchFamily="18" charset="0"/>
                <a:sym typeface="+mn-lt"/>
              </a:endParaRPr>
            </a:p>
          </p:txBody>
        </p:sp>
        <p:sp>
          <p:nvSpPr>
            <p:cNvPr id="25" name="文本框 24"/>
            <p:cNvSpPr txBox="1"/>
            <p:nvPr/>
          </p:nvSpPr>
          <p:spPr>
            <a:xfrm>
              <a:off x="6064004" y="4805602"/>
              <a:ext cx="826021" cy="707886"/>
            </a:xfrm>
            <a:prstGeom prst="rect">
              <a:avLst/>
            </a:prstGeom>
            <a:noFill/>
          </p:spPr>
          <p:txBody>
            <a:bodyPr wrap="square" rtlCol="0">
              <a:spAutoFit/>
            </a:bodyPr>
            <a:lstStyle/>
            <a:p>
              <a:r>
                <a:rPr lang="en-US" altLang="zh-CN" sz="4000" b="1" dirty="0">
                  <a:latin typeface="Times New Roman" panose="02020603050405020304" pitchFamily="18" charset="0"/>
                  <a:cs typeface="Times New Roman" panose="02020603050405020304" pitchFamily="18" charset="0"/>
                  <a:sym typeface="+mn-lt"/>
                </a:rPr>
                <a:t>04</a:t>
              </a:r>
              <a:endParaRPr lang="zh-CN" altLang="en-US" sz="4000" b="1" dirty="0">
                <a:latin typeface="Times New Roman" panose="02020603050405020304" pitchFamily="18" charset="0"/>
                <a:cs typeface="Times New Roman" panose="02020603050405020304" pitchFamily="18" charset="0"/>
                <a:sym typeface="+mn-lt"/>
              </a:endParaRPr>
            </a:p>
          </p:txBody>
        </p:sp>
      </p:grpSp>
      <p:sp>
        <p:nvSpPr>
          <p:cNvPr id="27" name="云形 26"/>
          <p:cNvSpPr/>
          <p:nvPr/>
        </p:nvSpPr>
        <p:spPr>
          <a:xfrm rot="429982">
            <a:off x="414192" y="709970"/>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8" name="云形 25"/>
          <p:cNvSpPr/>
          <p:nvPr/>
        </p:nvSpPr>
        <p:spPr>
          <a:xfrm>
            <a:off x="3764278" y="851191"/>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875360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autoRev="1" fill="hold" grpId="0" nodeType="withEffect">
                                  <p:stCondLst>
                                    <p:cond delay="0"/>
                                  </p:stCondLst>
                                  <p:childTnLst>
                                    <p:animMotion origin="layout" path="M 0.02852 0.00232 L 6.25E-7 -4.07407E-6 " pathEditMode="relative" rAng="0" ptsTypes="AA">
                                      <p:cBhvr>
                                        <p:cTn id="6" dur="2000" spd="-100000" fill="hold"/>
                                        <p:tgtEl>
                                          <p:spTgt spid="27"/>
                                        </p:tgtEl>
                                        <p:attrNameLst>
                                          <p:attrName>ppt_x</p:attrName>
                                          <p:attrName>ppt_y</p:attrName>
                                        </p:attrNameLst>
                                      </p:cBhvr>
                                      <p:rCtr x="-1432" y="-116"/>
                                    </p:animMotion>
                                  </p:childTnLst>
                                </p:cTn>
                              </p:par>
                              <p:par>
                                <p:cTn id="7" presetID="63" presetClass="path" presetSubtype="0" accel="50000" decel="50000" autoRev="1" fill="hold" grpId="0" nodeType="withEffect">
                                  <p:stCondLst>
                                    <p:cond delay="0"/>
                                  </p:stCondLst>
                                  <p:childTnLst>
                                    <p:animMotion origin="layout" path="M 0.02851 0.00231 L 3.125E-6 2.22222E-6 " pathEditMode="relative" rAng="0" ptsTypes="AA">
                                      <p:cBhvr>
                                        <p:cTn id="8" dur="1500" spd="-100000" fill="hold"/>
                                        <p:tgtEl>
                                          <p:spTgt spid="28"/>
                                        </p:tgtEl>
                                        <p:attrNameLst>
                                          <p:attrName>ppt_x</p:attrName>
                                          <p:attrName>ppt_y</p:attrName>
                                        </p:attrNameLst>
                                      </p:cBhvr>
                                      <p:rCtr x="-1432" y="-116"/>
                                    </p:animMotion>
                                  </p:childTnLst>
                                </p:cTn>
                              </p:par>
                              <p:par>
                                <p:cTn id="9" presetID="16" presetClass="entr" presetSubtype="37"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outVertical)">
                                      <p:cBhvr>
                                        <p:cTn id="11" dur="500"/>
                                        <p:tgtEl>
                                          <p:spTgt spid="20"/>
                                        </p:tgtEl>
                                      </p:cBhvr>
                                    </p:animEffect>
                                  </p:childTnLst>
                                </p:cTn>
                              </p:par>
                              <p:par>
                                <p:cTn id="12" presetID="22" presetClass="entr" presetSubtype="1" fill="hold" nodeType="withEffect">
                                  <p:stCondLst>
                                    <p:cond delay="50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1250"/>
                                        <p:tgtEl>
                                          <p:spTgt spid="21"/>
                                        </p:tgtEl>
                                      </p:cBhvr>
                                    </p:animEffect>
                                  </p:childTnLst>
                                </p:cTn>
                              </p:par>
                              <p:par>
                                <p:cTn id="15" presetID="22" presetClass="entr" presetSubtype="8" fill="hold" grpId="0" nodeType="withEffect">
                                  <p:stCondLst>
                                    <p:cond delay="175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22" presetClass="entr" presetSubtype="8" fill="hold" grpId="0" nodeType="withEffect">
                                  <p:stCondLst>
                                    <p:cond delay="225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22" presetClass="entr" presetSubtype="8" fill="hold" grpId="0" nodeType="withEffect">
                                  <p:stCondLst>
                                    <p:cond delay="275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grpId="0" nodeType="withEffect">
                                  <p:stCondLst>
                                    <p:cond delay="325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0" grpId="0"/>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7" name="文本框 6"/>
          <p:cNvSpPr txBox="1"/>
          <p:nvPr/>
        </p:nvSpPr>
        <p:spPr>
          <a:xfrm>
            <a:off x="3200827" y="4134436"/>
            <a:ext cx="5790345" cy="1938992"/>
          </a:xfrm>
          <a:prstGeom prst="rect">
            <a:avLst/>
          </a:prstGeom>
          <a:noFill/>
        </p:spPr>
        <p:txBody>
          <a:bodyPr wrap="square" rtlCol="0">
            <a:spAutoFit/>
          </a:bodyPr>
          <a:lstStyle/>
          <a:p>
            <a:pPr algn="ctr"/>
            <a:r>
              <a:rPr lang="en-US" altLang="zh-CN" sz="6000" b="1">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HÌNH THÀNH KIẾN THỨC</a:t>
            </a:r>
            <a:endParaRPr lang="zh-CN" altLang="en-US" sz="6000" b="1" dirty="0">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endParaRPr>
          </a:p>
        </p:txBody>
      </p:sp>
      <p:sp>
        <p:nvSpPr>
          <p:cNvPr id="10" name="任意多边形 9"/>
          <p:cNvSpPr/>
          <p:nvPr/>
        </p:nvSpPr>
        <p:spPr>
          <a:xfrm rot="16200000">
            <a:off x="-879946" y="2846080"/>
            <a:ext cx="1759893" cy="3147474"/>
          </a:xfrm>
          <a:custGeom>
            <a:avLst/>
            <a:gdLst>
              <a:gd name="connsiteX0" fmla="*/ 2859314 w 2859314"/>
              <a:gd name="connsiteY0" fmla="*/ 0 h 5113730"/>
              <a:gd name="connsiteX1" fmla="*/ 2859314 w 2859314"/>
              <a:gd name="connsiteY1" fmla="*/ 5113730 h 5113730"/>
              <a:gd name="connsiteX2" fmla="*/ 2600663 w 2859314"/>
              <a:gd name="connsiteY2" fmla="*/ 5110713 h 5113730"/>
              <a:gd name="connsiteX3" fmla="*/ 725446 w 2859314"/>
              <a:gd name="connsiteY3" fmla="*/ 4964525 h 5113730"/>
              <a:gd name="connsiteX4" fmla="*/ 0 w 2859314"/>
              <a:gd name="connsiteY4" fmla="*/ 4871620 h 5113730"/>
              <a:gd name="connsiteX5" fmla="*/ 0 w 2859314"/>
              <a:gd name="connsiteY5" fmla="*/ 242109 h 5113730"/>
              <a:gd name="connsiteX6" fmla="*/ 725446 w 2859314"/>
              <a:gd name="connsiteY6" fmla="*/ 149204 h 5113730"/>
              <a:gd name="connsiteX7" fmla="*/ 2600663 w 2859314"/>
              <a:gd name="connsiteY7" fmla="*/ 3016 h 5113730"/>
              <a:gd name="connsiteX8" fmla="*/ 2859314 w 2859314"/>
              <a:gd name="connsiteY8" fmla="*/ 0 h 511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3730">
                <a:moveTo>
                  <a:pt x="2859314" y="0"/>
                </a:moveTo>
                <a:lnTo>
                  <a:pt x="2859314" y="5113730"/>
                </a:lnTo>
                <a:lnTo>
                  <a:pt x="2600663" y="5110713"/>
                </a:lnTo>
                <a:cubicBezTo>
                  <a:pt x="1989056" y="5095293"/>
                  <a:pt x="1361179" y="5039624"/>
                  <a:pt x="725446" y="4964525"/>
                </a:cubicBezTo>
                <a:lnTo>
                  <a:pt x="0" y="4871620"/>
                </a:lnTo>
                <a:lnTo>
                  <a:pt x="0" y="242109"/>
                </a:lnTo>
                <a:lnTo>
                  <a:pt x="725446" y="149204"/>
                </a:lnTo>
                <a:cubicBezTo>
                  <a:pt x="1361179" y="74105"/>
                  <a:pt x="1989056" y="18436"/>
                  <a:pt x="2600663" y="3016"/>
                </a:cubicBezTo>
                <a:lnTo>
                  <a:pt x="2859314" y="0"/>
                </a:lnTo>
                <a:close/>
              </a:path>
            </a:pathLst>
          </a:cu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1" name="任意多边形 10"/>
          <p:cNvSpPr/>
          <p:nvPr/>
        </p:nvSpPr>
        <p:spPr>
          <a:xfrm rot="16200000">
            <a:off x="-879946" y="928990"/>
            <a:ext cx="1759893" cy="3146037"/>
          </a:xfrm>
          <a:custGeom>
            <a:avLst/>
            <a:gdLst>
              <a:gd name="connsiteX0" fmla="*/ 0 w 2859314"/>
              <a:gd name="connsiteY0" fmla="*/ 0 h 5111395"/>
              <a:gd name="connsiteX1" fmla="*/ 214891 w 2859314"/>
              <a:gd name="connsiteY1" fmla="*/ 3443 h 5111395"/>
              <a:gd name="connsiteX2" fmla="*/ 2096521 w 2859314"/>
              <a:gd name="connsiteY2" fmla="*/ 152289 h 5111395"/>
              <a:gd name="connsiteX3" fmla="*/ 2859314 w 2859314"/>
              <a:gd name="connsiteY3" fmla="*/ 248821 h 5111395"/>
              <a:gd name="connsiteX4" fmla="*/ 2859314 w 2859314"/>
              <a:gd name="connsiteY4" fmla="*/ 4862574 h 5111395"/>
              <a:gd name="connsiteX5" fmla="*/ 2096521 w 2859314"/>
              <a:gd name="connsiteY5" fmla="*/ 4959106 h 5111395"/>
              <a:gd name="connsiteX6" fmla="*/ 214891 w 2859314"/>
              <a:gd name="connsiteY6" fmla="*/ 5107952 h 5111395"/>
              <a:gd name="connsiteX7" fmla="*/ 0 w 2859314"/>
              <a:gd name="connsiteY7" fmla="*/ 5111395 h 5111395"/>
              <a:gd name="connsiteX8" fmla="*/ 0 w 2859314"/>
              <a:gd name="connsiteY8" fmla="*/ 0 h 511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1395">
                <a:moveTo>
                  <a:pt x="0" y="0"/>
                </a:moveTo>
                <a:lnTo>
                  <a:pt x="214891" y="3443"/>
                </a:lnTo>
                <a:cubicBezTo>
                  <a:pt x="827219" y="21167"/>
                  <a:pt x="1457529" y="77426"/>
                  <a:pt x="2096521" y="152289"/>
                </a:cubicBezTo>
                <a:lnTo>
                  <a:pt x="2859314" y="248821"/>
                </a:lnTo>
                <a:lnTo>
                  <a:pt x="2859314" y="4862574"/>
                </a:lnTo>
                <a:lnTo>
                  <a:pt x="2096521" y="4959106"/>
                </a:lnTo>
                <a:cubicBezTo>
                  <a:pt x="1457529" y="5033969"/>
                  <a:pt x="827219" y="5090228"/>
                  <a:pt x="214891" y="5107952"/>
                </a:cubicBezTo>
                <a:lnTo>
                  <a:pt x="0" y="5111395"/>
                </a:lnTo>
                <a:lnTo>
                  <a:pt x="0" y="0"/>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2" name="任意多边形 11"/>
          <p:cNvSpPr/>
          <p:nvPr/>
        </p:nvSpPr>
        <p:spPr>
          <a:xfrm rot="16200000">
            <a:off x="-875479" y="4940599"/>
            <a:ext cx="1750960" cy="2802983"/>
          </a:xfrm>
          <a:custGeom>
            <a:avLst/>
            <a:gdLst>
              <a:gd name="connsiteX0" fmla="*/ 2844800 w 2844800"/>
              <a:gd name="connsiteY0" fmla="*/ 0 h 4554033"/>
              <a:gd name="connsiteX1" fmla="*/ 2844800 w 2844800"/>
              <a:gd name="connsiteY1" fmla="*/ 4554033 h 4554033"/>
              <a:gd name="connsiteX2" fmla="*/ 2304795 w 2844800"/>
              <a:gd name="connsiteY2" fmla="*/ 4477792 h 4554033"/>
              <a:gd name="connsiteX3" fmla="*/ 0 w 2844800"/>
              <a:gd name="connsiteY3" fmla="*/ 4167464 h 4554033"/>
              <a:gd name="connsiteX4" fmla="*/ 0 w 2844800"/>
              <a:gd name="connsiteY4" fmla="*/ 3768359 h 4554033"/>
              <a:gd name="connsiteX5" fmla="*/ 0 w 2844800"/>
              <a:gd name="connsiteY5" fmla="*/ 785674 h 4554033"/>
              <a:gd name="connsiteX6" fmla="*/ 0 w 2844800"/>
              <a:gd name="connsiteY6" fmla="*/ 386569 h 4554033"/>
              <a:gd name="connsiteX7" fmla="*/ 2304795 w 2844800"/>
              <a:gd name="connsiteY7" fmla="*/ 76241 h 4554033"/>
              <a:gd name="connsiteX8" fmla="*/ 2844800 w 2844800"/>
              <a:gd name="connsiteY8" fmla="*/ 0 h 455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800" h="4554033">
                <a:moveTo>
                  <a:pt x="2844800" y="0"/>
                </a:moveTo>
                <a:lnTo>
                  <a:pt x="2844800" y="4554033"/>
                </a:lnTo>
                <a:lnTo>
                  <a:pt x="2304795" y="4477792"/>
                </a:lnTo>
                <a:cubicBezTo>
                  <a:pt x="1533298" y="4366355"/>
                  <a:pt x="760186" y="4250921"/>
                  <a:pt x="0" y="4167464"/>
                </a:cubicBezTo>
                <a:lnTo>
                  <a:pt x="0" y="3768359"/>
                </a:lnTo>
                <a:lnTo>
                  <a:pt x="0" y="785674"/>
                </a:lnTo>
                <a:lnTo>
                  <a:pt x="0" y="386569"/>
                </a:lnTo>
                <a:cubicBezTo>
                  <a:pt x="760186" y="303112"/>
                  <a:pt x="1533298" y="187678"/>
                  <a:pt x="2304795" y="76241"/>
                </a:cubicBezTo>
                <a:lnTo>
                  <a:pt x="284480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3" name="任意多边形 12"/>
          <p:cNvSpPr/>
          <p:nvPr/>
        </p:nvSpPr>
        <p:spPr>
          <a:xfrm rot="16200000">
            <a:off x="-875344" y="-809185"/>
            <a:ext cx="1750690" cy="2795975"/>
          </a:xfrm>
          <a:custGeom>
            <a:avLst/>
            <a:gdLst>
              <a:gd name="connsiteX0" fmla="*/ 0 w 2844362"/>
              <a:gd name="connsiteY0" fmla="*/ 0 h 4542647"/>
              <a:gd name="connsiteX1" fmla="*/ 526130 w 2844362"/>
              <a:gd name="connsiteY1" fmla="*/ 73100 h 4542647"/>
              <a:gd name="connsiteX2" fmla="*/ 2844362 w 2844362"/>
              <a:gd name="connsiteY2" fmla="*/ 380876 h 4542647"/>
              <a:gd name="connsiteX3" fmla="*/ 2844362 w 2844362"/>
              <a:gd name="connsiteY3" fmla="*/ 779981 h 4542647"/>
              <a:gd name="connsiteX4" fmla="*/ 2844362 w 2844362"/>
              <a:gd name="connsiteY4" fmla="*/ 3762666 h 4542647"/>
              <a:gd name="connsiteX5" fmla="*/ 2844362 w 2844362"/>
              <a:gd name="connsiteY5" fmla="*/ 4161771 h 4542647"/>
              <a:gd name="connsiteX6" fmla="*/ 526130 w 2844362"/>
              <a:gd name="connsiteY6" fmla="*/ 4469547 h 4542647"/>
              <a:gd name="connsiteX7" fmla="*/ 0 w 2844362"/>
              <a:gd name="connsiteY7" fmla="*/ 4542647 h 4542647"/>
              <a:gd name="connsiteX8" fmla="*/ 0 w 2844362"/>
              <a:gd name="connsiteY8" fmla="*/ 0 h 454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62" h="4542647">
                <a:moveTo>
                  <a:pt x="0" y="0"/>
                </a:moveTo>
                <a:lnTo>
                  <a:pt x="526130" y="73100"/>
                </a:lnTo>
                <a:cubicBezTo>
                  <a:pt x="1302446" y="183346"/>
                  <a:pt x="2080548" y="297419"/>
                  <a:pt x="2844362" y="380876"/>
                </a:cubicBezTo>
                <a:lnTo>
                  <a:pt x="2844362" y="779981"/>
                </a:lnTo>
                <a:lnTo>
                  <a:pt x="2844362" y="3762666"/>
                </a:lnTo>
                <a:lnTo>
                  <a:pt x="2844362" y="4161771"/>
                </a:lnTo>
                <a:cubicBezTo>
                  <a:pt x="2080548" y="4245228"/>
                  <a:pt x="1302446" y="4359301"/>
                  <a:pt x="526130" y="4469547"/>
                </a:cubicBezTo>
                <a:lnTo>
                  <a:pt x="0" y="4542647"/>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4" name="任意多边形 13"/>
          <p:cNvSpPr/>
          <p:nvPr/>
        </p:nvSpPr>
        <p:spPr>
          <a:xfrm rot="16200000">
            <a:off x="10673879" y="2846081"/>
            <a:ext cx="1759893" cy="3147474"/>
          </a:xfrm>
          <a:custGeom>
            <a:avLst/>
            <a:gdLst>
              <a:gd name="connsiteX0" fmla="*/ 2859314 w 2859314"/>
              <a:gd name="connsiteY0" fmla="*/ 0 h 5113730"/>
              <a:gd name="connsiteX1" fmla="*/ 2859314 w 2859314"/>
              <a:gd name="connsiteY1" fmla="*/ 5113730 h 5113730"/>
              <a:gd name="connsiteX2" fmla="*/ 2600663 w 2859314"/>
              <a:gd name="connsiteY2" fmla="*/ 5110713 h 5113730"/>
              <a:gd name="connsiteX3" fmla="*/ 725446 w 2859314"/>
              <a:gd name="connsiteY3" fmla="*/ 4964525 h 5113730"/>
              <a:gd name="connsiteX4" fmla="*/ 0 w 2859314"/>
              <a:gd name="connsiteY4" fmla="*/ 4871620 h 5113730"/>
              <a:gd name="connsiteX5" fmla="*/ 0 w 2859314"/>
              <a:gd name="connsiteY5" fmla="*/ 242109 h 5113730"/>
              <a:gd name="connsiteX6" fmla="*/ 725446 w 2859314"/>
              <a:gd name="connsiteY6" fmla="*/ 149204 h 5113730"/>
              <a:gd name="connsiteX7" fmla="*/ 2600663 w 2859314"/>
              <a:gd name="connsiteY7" fmla="*/ 3016 h 5113730"/>
              <a:gd name="connsiteX8" fmla="*/ 2859314 w 2859314"/>
              <a:gd name="connsiteY8" fmla="*/ 0 h 511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3730">
                <a:moveTo>
                  <a:pt x="2859314" y="0"/>
                </a:moveTo>
                <a:lnTo>
                  <a:pt x="2859314" y="5113730"/>
                </a:lnTo>
                <a:lnTo>
                  <a:pt x="2600663" y="5110713"/>
                </a:lnTo>
                <a:cubicBezTo>
                  <a:pt x="1989056" y="5095293"/>
                  <a:pt x="1361179" y="5039624"/>
                  <a:pt x="725446" y="4964525"/>
                </a:cubicBezTo>
                <a:lnTo>
                  <a:pt x="0" y="4871620"/>
                </a:lnTo>
                <a:lnTo>
                  <a:pt x="0" y="242109"/>
                </a:lnTo>
                <a:lnTo>
                  <a:pt x="725446" y="149204"/>
                </a:lnTo>
                <a:cubicBezTo>
                  <a:pt x="1361179" y="74105"/>
                  <a:pt x="1989056" y="18436"/>
                  <a:pt x="2600663" y="3016"/>
                </a:cubicBezTo>
                <a:lnTo>
                  <a:pt x="2859314" y="0"/>
                </a:lnTo>
                <a:close/>
              </a:path>
            </a:pathLst>
          </a:cu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5" name="任意多边形 14"/>
          <p:cNvSpPr/>
          <p:nvPr/>
        </p:nvSpPr>
        <p:spPr>
          <a:xfrm rot="16200000">
            <a:off x="10673879" y="928991"/>
            <a:ext cx="1759893" cy="3146037"/>
          </a:xfrm>
          <a:custGeom>
            <a:avLst/>
            <a:gdLst>
              <a:gd name="connsiteX0" fmla="*/ 0 w 2859314"/>
              <a:gd name="connsiteY0" fmla="*/ 0 h 5111395"/>
              <a:gd name="connsiteX1" fmla="*/ 214891 w 2859314"/>
              <a:gd name="connsiteY1" fmla="*/ 3443 h 5111395"/>
              <a:gd name="connsiteX2" fmla="*/ 2096521 w 2859314"/>
              <a:gd name="connsiteY2" fmla="*/ 152289 h 5111395"/>
              <a:gd name="connsiteX3" fmla="*/ 2859314 w 2859314"/>
              <a:gd name="connsiteY3" fmla="*/ 248821 h 5111395"/>
              <a:gd name="connsiteX4" fmla="*/ 2859314 w 2859314"/>
              <a:gd name="connsiteY4" fmla="*/ 4862574 h 5111395"/>
              <a:gd name="connsiteX5" fmla="*/ 2096521 w 2859314"/>
              <a:gd name="connsiteY5" fmla="*/ 4959106 h 5111395"/>
              <a:gd name="connsiteX6" fmla="*/ 214891 w 2859314"/>
              <a:gd name="connsiteY6" fmla="*/ 5107952 h 5111395"/>
              <a:gd name="connsiteX7" fmla="*/ 0 w 2859314"/>
              <a:gd name="connsiteY7" fmla="*/ 5111395 h 5111395"/>
              <a:gd name="connsiteX8" fmla="*/ 0 w 2859314"/>
              <a:gd name="connsiteY8" fmla="*/ 0 h 511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1395">
                <a:moveTo>
                  <a:pt x="0" y="0"/>
                </a:moveTo>
                <a:lnTo>
                  <a:pt x="214891" y="3443"/>
                </a:lnTo>
                <a:cubicBezTo>
                  <a:pt x="827219" y="21167"/>
                  <a:pt x="1457529" y="77426"/>
                  <a:pt x="2096521" y="152289"/>
                </a:cubicBezTo>
                <a:lnTo>
                  <a:pt x="2859314" y="248821"/>
                </a:lnTo>
                <a:lnTo>
                  <a:pt x="2859314" y="4862574"/>
                </a:lnTo>
                <a:lnTo>
                  <a:pt x="2096521" y="4959106"/>
                </a:lnTo>
                <a:cubicBezTo>
                  <a:pt x="1457529" y="5033969"/>
                  <a:pt x="827219" y="5090228"/>
                  <a:pt x="214891" y="5107952"/>
                </a:cubicBezTo>
                <a:lnTo>
                  <a:pt x="0" y="5111395"/>
                </a:lnTo>
                <a:lnTo>
                  <a:pt x="0" y="0"/>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6" name="任意多边形 15"/>
          <p:cNvSpPr/>
          <p:nvPr/>
        </p:nvSpPr>
        <p:spPr>
          <a:xfrm rot="16200000">
            <a:off x="10678346" y="4940600"/>
            <a:ext cx="1750960" cy="2802983"/>
          </a:xfrm>
          <a:custGeom>
            <a:avLst/>
            <a:gdLst>
              <a:gd name="connsiteX0" fmla="*/ 2844800 w 2844800"/>
              <a:gd name="connsiteY0" fmla="*/ 0 h 4554033"/>
              <a:gd name="connsiteX1" fmla="*/ 2844800 w 2844800"/>
              <a:gd name="connsiteY1" fmla="*/ 4554033 h 4554033"/>
              <a:gd name="connsiteX2" fmla="*/ 2304795 w 2844800"/>
              <a:gd name="connsiteY2" fmla="*/ 4477792 h 4554033"/>
              <a:gd name="connsiteX3" fmla="*/ 0 w 2844800"/>
              <a:gd name="connsiteY3" fmla="*/ 4167464 h 4554033"/>
              <a:gd name="connsiteX4" fmla="*/ 0 w 2844800"/>
              <a:gd name="connsiteY4" fmla="*/ 3768359 h 4554033"/>
              <a:gd name="connsiteX5" fmla="*/ 0 w 2844800"/>
              <a:gd name="connsiteY5" fmla="*/ 785674 h 4554033"/>
              <a:gd name="connsiteX6" fmla="*/ 0 w 2844800"/>
              <a:gd name="connsiteY6" fmla="*/ 386569 h 4554033"/>
              <a:gd name="connsiteX7" fmla="*/ 2304795 w 2844800"/>
              <a:gd name="connsiteY7" fmla="*/ 76241 h 4554033"/>
              <a:gd name="connsiteX8" fmla="*/ 2844800 w 2844800"/>
              <a:gd name="connsiteY8" fmla="*/ 0 h 455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800" h="4554033">
                <a:moveTo>
                  <a:pt x="2844800" y="0"/>
                </a:moveTo>
                <a:lnTo>
                  <a:pt x="2844800" y="4554033"/>
                </a:lnTo>
                <a:lnTo>
                  <a:pt x="2304795" y="4477792"/>
                </a:lnTo>
                <a:cubicBezTo>
                  <a:pt x="1533298" y="4366355"/>
                  <a:pt x="760186" y="4250921"/>
                  <a:pt x="0" y="4167464"/>
                </a:cubicBezTo>
                <a:lnTo>
                  <a:pt x="0" y="3768359"/>
                </a:lnTo>
                <a:lnTo>
                  <a:pt x="0" y="785674"/>
                </a:lnTo>
                <a:lnTo>
                  <a:pt x="0" y="386569"/>
                </a:lnTo>
                <a:cubicBezTo>
                  <a:pt x="760186" y="303112"/>
                  <a:pt x="1533298" y="187678"/>
                  <a:pt x="2304795" y="76241"/>
                </a:cubicBezTo>
                <a:lnTo>
                  <a:pt x="284480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7" name="任意多边形 16"/>
          <p:cNvSpPr/>
          <p:nvPr/>
        </p:nvSpPr>
        <p:spPr>
          <a:xfrm rot="16200000">
            <a:off x="10678481" y="-809184"/>
            <a:ext cx="1750690" cy="2795975"/>
          </a:xfrm>
          <a:custGeom>
            <a:avLst/>
            <a:gdLst>
              <a:gd name="connsiteX0" fmla="*/ 0 w 2844362"/>
              <a:gd name="connsiteY0" fmla="*/ 0 h 4542647"/>
              <a:gd name="connsiteX1" fmla="*/ 526130 w 2844362"/>
              <a:gd name="connsiteY1" fmla="*/ 73100 h 4542647"/>
              <a:gd name="connsiteX2" fmla="*/ 2844362 w 2844362"/>
              <a:gd name="connsiteY2" fmla="*/ 380876 h 4542647"/>
              <a:gd name="connsiteX3" fmla="*/ 2844362 w 2844362"/>
              <a:gd name="connsiteY3" fmla="*/ 779981 h 4542647"/>
              <a:gd name="connsiteX4" fmla="*/ 2844362 w 2844362"/>
              <a:gd name="connsiteY4" fmla="*/ 3762666 h 4542647"/>
              <a:gd name="connsiteX5" fmla="*/ 2844362 w 2844362"/>
              <a:gd name="connsiteY5" fmla="*/ 4161771 h 4542647"/>
              <a:gd name="connsiteX6" fmla="*/ 526130 w 2844362"/>
              <a:gd name="connsiteY6" fmla="*/ 4469547 h 4542647"/>
              <a:gd name="connsiteX7" fmla="*/ 0 w 2844362"/>
              <a:gd name="connsiteY7" fmla="*/ 4542647 h 4542647"/>
              <a:gd name="connsiteX8" fmla="*/ 0 w 2844362"/>
              <a:gd name="connsiteY8" fmla="*/ 0 h 454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62" h="4542647">
                <a:moveTo>
                  <a:pt x="0" y="0"/>
                </a:moveTo>
                <a:lnTo>
                  <a:pt x="526130" y="73100"/>
                </a:lnTo>
                <a:cubicBezTo>
                  <a:pt x="1302446" y="183346"/>
                  <a:pt x="2080548" y="297419"/>
                  <a:pt x="2844362" y="380876"/>
                </a:cubicBezTo>
                <a:lnTo>
                  <a:pt x="2844362" y="779981"/>
                </a:lnTo>
                <a:lnTo>
                  <a:pt x="2844362" y="3762666"/>
                </a:lnTo>
                <a:lnTo>
                  <a:pt x="2844362" y="4161771"/>
                </a:lnTo>
                <a:cubicBezTo>
                  <a:pt x="2080548" y="4245228"/>
                  <a:pt x="1302446" y="4359301"/>
                  <a:pt x="526130" y="4469547"/>
                </a:cubicBezTo>
                <a:lnTo>
                  <a:pt x="0" y="4542647"/>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pic>
        <p:nvPicPr>
          <p:cNvPr id="18" name="图片 1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4812" y="267286"/>
            <a:ext cx="3762375" cy="3762375"/>
          </a:xfrm>
          <a:prstGeom prst="rect">
            <a:avLst/>
          </a:prstGeom>
        </p:spPr>
      </p:pic>
    </p:spTree>
    <p:extLst>
      <p:ext uri="{BB962C8B-B14F-4D97-AF65-F5344CB8AC3E}">
        <p14:creationId xmlns:p14="http://schemas.microsoft.com/office/powerpoint/2010/main" val="1759238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5732" y="1908457"/>
            <a:ext cx="3343518" cy="4764726"/>
          </a:xfrm>
          <a:prstGeom prst="rect">
            <a:avLst/>
          </a:prstGeom>
        </p:spPr>
      </p:pic>
      <p:sp>
        <p:nvSpPr>
          <p:cNvPr id="45" name="文本框 44"/>
          <p:cNvSpPr txBox="1"/>
          <p:nvPr/>
        </p:nvSpPr>
        <p:spPr>
          <a:xfrm>
            <a:off x="6096000" y="1013003"/>
            <a:ext cx="4497387" cy="584775"/>
          </a:xfrm>
          <a:prstGeom prst="rect">
            <a:avLst/>
          </a:prstGeom>
          <a:noFill/>
        </p:spPr>
        <p:txBody>
          <a:bodyPr wrap="square"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l"/>
            <a:r>
              <a:rPr lang="en-US" altLang="zh-CN" spc="0">
                <a:solidFill>
                  <a:srgbClr val="C14F34"/>
                </a:solidFill>
                <a:latin typeface="Times New Roman" panose="02020603050405020304" pitchFamily="18" charset="0"/>
                <a:ea typeface="+mj-ea"/>
                <a:cs typeface="Times New Roman" panose="02020603050405020304" pitchFamily="18" charset="0"/>
              </a:rPr>
              <a:t>Câu 1:</a:t>
            </a:r>
            <a:endParaRPr lang="zh-CN" altLang="en-US" spc="0" dirty="0">
              <a:solidFill>
                <a:srgbClr val="C14F34"/>
              </a:solidFill>
              <a:latin typeface="Times New Roman" panose="02020603050405020304" pitchFamily="18" charset="0"/>
              <a:ea typeface="+mj-ea"/>
              <a:cs typeface="Times New Roman" panose="02020603050405020304" pitchFamily="18" charset="0"/>
            </a:endParaRPr>
          </a:p>
        </p:txBody>
      </p:sp>
      <p:sp>
        <p:nvSpPr>
          <p:cNvPr id="66" name="矩形 65"/>
          <p:cNvSpPr/>
          <p:nvPr/>
        </p:nvSpPr>
        <p:spPr>
          <a:xfrm>
            <a:off x="6096000" y="1501232"/>
            <a:ext cx="5810250" cy="954107"/>
          </a:xfrm>
          <a:prstGeom prst="rect">
            <a:avLst/>
          </a:prstGeom>
        </p:spPr>
        <p:txBody>
          <a:bodyPr wrap="square">
            <a:spAutoFit/>
          </a:bodyPr>
          <a:lstStyle/>
          <a:p>
            <a:pPr algn="just"/>
            <a:r>
              <a:rPr lang="en-US" altLang="zh-CN" sz="2800">
                <a:latin typeface="Times New Roman" panose="02020603050405020304" pitchFamily="18" charset="0"/>
                <a:ea typeface="华康娃娃体W5(P)" panose="040B0500000000000000" pitchFamily="82" charset="-122"/>
                <a:cs typeface="Times New Roman" panose="02020603050405020304" pitchFamily="18" charset="0"/>
              </a:rPr>
              <a:t>Trung bình  một ngày em sử dụng máy tính bao nhiêu giờ?</a:t>
            </a:r>
            <a:endParaRPr lang="en-US" altLang="zh-CN" sz="2800" dirty="0">
              <a:latin typeface="Times New Roman" panose="02020603050405020304" pitchFamily="18" charset="0"/>
              <a:ea typeface="华康娃娃体W5(P)" panose="040B0500000000000000" pitchFamily="82" charset="-122"/>
              <a:cs typeface="Times New Roman" panose="02020603050405020304" pitchFamily="18" charset="0"/>
            </a:endParaRPr>
          </a:p>
        </p:txBody>
      </p:sp>
      <p:sp>
        <p:nvSpPr>
          <p:cNvPr id="67" name="文本框 66"/>
          <p:cNvSpPr txBox="1"/>
          <p:nvPr/>
        </p:nvSpPr>
        <p:spPr>
          <a:xfrm>
            <a:off x="6049341" y="2801283"/>
            <a:ext cx="4497387" cy="584775"/>
          </a:xfrm>
          <a:prstGeom prst="rect">
            <a:avLst/>
          </a:prstGeom>
          <a:noFill/>
        </p:spPr>
        <p:txBody>
          <a:bodyPr wrap="square" rtlCol="0">
            <a:spAutoFit/>
          </a:bodyPr>
          <a:lstStyle>
            <a:defPPr>
              <a:defRPr lang="zh-CN"/>
            </a:defPPr>
            <a:lvl1pPr>
              <a:defRPr sz="3200" b="0" spc="0">
                <a:solidFill>
                  <a:srgbClr val="C14F34"/>
                </a:solidFill>
                <a:latin typeface="Times New Roman" panose="02020603050405020304" pitchFamily="18" charset="0"/>
                <a:ea typeface="+mj-ea"/>
                <a:cs typeface="Times New Roman" panose="02020603050405020304" pitchFamily="18" charset="0"/>
              </a:defRPr>
            </a:lvl1pPr>
          </a:lstStyle>
          <a:p>
            <a:r>
              <a:rPr lang="en-US" altLang="zh-CN" b="1"/>
              <a:t>Câu 2:</a:t>
            </a:r>
            <a:endParaRPr lang="zh-CN" altLang="en-US" b="1" dirty="0"/>
          </a:p>
        </p:txBody>
      </p:sp>
      <p:sp>
        <p:nvSpPr>
          <p:cNvPr id="69" name="矩形 68"/>
          <p:cNvSpPr/>
          <p:nvPr/>
        </p:nvSpPr>
        <p:spPr>
          <a:xfrm>
            <a:off x="6106491" y="3413777"/>
            <a:ext cx="5810250" cy="1384995"/>
          </a:xfrm>
          <a:prstGeom prst="rect">
            <a:avLst/>
          </a:prstGeom>
        </p:spPr>
        <p:txBody>
          <a:bodyPr wrap="square">
            <a:spAutoFit/>
          </a:bodyPr>
          <a:lstStyle/>
          <a:p>
            <a:pPr algn="just"/>
            <a:r>
              <a:rPr lang="vi-VN" altLang="zh-CN" sz="2800">
                <a:latin typeface="Times New Roman" panose="02020603050405020304" pitchFamily="18" charset="0"/>
                <a:ea typeface="华康娃娃体W5(P)" panose="040B0500000000000000" pitchFamily="82" charset="-122"/>
                <a:cs typeface="Times New Roman" panose="02020603050405020304" pitchFamily="18" charset="0"/>
              </a:rPr>
              <a:t>Em có chơi trò chơi điện tử và sử dụng mạng xã hội không? Nếu có thì khoảng bao nhiêu giờ một tuần?</a:t>
            </a:r>
          </a:p>
        </p:txBody>
      </p:sp>
      <p:pic>
        <p:nvPicPr>
          <p:cNvPr id="70" name="图片 6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429250" y="1064962"/>
            <a:ext cx="855791" cy="555266"/>
          </a:xfrm>
          <a:prstGeom prst="rect">
            <a:avLst/>
          </a:prstGeom>
        </p:spPr>
      </p:pic>
      <p:pic>
        <p:nvPicPr>
          <p:cNvPr id="71" name="图片 7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515941" y="2826428"/>
            <a:ext cx="590550" cy="513464"/>
          </a:xfrm>
          <a:prstGeom prst="rect">
            <a:avLst/>
          </a:prstGeom>
        </p:spPr>
      </p:pic>
      <p:sp>
        <p:nvSpPr>
          <p:cNvPr id="9" name="文本框 66">
            <a:extLst>
              <a:ext uri="{FF2B5EF4-FFF2-40B4-BE49-F238E27FC236}">
                <a16:creationId xmlns:a16="http://schemas.microsoft.com/office/drawing/2014/main" id="{2519B14C-F097-D5E5-D0FC-79C5D2D815DA}"/>
              </a:ext>
            </a:extLst>
          </p:cNvPr>
          <p:cNvSpPr txBox="1"/>
          <p:nvPr/>
        </p:nvSpPr>
        <p:spPr>
          <a:xfrm>
            <a:off x="6135856" y="5119572"/>
            <a:ext cx="4497387" cy="584775"/>
          </a:xfrm>
          <a:prstGeom prst="rect">
            <a:avLst/>
          </a:prstGeom>
          <a:noFill/>
        </p:spPr>
        <p:txBody>
          <a:bodyPr wrap="square" rtlCol="0">
            <a:spAutoFit/>
          </a:bodyPr>
          <a:lstStyle>
            <a:defPPr>
              <a:defRPr lang="zh-CN"/>
            </a:defPPr>
            <a:lvl1pPr>
              <a:defRPr sz="3200" b="0" spc="0">
                <a:solidFill>
                  <a:srgbClr val="C14F34"/>
                </a:solidFill>
                <a:latin typeface="Times New Roman" panose="02020603050405020304" pitchFamily="18" charset="0"/>
                <a:ea typeface="+mj-ea"/>
                <a:cs typeface="Times New Roman" panose="02020603050405020304" pitchFamily="18" charset="0"/>
              </a:defRPr>
            </a:lvl1pPr>
          </a:lstStyle>
          <a:p>
            <a:r>
              <a:rPr lang="en-US" altLang="zh-CN" b="1"/>
              <a:t>Câu 3:</a:t>
            </a:r>
            <a:endParaRPr lang="zh-CN" altLang="en-US" b="1" dirty="0"/>
          </a:p>
        </p:txBody>
      </p:sp>
      <p:sp>
        <p:nvSpPr>
          <p:cNvPr id="10" name="矩形 68">
            <a:extLst>
              <a:ext uri="{FF2B5EF4-FFF2-40B4-BE49-F238E27FC236}">
                <a16:creationId xmlns:a16="http://schemas.microsoft.com/office/drawing/2014/main" id="{331E8099-2A5B-3EEF-95B3-08DD46456B0C}"/>
              </a:ext>
            </a:extLst>
          </p:cNvPr>
          <p:cNvSpPr/>
          <p:nvPr/>
        </p:nvSpPr>
        <p:spPr>
          <a:xfrm>
            <a:off x="6193006" y="5732066"/>
            <a:ext cx="5810250" cy="954107"/>
          </a:xfrm>
          <a:prstGeom prst="rect">
            <a:avLst/>
          </a:prstGeom>
        </p:spPr>
        <p:txBody>
          <a:bodyPr wrap="square">
            <a:spAutoFit/>
          </a:bodyPr>
          <a:lstStyle/>
          <a:p>
            <a:pPr algn="just"/>
            <a:r>
              <a:rPr lang="vi-VN" altLang="zh-CN" sz="2800">
                <a:latin typeface="Times New Roman" panose="02020603050405020304" pitchFamily="18" charset="0"/>
                <a:ea typeface="华康娃娃体W5(P)" panose="040B0500000000000000" pitchFamily="82" charset="-122"/>
                <a:cs typeface="Times New Roman" panose="02020603050405020304" pitchFamily="18" charset="0"/>
              </a:rPr>
              <a:t>Theo em các biểu hiện và tác hại của bệnh nghiện Internet là gì?</a:t>
            </a:r>
          </a:p>
        </p:txBody>
      </p:sp>
      <p:pic>
        <p:nvPicPr>
          <p:cNvPr id="11" name="图片 70">
            <a:extLst>
              <a:ext uri="{FF2B5EF4-FFF2-40B4-BE49-F238E27FC236}">
                <a16:creationId xmlns:a16="http://schemas.microsoft.com/office/drawing/2014/main" id="{60110B6E-4E2A-533D-C5EF-4FCC2F54A0F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602456" y="5144717"/>
            <a:ext cx="590550" cy="513464"/>
          </a:xfrm>
          <a:prstGeom prst="rect">
            <a:avLst/>
          </a:prstGeom>
        </p:spPr>
      </p:pic>
      <p:sp>
        <p:nvSpPr>
          <p:cNvPr id="12" name="文本框 5">
            <a:extLst>
              <a:ext uri="{FF2B5EF4-FFF2-40B4-BE49-F238E27FC236}">
                <a16:creationId xmlns:a16="http://schemas.microsoft.com/office/drawing/2014/main" id="{4CC8AF1E-CA19-03AE-8912-98A38B7E6712}"/>
              </a:ext>
            </a:extLst>
          </p:cNvPr>
          <p:cNvSpPr txBox="1"/>
          <p:nvPr/>
        </p:nvSpPr>
        <p:spPr>
          <a:xfrm>
            <a:off x="17582" y="68633"/>
            <a:ext cx="12174418" cy="523220"/>
          </a:xfrm>
          <a:prstGeom prst="rect">
            <a:avLst/>
          </a:prstGeom>
          <a:noFill/>
        </p:spPr>
        <p:txBody>
          <a:bodyPr wrap="square"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just"/>
            <a:r>
              <a:rPr lang="en-US" altLang="zh-CN" sz="2800" spc="0">
                <a:solidFill>
                  <a:srgbClr val="C14F34"/>
                </a:solidFill>
                <a:latin typeface="Times New Roman" panose="02020603050405020304" pitchFamily="18" charset="0"/>
                <a:ea typeface="+mj-ea"/>
                <a:cs typeface="Times New Roman" panose="02020603050405020304" pitchFamily="18" charset="0"/>
              </a:rPr>
              <a:t>3. TÁC HẠI VÀ CÁCH PHÒNG TRÁNH BỆNH NGHIỆN INTERNET</a:t>
            </a:r>
            <a:endParaRPr lang="zh-CN" altLang="en-US" sz="2800" spc="0" dirty="0">
              <a:solidFill>
                <a:srgbClr val="C14F34"/>
              </a:solidFill>
              <a:latin typeface="Times New Roman" panose="02020603050405020304" pitchFamily="18" charset="0"/>
              <a:ea typeface="+mj-ea"/>
              <a:cs typeface="Times New Roman" panose="02020603050405020304" pitchFamily="18" charset="0"/>
            </a:endParaRPr>
          </a:p>
        </p:txBody>
      </p:sp>
      <p:sp>
        <p:nvSpPr>
          <p:cNvPr id="13" name="文本框 11">
            <a:extLst>
              <a:ext uri="{FF2B5EF4-FFF2-40B4-BE49-F238E27FC236}">
                <a16:creationId xmlns:a16="http://schemas.microsoft.com/office/drawing/2014/main" id="{363DCA35-17D0-4CCB-A3B0-877288818F5F}"/>
              </a:ext>
            </a:extLst>
          </p:cNvPr>
          <p:cNvSpPr txBox="1"/>
          <p:nvPr/>
        </p:nvSpPr>
        <p:spPr>
          <a:xfrm>
            <a:off x="6846952" y="536977"/>
            <a:ext cx="4497387" cy="578882"/>
          </a:xfrm>
          <a:prstGeom prst="roundRect">
            <a:avLst/>
          </a:prstGeom>
          <a:solidFill>
            <a:schemeClr val="bg1"/>
          </a:solidFill>
        </p:spPr>
        <p:txBody>
          <a:bodyPr wrap="square" rtlCol="0">
            <a:spAutoFit/>
          </a:bodyPr>
          <a:lstStyle/>
          <a:p>
            <a:pPr algn="ctr"/>
            <a:r>
              <a:rPr lang="en-US" altLang="zh-CN" sz="2800" b="1">
                <a:solidFill>
                  <a:schemeClr val="accent3">
                    <a:lumMod val="50000"/>
                  </a:schemeClr>
                </a:solidFill>
                <a:latin typeface="Times New Roman" panose="02020603050405020304" pitchFamily="18" charset="0"/>
                <a:ea typeface="+mj-ea"/>
                <a:cs typeface="Times New Roman" panose="02020603050405020304" pitchFamily="18" charset="0"/>
              </a:rPr>
              <a:t>HOẠT ĐỘNG 4 (10 PHÚT)</a:t>
            </a:r>
            <a:endParaRPr lang="zh-CN" altLang="en-US" sz="2800" b="1" dirty="0">
              <a:solidFill>
                <a:schemeClr val="accent3">
                  <a:lumMod val="50000"/>
                </a:schemeClr>
              </a:solidFill>
              <a:latin typeface="Times New Roman" panose="02020603050405020304" pitchFamily="18" charset="0"/>
              <a:ea typeface="+mj-ea"/>
              <a:cs typeface="Times New Roman" panose="02020603050405020304" pitchFamily="18" charset="0"/>
            </a:endParaRPr>
          </a:p>
        </p:txBody>
      </p:sp>
      <p:grpSp>
        <p:nvGrpSpPr>
          <p:cNvPr id="3" name="Group 2">
            <a:extLst>
              <a:ext uri="{FF2B5EF4-FFF2-40B4-BE49-F238E27FC236}">
                <a16:creationId xmlns:a16="http://schemas.microsoft.com/office/drawing/2014/main" id="{F721718D-B11B-45EB-F501-16D84B02A2EA}"/>
              </a:ext>
            </a:extLst>
          </p:cNvPr>
          <p:cNvGrpSpPr/>
          <p:nvPr/>
        </p:nvGrpSpPr>
        <p:grpSpPr>
          <a:xfrm>
            <a:off x="256091" y="649813"/>
            <a:ext cx="2517570" cy="2671188"/>
            <a:chOff x="256091" y="649813"/>
            <a:chExt cx="2517570" cy="2671188"/>
          </a:xfrm>
        </p:grpSpPr>
        <p:pic>
          <p:nvPicPr>
            <p:cNvPr id="14" name="图片 36">
              <a:extLst>
                <a:ext uri="{FF2B5EF4-FFF2-40B4-BE49-F238E27FC236}">
                  <a16:creationId xmlns:a16="http://schemas.microsoft.com/office/drawing/2014/main" id="{30687535-B63D-448B-196E-E787D53ECB5E}"/>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56091" y="649813"/>
              <a:ext cx="1397790" cy="1412544"/>
            </a:xfrm>
            <a:prstGeom prst="rect">
              <a:avLst/>
            </a:prstGeom>
          </p:spPr>
        </p:pic>
        <p:pic>
          <p:nvPicPr>
            <p:cNvPr id="15" name="图片 36">
              <a:extLst>
                <a:ext uri="{FF2B5EF4-FFF2-40B4-BE49-F238E27FC236}">
                  <a16:creationId xmlns:a16="http://schemas.microsoft.com/office/drawing/2014/main" id="{3CDC9FDC-000F-AD36-94AB-D63CBC4465CB}"/>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375871" y="649813"/>
              <a:ext cx="1397790" cy="1412544"/>
            </a:xfrm>
            <a:prstGeom prst="rect">
              <a:avLst/>
            </a:prstGeom>
          </p:spPr>
        </p:pic>
        <p:pic>
          <p:nvPicPr>
            <p:cNvPr id="16" name="图片 36">
              <a:extLst>
                <a:ext uri="{FF2B5EF4-FFF2-40B4-BE49-F238E27FC236}">
                  <a16:creationId xmlns:a16="http://schemas.microsoft.com/office/drawing/2014/main" id="{67FDEF91-56B6-4BD6-F2C8-5B3452E82462}"/>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71082" y="1908457"/>
              <a:ext cx="1397790" cy="1412544"/>
            </a:xfrm>
            <a:prstGeom prst="rect">
              <a:avLst/>
            </a:prstGeom>
          </p:spPr>
        </p:pic>
      </p:grpSp>
    </p:spTree>
    <p:extLst>
      <p:ext uri="{BB962C8B-B14F-4D97-AF65-F5344CB8AC3E}">
        <p14:creationId xmlns:p14="http://schemas.microsoft.com/office/powerpoint/2010/main" val="2687533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 calcmode="lin" valueType="num">
                                      <p:cBhvr>
                                        <p:cTn id="9" dur="500" fill="hold"/>
                                        <p:tgtEl>
                                          <p:spTgt spid="70"/>
                                        </p:tgtEl>
                                        <p:attrNameLst>
                                          <p:attrName>style.rotation</p:attrName>
                                        </p:attrNameLst>
                                      </p:cBhvr>
                                      <p:tavLst>
                                        <p:tav tm="0">
                                          <p:val>
                                            <p:fltVal val="360"/>
                                          </p:val>
                                        </p:tav>
                                        <p:tav tm="100000">
                                          <p:val>
                                            <p:fltVal val="0"/>
                                          </p:val>
                                        </p:tav>
                                      </p:tavLst>
                                    </p:anim>
                                    <p:animEffect transition="in" filter="fade">
                                      <p:cBhvr>
                                        <p:cTn id="10" dur="500"/>
                                        <p:tgtEl>
                                          <p:spTgt spid="70"/>
                                        </p:tgtEl>
                                      </p:cBhvr>
                                    </p:animEffect>
                                  </p:childTnLst>
                                </p:cTn>
                              </p:par>
                              <p:par>
                                <p:cTn id="11" presetID="53"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500"/>
                                        <p:tgtEl>
                                          <p:spTgt spid="45"/>
                                        </p:tgtEl>
                                      </p:cBhvr>
                                    </p:animEffect>
                                  </p:childTnLst>
                                </p:cTn>
                              </p:par>
                            </p:childTnLst>
                          </p:cTn>
                        </p:par>
                        <p:par>
                          <p:cTn id="20" fill="hold">
                            <p:stCondLst>
                              <p:cond delay="1000"/>
                            </p:stCondLst>
                            <p:childTnLst>
                              <p:par>
                                <p:cTn id="21" presetID="22" presetClass="entr" presetSubtype="8" fill="hold" grpId="0" nodeType="afterEffect">
                                  <p:stCondLst>
                                    <p:cond delay="0"/>
                                  </p:stCondLst>
                                  <p:iterate type="lt">
                                    <p:tmPct val="10000"/>
                                  </p:iterate>
                                  <p:childTnLst>
                                    <p:set>
                                      <p:cBhvr>
                                        <p:cTn id="22" dur="1" fill="hold">
                                          <p:stCondLst>
                                            <p:cond delay="0"/>
                                          </p:stCondLst>
                                        </p:cTn>
                                        <p:tgtEl>
                                          <p:spTgt spid="66"/>
                                        </p:tgtEl>
                                        <p:attrNameLst>
                                          <p:attrName>style.visibility</p:attrName>
                                        </p:attrNameLst>
                                      </p:cBhvr>
                                      <p:to>
                                        <p:strVal val="visible"/>
                                      </p:to>
                                    </p:set>
                                    <p:animEffect transition="in" filter="wipe(left)">
                                      <p:cBhvr>
                                        <p:cTn id="23" dur="100"/>
                                        <p:tgtEl>
                                          <p:spTgt spid="66"/>
                                        </p:tgtEl>
                                      </p:cBhvr>
                                    </p:animEffect>
                                  </p:childTnLst>
                                </p:cTn>
                              </p:par>
                            </p:childTnLst>
                          </p:cTn>
                        </p:par>
                        <p:par>
                          <p:cTn id="24" fill="hold">
                            <p:stCondLst>
                              <p:cond delay="1520"/>
                            </p:stCondLst>
                            <p:childTnLst>
                              <p:par>
                                <p:cTn id="25" presetID="49" presetClass="entr" presetSubtype="0" decel="100000" fill="hold" nodeType="after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p:cTn id="27" dur="500" fill="hold"/>
                                        <p:tgtEl>
                                          <p:spTgt spid="71"/>
                                        </p:tgtEl>
                                        <p:attrNameLst>
                                          <p:attrName>ppt_w</p:attrName>
                                        </p:attrNameLst>
                                      </p:cBhvr>
                                      <p:tavLst>
                                        <p:tav tm="0">
                                          <p:val>
                                            <p:fltVal val="0"/>
                                          </p:val>
                                        </p:tav>
                                        <p:tav tm="100000">
                                          <p:val>
                                            <p:strVal val="#ppt_w"/>
                                          </p:val>
                                        </p:tav>
                                      </p:tavLst>
                                    </p:anim>
                                    <p:anim calcmode="lin" valueType="num">
                                      <p:cBhvr>
                                        <p:cTn id="28" dur="500" fill="hold"/>
                                        <p:tgtEl>
                                          <p:spTgt spid="71"/>
                                        </p:tgtEl>
                                        <p:attrNameLst>
                                          <p:attrName>ppt_h</p:attrName>
                                        </p:attrNameLst>
                                      </p:cBhvr>
                                      <p:tavLst>
                                        <p:tav tm="0">
                                          <p:val>
                                            <p:fltVal val="0"/>
                                          </p:val>
                                        </p:tav>
                                        <p:tav tm="100000">
                                          <p:val>
                                            <p:strVal val="#ppt_h"/>
                                          </p:val>
                                        </p:tav>
                                      </p:tavLst>
                                    </p:anim>
                                    <p:anim calcmode="lin" valueType="num">
                                      <p:cBhvr>
                                        <p:cTn id="29" dur="500" fill="hold"/>
                                        <p:tgtEl>
                                          <p:spTgt spid="71"/>
                                        </p:tgtEl>
                                        <p:attrNameLst>
                                          <p:attrName>style.rotation</p:attrName>
                                        </p:attrNameLst>
                                      </p:cBhvr>
                                      <p:tavLst>
                                        <p:tav tm="0">
                                          <p:val>
                                            <p:fltVal val="360"/>
                                          </p:val>
                                        </p:tav>
                                        <p:tav tm="100000">
                                          <p:val>
                                            <p:fltVal val="0"/>
                                          </p:val>
                                        </p:tav>
                                      </p:tavLst>
                                    </p:anim>
                                    <p:animEffect transition="in" filter="fade">
                                      <p:cBhvr>
                                        <p:cTn id="30" dur="500"/>
                                        <p:tgtEl>
                                          <p:spTgt spid="71"/>
                                        </p:tgtEl>
                                      </p:cBhvr>
                                    </p:animEffect>
                                  </p:childTnLst>
                                </p:cTn>
                              </p:par>
                            </p:childTnLst>
                          </p:cTn>
                        </p:par>
                        <p:par>
                          <p:cTn id="31" fill="hold">
                            <p:stCondLst>
                              <p:cond delay="2020"/>
                            </p:stCondLst>
                            <p:childTnLst>
                              <p:par>
                                <p:cTn id="32" presetID="22" presetClass="entr" presetSubtype="8" fill="hold" grpId="0" nodeType="after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wipe(left)">
                                      <p:cBhvr>
                                        <p:cTn id="34" dur="500"/>
                                        <p:tgtEl>
                                          <p:spTgt spid="67"/>
                                        </p:tgtEl>
                                      </p:cBhvr>
                                    </p:animEffect>
                                  </p:childTnLst>
                                </p:cTn>
                              </p:par>
                            </p:childTnLst>
                          </p:cTn>
                        </p:par>
                        <p:par>
                          <p:cTn id="35" fill="hold">
                            <p:stCondLst>
                              <p:cond delay="2520"/>
                            </p:stCondLst>
                            <p:childTnLst>
                              <p:par>
                                <p:cTn id="36" presetID="22" presetClass="entr" presetSubtype="8" fill="hold" grpId="0" nodeType="afterEffect">
                                  <p:stCondLst>
                                    <p:cond delay="0"/>
                                  </p:stCondLst>
                                  <p:iterate type="lt">
                                    <p:tmPct val="10000"/>
                                  </p:iterate>
                                  <p:childTnLst>
                                    <p:set>
                                      <p:cBhvr>
                                        <p:cTn id="37" dur="1" fill="hold">
                                          <p:stCondLst>
                                            <p:cond delay="0"/>
                                          </p:stCondLst>
                                        </p:cTn>
                                        <p:tgtEl>
                                          <p:spTgt spid="69"/>
                                        </p:tgtEl>
                                        <p:attrNameLst>
                                          <p:attrName>style.visibility</p:attrName>
                                        </p:attrNameLst>
                                      </p:cBhvr>
                                      <p:to>
                                        <p:strVal val="visible"/>
                                      </p:to>
                                    </p:set>
                                    <p:animEffect transition="in" filter="wipe(left)">
                                      <p:cBhvr>
                                        <p:cTn id="38" dur="100"/>
                                        <p:tgtEl>
                                          <p:spTgt spid="69"/>
                                        </p:tgtEl>
                                      </p:cBhvr>
                                    </p:animEffect>
                                  </p:childTnLst>
                                </p:cTn>
                              </p:par>
                            </p:childTnLst>
                          </p:cTn>
                        </p:par>
                        <p:par>
                          <p:cTn id="39" fill="hold">
                            <p:stCondLst>
                              <p:cond delay="3380"/>
                            </p:stCondLst>
                            <p:childTnLst>
                              <p:par>
                                <p:cTn id="40" presetID="49" presetClass="entr" presetSubtype="0" decel="10000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 calcmode="lin" valueType="num">
                                      <p:cBhvr>
                                        <p:cTn id="44" dur="500" fill="hold"/>
                                        <p:tgtEl>
                                          <p:spTgt spid="11"/>
                                        </p:tgtEl>
                                        <p:attrNameLst>
                                          <p:attrName>style.rotation</p:attrName>
                                        </p:attrNameLst>
                                      </p:cBhvr>
                                      <p:tavLst>
                                        <p:tav tm="0">
                                          <p:val>
                                            <p:fltVal val="360"/>
                                          </p:val>
                                        </p:tav>
                                        <p:tav tm="100000">
                                          <p:val>
                                            <p:fltVal val="0"/>
                                          </p:val>
                                        </p:tav>
                                      </p:tavLst>
                                    </p:anim>
                                    <p:animEffect transition="in" filter="fade">
                                      <p:cBhvr>
                                        <p:cTn id="45" dur="500"/>
                                        <p:tgtEl>
                                          <p:spTgt spid="11"/>
                                        </p:tgtEl>
                                      </p:cBhvr>
                                    </p:animEffect>
                                  </p:childTnLst>
                                </p:cTn>
                              </p:par>
                            </p:childTnLst>
                          </p:cTn>
                        </p:par>
                        <p:par>
                          <p:cTn id="46" fill="hold">
                            <p:stCondLst>
                              <p:cond delay="3880"/>
                            </p:stCondLst>
                            <p:childTnLst>
                              <p:par>
                                <p:cTn id="47" presetID="22" presetClass="entr" presetSubtype="8"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par>
                          <p:cTn id="50" fill="hold">
                            <p:stCondLst>
                              <p:cond delay="4380"/>
                            </p:stCondLst>
                            <p:childTnLst>
                              <p:par>
                                <p:cTn id="51" presetID="22" presetClass="entr" presetSubtype="8" fill="hold" grpId="0" nodeType="afterEffect">
                                  <p:stCondLst>
                                    <p:cond delay="0"/>
                                  </p:stCondLst>
                                  <p:iterate type="lt">
                                    <p:tmPct val="10000"/>
                                  </p:iterate>
                                  <p:childTnLst>
                                    <p:set>
                                      <p:cBhvr>
                                        <p:cTn id="52" dur="1" fill="hold">
                                          <p:stCondLst>
                                            <p:cond delay="0"/>
                                          </p:stCondLst>
                                        </p:cTn>
                                        <p:tgtEl>
                                          <p:spTgt spid="10"/>
                                        </p:tgtEl>
                                        <p:attrNameLst>
                                          <p:attrName>style.visibility</p:attrName>
                                        </p:attrNameLst>
                                      </p:cBhvr>
                                      <p:to>
                                        <p:strVal val="visible"/>
                                      </p:to>
                                    </p:set>
                                    <p:animEffect transition="in" filter="wipe(left)">
                                      <p:cBhvr>
                                        <p:cTn id="53"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66" grpId="0"/>
      <p:bldP spid="67" grpId="0"/>
      <p:bldP spid="69" grpId="0"/>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风格幼教家长会PPT"/>
  <p:tag name="INKNOELEADERBOARD" val="531057387"/>
</p:tagLst>
</file>

<file path=ppt/theme/theme1.xml><?xml version="1.0" encoding="utf-8"?>
<a:theme xmlns:a="http://schemas.openxmlformats.org/drawingml/2006/main" name="Office 主题">
  <a:themeElements>
    <a:clrScheme name="0-卡通色">
      <a:dk1>
        <a:sysClr val="windowText" lastClr="000000"/>
      </a:dk1>
      <a:lt1>
        <a:sysClr val="window" lastClr="FFFFFF"/>
      </a:lt1>
      <a:dk2>
        <a:srgbClr val="44546A"/>
      </a:dk2>
      <a:lt2>
        <a:srgbClr val="E7E6E6"/>
      </a:lt2>
      <a:accent1>
        <a:srgbClr val="FFF674"/>
      </a:accent1>
      <a:accent2>
        <a:srgbClr val="FF94AE"/>
      </a:accent2>
      <a:accent3>
        <a:srgbClr val="BDE6FF"/>
      </a:accent3>
      <a:accent4>
        <a:srgbClr val="BED85D"/>
      </a:accent4>
      <a:accent5>
        <a:srgbClr val="9A5A5E"/>
      </a:accent5>
      <a:accent6>
        <a:srgbClr val="70AD47"/>
      </a:accent6>
      <a:hlink>
        <a:srgbClr val="0563C1"/>
      </a:hlink>
      <a:folHlink>
        <a:srgbClr val="954F72"/>
      </a:folHlink>
    </a:clrScheme>
    <a:fontScheme name="0-卡通">
      <a:majorFont>
        <a:latin typeface="Helga"/>
        <a:ea typeface="MYuppy-KR-Bold-DDC"/>
        <a:cs typeface=""/>
      </a:majorFont>
      <a:minorFont>
        <a:latin typeface="Helga"/>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ctr">
          <a:lnSpc>
            <a:spcPct val="150000"/>
          </a:lnSpc>
          <a:defRPr spc="300" dirty="0" smtClean="0">
            <a:solidFill>
              <a:schemeClr val="tx1">
                <a:lumMod val="85000"/>
                <a:lumOff val="15000"/>
              </a:schemeClr>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Slide doanh nghiệp">
      <a:majorFont>
        <a:latin typeface="A3.Jovis-BebasNeueBold-San"/>
        <a:ea typeface=""/>
        <a:cs typeface=""/>
      </a:majorFont>
      <a:minorFont>
        <a:latin typeface="A2.Jovis-Doanvandai-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CADAD1A1-CEC9-4312-AC2A-7A3DCE0B6CC7}" vid="{FE0E3839-66CC-412B-BD39-DBA3FC809DE9}"/>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1465</TotalTime>
  <Words>1444</Words>
  <Application>Microsoft Office PowerPoint</Application>
  <PresentationFormat>Widescreen</PresentationFormat>
  <Paragraphs>190</Paragraphs>
  <Slides>33</Slides>
  <Notes>26</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33</vt:i4>
      </vt:variant>
    </vt:vector>
  </HeadingPairs>
  <TitlesOfParts>
    <vt:vector size="46" baseType="lpstr">
      <vt:lpstr>微软雅黑</vt:lpstr>
      <vt:lpstr>A2.Jovis-Doanvandai-San</vt:lpstr>
      <vt:lpstr>A3.Jovis-BebasNeueBold-San</vt:lpstr>
      <vt:lpstr>Arial</vt:lpstr>
      <vt:lpstr>Calibri</vt:lpstr>
      <vt:lpstr>Calibri Light</vt:lpstr>
      <vt:lpstr>Helga</vt:lpstr>
      <vt:lpstr>Tahoma</vt:lpstr>
      <vt:lpstr>Times New Roman</vt:lpstr>
      <vt:lpstr>Wingdings</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可爱卡通风格幼教家长会PPT</dc:title>
  <dc:creator>z</dc:creator>
  <cp:lastModifiedBy>khachang312@gmail.com</cp:lastModifiedBy>
  <cp:revision>222</cp:revision>
  <dcterms:created xsi:type="dcterms:W3CDTF">2016-08-24T02:16:11Z</dcterms:created>
  <dcterms:modified xsi:type="dcterms:W3CDTF">2022-11-07T09:21:20Z</dcterms:modified>
</cp:coreProperties>
</file>